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0" r:id="rId4"/>
    <p:sldId id="271" r:id="rId5"/>
    <p:sldId id="295" r:id="rId6"/>
    <p:sldId id="281" r:id="rId7"/>
    <p:sldId id="272" r:id="rId8"/>
    <p:sldId id="282" r:id="rId9"/>
    <p:sldId id="265" r:id="rId10"/>
    <p:sldId id="275" r:id="rId11"/>
    <p:sldId id="273" r:id="rId12"/>
    <p:sldId id="298" r:id="rId13"/>
    <p:sldId id="299" r:id="rId14"/>
    <p:sldId id="267" r:id="rId15"/>
    <p:sldId id="274" r:id="rId16"/>
    <p:sldId id="285" r:id="rId17"/>
    <p:sldId id="286" r:id="rId18"/>
    <p:sldId id="287" r:id="rId19"/>
    <p:sldId id="276" r:id="rId20"/>
    <p:sldId id="280" r:id="rId21"/>
    <p:sldId id="283" r:id="rId22"/>
    <p:sldId id="289" r:id="rId23"/>
    <p:sldId id="300" r:id="rId24"/>
    <p:sldId id="297" r:id="rId25"/>
    <p:sldId id="294" r:id="rId26"/>
    <p:sldId id="301" r:id="rId27"/>
    <p:sldId id="302" r:id="rId28"/>
    <p:sldId id="303" r:id="rId29"/>
    <p:sldId id="278" r:id="rId30"/>
    <p:sldId id="296" r:id="rId31"/>
    <p:sldId id="264" r:id="rId32"/>
  </p:sldIdLst>
  <p:sldSz cx="17338675" cy="9753600"/>
  <p:notesSz cx="6797675" cy="9926638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E48CF-0394-437A-9C40-AC343A7C73D9}" v="91" dt="2023-10-25T12:58:46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28" y="80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93C39-298E-4554-9BF8-C96D6BA1A9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336E433-3FDA-4FD4-898E-7621DA3833BA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l-BE"/>
            <a:t>Werk</a:t>
          </a:r>
        </a:p>
      </dgm:t>
    </dgm:pt>
    <dgm:pt modelId="{2E36D7D1-119F-4579-8E8F-77D34B9D4E88}" type="parTrans" cxnId="{70C5E0B6-4ECC-486C-8912-0FA02CFACDA6}">
      <dgm:prSet/>
      <dgm:spPr/>
      <dgm:t>
        <a:bodyPr/>
        <a:lstStyle/>
        <a:p>
          <a:endParaRPr lang="nl-BE"/>
        </a:p>
      </dgm:t>
    </dgm:pt>
    <dgm:pt modelId="{D9069884-DA2F-44A8-8EA6-80B6256A94C9}" type="sibTrans" cxnId="{70C5E0B6-4ECC-486C-8912-0FA02CFACDA6}">
      <dgm:prSet/>
      <dgm:spPr/>
      <dgm:t>
        <a:bodyPr/>
        <a:lstStyle/>
        <a:p>
          <a:endParaRPr lang="nl-BE"/>
        </a:p>
      </dgm:t>
    </dgm:pt>
    <dgm:pt modelId="{6FDF9189-624F-4BA3-9016-8018BF2F741C}">
      <dgm:prSet phldrT="[Tekst]" custT="1"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l-BE" sz="6000"/>
            <a:t>Uitdrukkingsvorm</a:t>
          </a:r>
          <a:endParaRPr lang="nl-BE" sz="3300"/>
        </a:p>
      </dgm:t>
    </dgm:pt>
    <dgm:pt modelId="{BD91C813-A2BE-4429-AFE1-64D8E195BBF6}" type="parTrans" cxnId="{627E7DCF-48E2-4A17-9D2F-6BA74AC65680}">
      <dgm:prSet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nl-BE"/>
        </a:p>
      </dgm:t>
    </dgm:pt>
    <dgm:pt modelId="{7562A055-480E-4397-A306-9864C123B7A4}" type="sibTrans" cxnId="{627E7DCF-48E2-4A17-9D2F-6BA74AC65680}">
      <dgm:prSet/>
      <dgm:spPr/>
      <dgm:t>
        <a:bodyPr/>
        <a:lstStyle/>
        <a:p>
          <a:endParaRPr lang="nl-BE"/>
        </a:p>
      </dgm:t>
    </dgm:pt>
    <dgm:pt modelId="{BBC77D42-94F1-4107-89C8-54F12B97C078}">
      <dgm:prSet phldrT="[Tekst]" custT="1"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l-BE" sz="6000"/>
            <a:t>Originaliteit</a:t>
          </a:r>
          <a:endParaRPr lang="nl-BE" sz="5000"/>
        </a:p>
      </dgm:t>
    </dgm:pt>
    <dgm:pt modelId="{822580C1-EC47-424A-A738-BFAFAF337828}" type="parTrans" cxnId="{44B1954B-B6E6-4798-B744-CA5B4999AC1F}">
      <dgm:prSet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nl-BE"/>
        </a:p>
      </dgm:t>
    </dgm:pt>
    <dgm:pt modelId="{451D0C3D-D998-43B0-918B-6366BDD3B943}" type="sibTrans" cxnId="{44B1954B-B6E6-4798-B744-CA5B4999AC1F}">
      <dgm:prSet/>
      <dgm:spPr/>
      <dgm:t>
        <a:bodyPr/>
        <a:lstStyle/>
        <a:p>
          <a:endParaRPr lang="nl-BE"/>
        </a:p>
      </dgm:t>
    </dgm:pt>
    <dgm:pt modelId="{5A717462-44F4-4900-A120-DDFA98FB062D}" type="pres">
      <dgm:prSet presAssocID="{5A693C39-298E-4554-9BF8-C96D6BA1A9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A73F8A-011C-4198-889F-861B9AEC7927}" type="pres">
      <dgm:prSet presAssocID="{4336E433-3FDA-4FD4-898E-7621DA3833BA}" presName="root" presStyleCnt="0"/>
      <dgm:spPr/>
    </dgm:pt>
    <dgm:pt modelId="{5B8C632E-4568-4B71-81B1-80EE2130F3D8}" type="pres">
      <dgm:prSet presAssocID="{4336E433-3FDA-4FD4-898E-7621DA3833BA}" presName="rootComposite" presStyleCnt="0"/>
      <dgm:spPr/>
    </dgm:pt>
    <dgm:pt modelId="{C221608C-38C9-4A89-9388-64CDB4F3E559}" type="pres">
      <dgm:prSet presAssocID="{4336E433-3FDA-4FD4-898E-7621DA3833BA}" presName="rootText" presStyleLbl="node1" presStyleIdx="0" presStyleCnt="1" custLinFactNeighborX="-3159" custLinFactNeighborY="10475"/>
      <dgm:spPr/>
    </dgm:pt>
    <dgm:pt modelId="{A7A6F7F0-28F4-4451-8EEB-C386843FDB54}" type="pres">
      <dgm:prSet presAssocID="{4336E433-3FDA-4FD4-898E-7621DA3833BA}" presName="rootConnector" presStyleLbl="node1" presStyleIdx="0" presStyleCnt="1"/>
      <dgm:spPr/>
    </dgm:pt>
    <dgm:pt modelId="{0802BB98-76D1-455A-ADF2-348577025EE9}" type="pres">
      <dgm:prSet presAssocID="{4336E433-3FDA-4FD4-898E-7621DA3833BA}" presName="childShape" presStyleCnt="0"/>
      <dgm:spPr/>
    </dgm:pt>
    <dgm:pt modelId="{D604BA75-E55A-4269-B4AA-55E71EE01F30}" type="pres">
      <dgm:prSet presAssocID="{BD91C813-A2BE-4429-AFE1-64D8E195BBF6}" presName="Name13" presStyleLbl="parChTrans1D2" presStyleIdx="0" presStyleCnt="2"/>
      <dgm:spPr/>
    </dgm:pt>
    <dgm:pt modelId="{B4BDCFF7-E74B-4F4A-9D40-B3C1BEBB5D34}" type="pres">
      <dgm:prSet presAssocID="{6FDF9189-624F-4BA3-9016-8018BF2F741C}" presName="childText" presStyleLbl="bgAcc1" presStyleIdx="0" presStyleCnt="2" custScaleX="131265">
        <dgm:presLayoutVars>
          <dgm:bulletEnabled val="1"/>
        </dgm:presLayoutVars>
      </dgm:prSet>
      <dgm:spPr/>
    </dgm:pt>
    <dgm:pt modelId="{8507A99E-C49B-45FA-8750-FF7067E17FAE}" type="pres">
      <dgm:prSet presAssocID="{822580C1-EC47-424A-A738-BFAFAF337828}" presName="Name13" presStyleLbl="parChTrans1D2" presStyleIdx="1" presStyleCnt="2"/>
      <dgm:spPr/>
    </dgm:pt>
    <dgm:pt modelId="{AFDAAA9C-5BD3-40BC-81AD-24695F007B9C}" type="pres">
      <dgm:prSet presAssocID="{BBC77D42-94F1-4107-89C8-54F12B97C078}" presName="childText" presStyleLbl="bgAcc1" presStyleIdx="1" presStyleCnt="2" custScaleX="132052">
        <dgm:presLayoutVars>
          <dgm:bulletEnabled val="1"/>
        </dgm:presLayoutVars>
      </dgm:prSet>
      <dgm:spPr/>
    </dgm:pt>
  </dgm:ptLst>
  <dgm:cxnLst>
    <dgm:cxn modelId="{B40EED16-F4CD-4522-A758-60CEC65BB18D}" type="presOf" srcId="{4336E433-3FDA-4FD4-898E-7621DA3833BA}" destId="{C221608C-38C9-4A89-9388-64CDB4F3E559}" srcOrd="0" destOrd="0" presId="urn:microsoft.com/office/officeart/2005/8/layout/hierarchy3"/>
    <dgm:cxn modelId="{56B81637-EFDB-4B75-B2D9-24BC7177C0DA}" type="presOf" srcId="{4336E433-3FDA-4FD4-898E-7621DA3833BA}" destId="{A7A6F7F0-28F4-4451-8EEB-C386843FDB54}" srcOrd="1" destOrd="0" presId="urn:microsoft.com/office/officeart/2005/8/layout/hierarchy3"/>
    <dgm:cxn modelId="{44B1954B-B6E6-4798-B744-CA5B4999AC1F}" srcId="{4336E433-3FDA-4FD4-898E-7621DA3833BA}" destId="{BBC77D42-94F1-4107-89C8-54F12B97C078}" srcOrd="1" destOrd="0" parTransId="{822580C1-EC47-424A-A738-BFAFAF337828}" sibTransId="{451D0C3D-D998-43B0-918B-6366BDD3B943}"/>
    <dgm:cxn modelId="{0399A970-7D69-463E-847D-4DE6450B74FF}" type="presOf" srcId="{822580C1-EC47-424A-A738-BFAFAF337828}" destId="{8507A99E-C49B-45FA-8750-FF7067E17FAE}" srcOrd="0" destOrd="0" presId="urn:microsoft.com/office/officeart/2005/8/layout/hierarchy3"/>
    <dgm:cxn modelId="{7C8EB954-C4CC-4F56-AAE0-A7B70E3C1C1F}" type="presOf" srcId="{BBC77D42-94F1-4107-89C8-54F12B97C078}" destId="{AFDAAA9C-5BD3-40BC-81AD-24695F007B9C}" srcOrd="0" destOrd="0" presId="urn:microsoft.com/office/officeart/2005/8/layout/hierarchy3"/>
    <dgm:cxn modelId="{A035927F-3500-42C5-8C36-474C0BCA9644}" type="presOf" srcId="{6FDF9189-624F-4BA3-9016-8018BF2F741C}" destId="{B4BDCFF7-E74B-4F4A-9D40-B3C1BEBB5D34}" srcOrd="0" destOrd="0" presId="urn:microsoft.com/office/officeart/2005/8/layout/hierarchy3"/>
    <dgm:cxn modelId="{70C5E0B6-4ECC-486C-8912-0FA02CFACDA6}" srcId="{5A693C39-298E-4554-9BF8-C96D6BA1A9C3}" destId="{4336E433-3FDA-4FD4-898E-7621DA3833BA}" srcOrd="0" destOrd="0" parTransId="{2E36D7D1-119F-4579-8E8F-77D34B9D4E88}" sibTransId="{D9069884-DA2F-44A8-8EA6-80B6256A94C9}"/>
    <dgm:cxn modelId="{627E7DCF-48E2-4A17-9D2F-6BA74AC65680}" srcId="{4336E433-3FDA-4FD4-898E-7621DA3833BA}" destId="{6FDF9189-624F-4BA3-9016-8018BF2F741C}" srcOrd="0" destOrd="0" parTransId="{BD91C813-A2BE-4429-AFE1-64D8E195BBF6}" sibTransId="{7562A055-480E-4397-A306-9864C123B7A4}"/>
    <dgm:cxn modelId="{177083D9-24AD-4EE9-9908-CF97057F41DD}" type="presOf" srcId="{BD91C813-A2BE-4429-AFE1-64D8E195BBF6}" destId="{D604BA75-E55A-4269-B4AA-55E71EE01F30}" srcOrd="0" destOrd="0" presId="urn:microsoft.com/office/officeart/2005/8/layout/hierarchy3"/>
    <dgm:cxn modelId="{327546E4-0128-425F-816A-1F6820DBCC48}" type="presOf" srcId="{5A693C39-298E-4554-9BF8-C96D6BA1A9C3}" destId="{5A717462-44F4-4900-A120-DDFA98FB062D}" srcOrd="0" destOrd="0" presId="urn:microsoft.com/office/officeart/2005/8/layout/hierarchy3"/>
    <dgm:cxn modelId="{AFF733EA-7383-430E-9A3B-5143AB4F17A8}" type="presParOf" srcId="{5A717462-44F4-4900-A120-DDFA98FB062D}" destId="{21A73F8A-011C-4198-889F-861B9AEC7927}" srcOrd="0" destOrd="0" presId="urn:microsoft.com/office/officeart/2005/8/layout/hierarchy3"/>
    <dgm:cxn modelId="{5E9C8EA9-C703-4824-8F13-2AE4A040C9FC}" type="presParOf" srcId="{21A73F8A-011C-4198-889F-861B9AEC7927}" destId="{5B8C632E-4568-4B71-81B1-80EE2130F3D8}" srcOrd="0" destOrd="0" presId="urn:microsoft.com/office/officeart/2005/8/layout/hierarchy3"/>
    <dgm:cxn modelId="{9B51BAF5-DCCA-4A05-8A80-F495E6327062}" type="presParOf" srcId="{5B8C632E-4568-4B71-81B1-80EE2130F3D8}" destId="{C221608C-38C9-4A89-9388-64CDB4F3E559}" srcOrd="0" destOrd="0" presId="urn:microsoft.com/office/officeart/2005/8/layout/hierarchy3"/>
    <dgm:cxn modelId="{CB6111FA-651E-4150-AA37-8EF4B493BBBD}" type="presParOf" srcId="{5B8C632E-4568-4B71-81B1-80EE2130F3D8}" destId="{A7A6F7F0-28F4-4451-8EEB-C386843FDB54}" srcOrd="1" destOrd="0" presId="urn:microsoft.com/office/officeart/2005/8/layout/hierarchy3"/>
    <dgm:cxn modelId="{0DC267D1-CEF4-40E0-8A70-CA5949DF22B1}" type="presParOf" srcId="{21A73F8A-011C-4198-889F-861B9AEC7927}" destId="{0802BB98-76D1-455A-ADF2-348577025EE9}" srcOrd="1" destOrd="0" presId="urn:microsoft.com/office/officeart/2005/8/layout/hierarchy3"/>
    <dgm:cxn modelId="{E1348973-BCA5-4C2B-8932-B6912C4E67FD}" type="presParOf" srcId="{0802BB98-76D1-455A-ADF2-348577025EE9}" destId="{D604BA75-E55A-4269-B4AA-55E71EE01F30}" srcOrd="0" destOrd="0" presId="urn:microsoft.com/office/officeart/2005/8/layout/hierarchy3"/>
    <dgm:cxn modelId="{25A387BE-AE8F-44C0-A217-26EDFF6F2B27}" type="presParOf" srcId="{0802BB98-76D1-455A-ADF2-348577025EE9}" destId="{B4BDCFF7-E74B-4F4A-9D40-B3C1BEBB5D34}" srcOrd="1" destOrd="0" presId="urn:microsoft.com/office/officeart/2005/8/layout/hierarchy3"/>
    <dgm:cxn modelId="{D6B8C24A-53D7-446F-9AD1-CEE2BE659FBE}" type="presParOf" srcId="{0802BB98-76D1-455A-ADF2-348577025EE9}" destId="{8507A99E-C49B-45FA-8750-FF7067E17FAE}" srcOrd="2" destOrd="0" presId="urn:microsoft.com/office/officeart/2005/8/layout/hierarchy3"/>
    <dgm:cxn modelId="{4935E05E-2C0C-4888-B651-CF1EEA5A98E3}" type="presParOf" srcId="{0802BB98-76D1-455A-ADF2-348577025EE9}" destId="{AFDAAA9C-5BD3-40BC-81AD-24695F007B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93C39-298E-4554-9BF8-C96D6BA1A9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336E433-3FDA-4FD4-898E-7621DA3833BA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l-BE"/>
            <a:t>Werk</a:t>
          </a:r>
        </a:p>
      </dgm:t>
    </dgm:pt>
    <dgm:pt modelId="{2E36D7D1-119F-4579-8E8F-77D34B9D4E88}" type="parTrans" cxnId="{70C5E0B6-4ECC-486C-8912-0FA02CFACDA6}">
      <dgm:prSet/>
      <dgm:spPr/>
      <dgm:t>
        <a:bodyPr/>
        <a:lstStyle/>
        <a:p>
          <a:endParaRPr lang="nl-BE"/>
        </a:p>
      </dgm:t>
    </dgm:pt>
    <dgm:pt modelId="{D9069884-DA2F-44A8-8EA6-80B6256A94C9}" type="sibTrans" cxnId="{70C5E0B6-4ECC-486C-8912-0FA02CFACDA6}">
      <dgm:prSet/>
      <dgm:spPr/>
      <dgm:t>
        <a:bodyPr/>
        <a:lstStyle/>
        <a:p>
          <a:endParaRPr lang="nl-BE"/>
        </a:p>
      </dgm:t>
    </dgm:pt>
    <dgm:pt modelId="{5A717462-44F4-4900-A120-DDFA98FB062D}" type="pres">
      <dgm:prSet presAssocID="{5A693C39-298E-4554-9BF8-C96D6BA1A9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A73F8A-011C-4198-889F-861B9AEC7927}" type="pres">
      <dgm:prSet presAssocID="{4336E433-3FDA-4FD4-898E-7621DA3833BA}" presName="root" presStyleCnt="0"/>
      <dgm:spPr/>
    </dgm:pt>
    <dgm:pt modelId="{5B8C632E-4568-4B71-81B1-80EE2130F3D8}" type="pres">
      <dgm:prSet presAssocID="{4336E433-3FDA-4FD4-898E-7621DA3833BA}" presName="rootComposite" presStyleCnt="0"/>
      <dgm:spPr/>
    </dgm:pt>
    <dgm:pt modelId="{C221608C-38C9-4A89-9388-64CDB4F3E559}" type="pres">
      <dgm:prSet presAssocID="{4336E433-3FDA-4FD4-898E-7621DA3833BA}" presName="rootText" presStyleLbl="node1" presStyleIdx="0" presStyleCnt="1" custLinFactNeighborY="-9605"/>
      <dgm:spPr/>
    </dgm:pt>
    <dgm:pt modelId="{A7A6F7F0-28F4-4451-8EEB-C386843FDB54}" type="pres">
      <dgm:prSet presAssocID="{4336E433-3FDA-4FD4-898E-7621DA3833BA}" presName="rootConnector" presStyleLbl="node1" presStyleIdx="0" presStyleCnt="1"/>
      <dgm:spPr/>
    </dgm:pt>
    <dgm:pt modelId="{0802BB98-76D1-455A-ADF2-348577025EE9}" type="pres">
      <dgm:prSet presAssocID="{4336E433-3FDA-4FD4-898E-7621DA3833BA}" presName="childShape" presStyleCnt="0"/>
      <dgm:spPr/>
    </dgm:pt>
  </dgm:ptLst>
  <dgm:cxnLst>
    <dgm:cxn modelId="{B40EED16-F4CD-4522-A758-60CEC65BB18D}" type="presOf" srcId="{4336E433-3FDA-4FD4-898E-7621DA3833BA}" destId="{C221608C-38C9-4A89-9388-64CDB4F3E559}" srcOrd="0" destOrd="0" presId="urn:microsoft.com/office/officeart/2005/8/layout/hierarchy3"/>
    <dgm:cxn modelId="{56B81637-EFDB-4B75-B2D9-24BC7177C0DA}" type="presOf" srcId="{4336E433-3FDA-4FD4-898E-7621DA3833BA}" destId="{A7A6F7F0-28F4-4451-8EEB-C386843FDB54}" srcOrd="1" destOrd="0" presId="urn:microsoft.com/office/officeart/2005/8/layout/hierarchy3"/>
    <dgm:cxn modelId="{70C5E0B6-4ECC-486C-8912-0FA02CFACDA6}" srcId="{5A693C39-298E-4554-9BF8-C96D6BA1A9C3}" destId="{4336E433-3FDA-4FD4-898E-7621DA3833BA}" srcOrd="0" destOrd="0" parTransId="{2E36D7D1-119F-4579-8E8F-77D34B9D4E88}" sibTransId="{D9069884-DA2F-44A8-8EA6-80B6256A94C9}"/>
    <dgm:cxn modelId="{327546E4-0128-425F-816A-1F6820DBCC48}" type="presOf" srcId="{5A693C39-298E-4554-9BF8-C96D6BA1A9C3}" destId="{5A717462-44F4-4900-A120-DDFA98FB062D}" srcOrd="0" destOrd="0" presId="urn:microsoft.com/office/officeart/2005/8/layout/hierarchy3"/>
    <dgm:cxn modelId="{AFF733EA-7383-430E-9A3B-5143AB4F17A8}" type="presParOf" srcId="{5A717462-44F4-4900-A120-DDFA98FB062D}" destId="{21A73F8A-011C-4198-889F-861B9AEC7927}" srcOrd="0" destOrd="0" presId="urn:microsoft.com/office/officeart/2005/8/layout/hierarchy3"/>
    <dgm:cxn modelId="{5E9C8EA9-C703-4824-8F13-2AE4A040C9FC}" type="presParOf" srcId="{21A73F8A-011C-4198-889F-861B9AEC7927}" destId="{5B8C632E-4568-4B71-81B1-80EE2130F3D8}" srcOrd="0" destOrd="0" presId="urn:microsoft.com/office/officeart/2005/8/layout/hierarchy3"/>
    <dgm:cxn modelId="{9B51BAF5-DCCA-4A05-8A80-F495E6327062}" type="presParOf" srcId="{5B8C632E-4568-4B71-81B1-80EE2130F3D8}" destId="{C221608C-38C9-4A89-9388-64CDB4F3E559}" srcOrd="0" destOrd="0" presId="urn:microsoft.com/office/officeart/2005/8/layout/hierarchy3"/>
    <dgm:cxn modelId="{CB6111FA-651E-4150-AA37-8EF4B493BBBD}" type="presParOf" srcId="{5B8C632E-4568-4B71-81B1-80EE2130F3D8}" destId="{A7A6F7F0-28F4-4451-8EEB-C386843FDB54}" srcOrd="1" destOrd="0" presId="urn:microsoft.com/office/officeart/2005/8/layout/hierarchy3"/>
    <dgm:cxn modelId="{0DC267D1-CEF4-40E0-8A70-CA5949DF22B1}" type="presParOf" srcId="{21A73F8A-011C-4198-889F-861B9AEC7927}" destId="{0802BB98-76D1-455A-ADF2-348577025EE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93C39-298E-4554-9BF8-C96D6BA1A9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FDF9189-624F-4BA3-9016-8018BF2F741C}">
      <dgm:prSet phldrT="[Tekst]" custT="1"/>
      <dgm:spPr>
        <a:solidFill>
          <a:schemeClr val="bg1"/>
        </a:solidFill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l-BE" sz="6000">
              <a:solidFill>
                <a:schemeClr val="tx1"/>
              </a:solidFill>
            </a:rPr>
            <a:t>Uitdrukkingsvorm</a:t>
          </a:r>
          <a:endParaRPr lang="nl-BE" sz="3300">
            <a:solidFill>
              <a:schemeClr val="tx1"/>
            </a:solidFill>
          </a:endParaRPr>
        </a:p>
      </dgm:t>
    </dgm:pt>
    <dgm:pt modelId="{BD91C813-A2BE-4429-AFE1-64D8E195BBF6}" type="parTrans" cxnId="{627E7DCF-48E2-4A17-9D2F-6BA74AC65680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lang="nl-BE"/>
        </a:p>
      </dgm:t>
    </dgm:pt>
    <dgm:pt modelId="{7562A055-480E-4397-A306-9864C123B7A4}" type="sibTrans" cxnId="{627E7DCF-48E2-4A17-9D2F-6BA74AC65680}">
      <dgm:prSet/>
      <dgm:spPr/>
      <dgm:t>
        <a:bodyPr/>
        <a:lstStyle/>
        <a:p>
          <a:endParaRPr lang="nl-BE"/>
        </a:p>
      </dgm:t>
    </dgm:pt>
    <dgm:pt modelId="{5A717462-44F4-4900-A120-DDFA98FB062D}" type="pres">
      <dgm:prSet presAssocID="{5A693C39-298E-4554-9BF8-C96D6BA1A9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C0682A-5E00-47F6-BAF3-CD9E9750E641}" type="pres">
      <dgm:prSet presAssocID="{6FDF9189-624F-4BA3-9016-8018BF2F741C}" presName="root" presStyleCnt="0"/>
      <dgm:spPr/>
    </dgm:pt>
    <dgm:pt modelId="{67D06E00-0471-4BA9-AE81-064DC0A98AC9}" type="pres">
      <dgm:prSet presAssocID="{6FDF9189-624F-4BA3-9016-8018BF2F741C}" presName="rootComposite" presStyleCnt="0"/>
      <dgm:spPr/>
    </dgm:pt>
    <dgm:pt modelId="{FEE92338-557A-425C-AA57-E11ECB306CAB}" type="pres">
      <dgm:prSet presAssocID="{6FDF9189-624F-4BA3-9016-8018BF2F741C}" presName="rootText" presStyleLbl="node1" presStyleIdx="0" presStyleCnt="1" custLinFactNeighborX="1174" custLinFactNeighborY="-3873"/>
      <dgm:spPr/>
    </dgm:pt>
    <dgm:pt modelId="{1F2B877D-5780-44F6-A21F-43DDD5DC339F}" type="pres">
      <dgm:prSet presAssocID="{6FDF9189-624F-4BA3-9016-8018BF2F741C}" presName="rootConnector" presStyleLbl="node1" presStyleIdx="0" presStyleCnt="1"/>
      <dgm:spPr/>
    </dgm:pt>
    <dgm:pt modelId="{873EFA0F-8F6D-46BA-9F7F-C3027C76FCE9}" type="pres">
      <dgm:prSet presAssocID="{6FDF9189-624F-4BA3-9016-8018BF2F741C}" presName="childShape" presStyleCnt="0"/>
      <dgm:spPr/>
    </dgm:pt>
  </dgm:ptLst>
  <dgm:cxnLst>
    <dgm:cxn modelId="{D596691C-0AA9-4DD1-9F5C-73F5EFB9D791}" type="presOf" srcId="{6FDF9189-624F-4BA3-9016-8018BF2F741C}" destId="{1F2B877D-5780-44F6-A21F-43DDD5DC339F}" srcOrd="1" destOrd="0" presId="urn:microsoft.com/office/officeart/2005/8/layout/hierarchy3"/>
    <dgm:cxn modelId="{320AF1AB-FD30-4489-9A87-2AD20A79629E}" type="presOf" srcId="{6FDF9189-624F-4BA3-9016-8018BF2F741C}" destId="{FEE92338-557A-425C-AA57-E11ECB306CAB}" srcOrd="0" destOrd="0" presId="urn:microsoft.com/office/officeart/2005/8/layout/hierarchy3"/>
    <dgm:cxn modelId="{627E7DCF-48E2-4A17-9D2F-6BA74AC65680}" srcId="{5A693C39-298E-4554-9BF8-C96D6BA1A9C3}" destId="{6FDF9189-624F-4BA3-9016-8018BF2F741C}" srcOrd="0" destOrd="0" parTransId="{BD91C813-A2BE-4429-AFE1-64D8E195BBF6}" sibTransId="{7562A055-480E-4397-A306-9864C123B7A4}"/>
    <dgm:cxn modelId="{327546E4-0128-425F-816A-1F6820DBCC48}" type="presOf" srcId="{5A693C39-298E-4554-9BF8-C96D6BA1A9C3}" destId="{5A717462-44F4-4900-A120-DDFA98FB062D}" srcOrd="0" destOrd="0" presId="urn:microsoft.com/office/officeart/2005/8/layout/hierarchy3"/>
    <dgm:cxn modelId="{EC4EE624-714F-4B93-AA97-26C92EFC4AA8}" type="presParOf" srcId="{5A717462-44F4-4900-A120-DDFA98FB062D}" destId="{65C0682A-5E00-47F6-BAF3-CD9E9750E641}" srcOrd="0" destOrd="0" presId="urn:microsoft.com/office/officeart/2005/8/layout/hierarchy3"/>
    <dgm:cxn modelId="{2AA4A62C-D5E8-4C1F-AD6D-861EF357FB0B}" type="presParOf" srcId="{65C0682A-5E00-47F6-BAF3-CD9E9750E641}" destId="{67D06E00-0471-4BA9-AE81-064DC0A98AC9}" srcOrd="0" destOrd="0" presId="urn:microsoft.com/office/officeart/2005/8/layout/hierarchy3"/>
    <dgm:cxn modelId="{8AABE95B-5067-41A6-B3A0-7119426FFE0A}" type="presParOf" srcId="{67D06E00-0471-4BA9-AE81-064DC0A98AC9}" destId="{FEE92338-557A-425C-AA57-E11ECB306CAB}" srcOrd="0" destOrd="0" presId="urn:microsoft.com/office/officeart/2005/8/layout/hierarchy3"/>
    <dgm:cxn modelId="{E1446F9C-AE82-4A33-A089-6B5AC32A67E2}" type="presParOf" srcId="{67D06E00-0471-4BA9-AE81-064DC0A98AC9}" destId="{1F2B877D-5780-44F6-A21F-43DDD5DC339F}" srcOrd="1" destOrd="0" presId="urn:microsoft.com/office/officeart/2005/8/layout/hierarchy3"/>
    <dgm:cxn modelId="{A52E4797-C08D-40F4-AAFF-2DE7525863BF}" type="presParOf" srcId="{65C0682A-5E00-47F6-BAF3-CD9E9750E641}" destId="{873EFA0F-8F6D-46BA-9F7F-C3027C76FCE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93C39-298E-4554-9BF8-C96D6BA1A9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FDF9189-624F-4BA3-9016-8018BF2F741C}">
      <dgm:prSet phldrT="[Tekst]" custT="1"/>
      <dgm:spPr>
        <a:solidFill>
          <a:schemeClr val="bg1"/>
        </a:solidFill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l-BE" sz="6000">
              <a:solidFill>
                <a:schemeClr val="tx1"/>
              </a:solidFill>
            </a:rPr>
            <a:t>Originaliteit</a:t>
          </a:r>
          <a:endParaRPr lang="nl-BE" sz="3300">
            <a:solidFill>
              <a:schemeClr val="tx1"/>
            </a:solidFill>
          </a:endParaRPr>
        </a:p>
      </dgm:t>
    </dgm:pt>
    <dgm:pt modelId="{BD91C813-A2BE-4429-AFE1-64D8E195BBF6}" type="parTrans" cxnId="{627E7DCF-48E2-4A17-9D2F-6BA74AC65680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lang="nl-BE"/>
        </a:p>
      </dgm:t>
    </dgm:pt>
    <dgm:pt modelId="{7562A055-480E-4397-A306-9864C123B7A4}" type="sibTrans" cxnId="{627E7DCF-48E2-4A17-9D2F-6BA74AC65680}">
      <dgm:prSet/>
      <dgm:spPr/>
      <dgm:t>
        <a:bodyPr/>
        <a:lstStyle/>
        <a:p>
          <a:endParaRPr lang="nl-BE"/>
        </a:p>
      </dgm:t>
    </dgm:pt>
    <dgm:pt modelId="{5A717462-44F4-4900-A120-DDFA98FB062D}" type="pres">
      <dgm:prSet presAssocID="{5A693C39-298E-4554-9BF8-C96D6BA1A9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C0682A-5E00-47F6-BAF3-CD9E9750E641}" type="pres">
      <dgm:prSet presAssocID="{6FDF9189-624F-4BA3-9016-8018BF2F741C}" presName="root" presStyleCnt="0"/>
      <dgm:spPr/>
    </dgm:pt>
    <dgm:pt modelId="{67D06E00-0471-4BA9-AE81-064DC0A98AC9}" type="pres">
      <dgm:prSet presAssocID="{6FDF9189-624F-4BA3-9016-8018BF2F741C}" presName="rootComposite" presStyleCnt="0"/>
      <dgm:spPr/>
    </dgm:pt>
    <dgm:pt modelId="{FEE92338-557A-425C-AA57-E11ECB306CAB}" type="pres">
      <dgm:prSet presAssocID="{6FDF9189-624F-4BA3-9016-8018BF2F741C}" presName="rootText" presStyleLbl="node1" presStyleIdx="0" presStyleCnt="1" custLinFactNeighborX="1174" custLinFactNeighborY="-3873"/>
      <dgm:spPr/>
    </dgm:pt>
    <dgm:pt modelId="{1F2B877D-5780-44F6-A21F-43DDD5DC339F}" type="pres">
      <dgm:prSet presAssocID="{6FDF9189-624F-4BA3-9016-8018BF2F741C}" presName="rootConnector" presStyleLbl="node1" presStyleIdx="0" presStyleCnt="1"/>
      <dgm:spPr/>
    </dgm:pt>
    <dgm:pt modelId="{873EFA0F-8F6D-46BA-9F7F-C3027C76FCE9}" type="pres">
      <dgm:prSet presAssocID="{6FDF9189-624F-4BA3-9016-8018BF2F741C}" presName="childShape" presStyleCnt="0"/>
      <dgm:spPr/>
    </dgm:pt>
  </dgm:ptLst>
  <dgm:cxnLst>
    <dgm:cxn modelId="{D596691C-0AA9-4DD1-9F5C-73F5EFB9D791}" type="presOf" srcId="{6FDF9189-624F-4BA3-9016-8018BF2F741C}" destId="{1F2B877D-5780-44F6-A21F-43DDD5DC339F}" srcOrd="1" destOrd="0" presId="urn:microsoft.com/office/officeart/2005/8/layout/hierarchy3"/>
    <dgm:cxn modelId="{320AF1AB-FD30-4489-9A87-2AD20A79629E}" type="presOf" srcId="{6FDF9189-624F-4BA3-9016-8018BF2F741C}" destId="{FEE92338-557A-425C-AA57-E11ECB306CAB}" srcOrd="0" destOrd="0" presId="urn:microsoft.com/office/officeart/2005/8/layout/hierarchy3"/>
    <dgm:cxn modelId="{627E7DCF-48E2-4A17-9D2F-6BA74AC65680}" srcId="{5A693C39-298E-4554-9BF8-C96D6BA1A9C3}" destId="{6FDF9189-624F-4BA3-9016-8018BF2F741C}" srcOrd="0" destOrd="0" parTransId="{BD91C813-A2BE-4429-AFE1-64D8E195BBF6}" sibTransId="{7562A055-480E-4397-A306-9864C123B7A4}"/>
    <dgm:cxn modelId="{327546E4-0128-425F-816A-1F6820DBCC48}" type="presOf" srcId="{5A693C39-298E-4554-9BF8-C96D6BA1A9C3}" destId="{5A717462-44F4-4900-A120-DDFA98FB062D}" srcOrd="0" destOrd="0" presId="urn:microsoft.com/office/officeart/2005/8/layout/hierarchy3"/>
    <dgm:cxn modelId="{EC4EE624-714F-4B93-AA97-26C92EFC4AA8}" type="presParOf" srcId="{5A717462-44F4-4900-A120-DDFA98FB062D}" destId="{65C0682A-5E00-47F6-BAF3-CD9E9750E641}" srcOrd="0" destOrd="0" presId="urn:microsoft.com/office/officeart/2005/8/layout/hierarchy3"/>
    <dgm:cxn modelId="{2AA4A62C-D5E8-4C1F-AD6D-861EF357FB0B}" type="presParOf" srcId="{65C0682A-5E00-47F6-BAF3-CD9E9750E641}" destId="{67D06E00-0471-4BA9-AE81-064DC0A98AC9}" srcOrd="0" destOrd="0" presId="urn:microsoft.com/office/officeart/2005/8/layout/hierarchy3"/>
    <dgm:cxn modelId="{8AABE95B-5067-41A6-B3A0-7119426FFE0A}" type="presParOf" srcId="{67D06E00-0471-4BA9-AE81-064DC0A98AC9}" destId="{FEE92338-557A-425C-AA57-E11ECB306CAB}" srcOrd="0" destOrd="0" presId="urn:microsoft.com/office/officeart/2005/8/layout/hierarchy3"/>
    <dgm:cxn modelId="{E1446F9C-AE82-4A33-A089-6B5AC32A67E2}" type="presParOf" srcId="{67D06E00-0471-4BA9-AE81-064DC0A98AC9}" destId="{1F2B877D-5780-44F6-A21F-43DDD5DC339F}" srcOrd="1" destOrd="0" presId="urn:microsoft.com/office/officeart/2005/8/layout/hierarchy3"/>
    <dgm:cxn modelId="{A52E4797-C08D-40F4-AAFF-2DE7525863BF}" type="presParOf" srcId="{65C0682A-5E00-47F6-BAF3-CD9E9750E641}" destId="{873EFA0F-8F6D-46BA-9F7F-C3027C76FCE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8887C6-8881-4371-99C3-A54E5D04E0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BC6FBE-5B8C-4041-AE1C-BA214D17B4EF}">
      <dgm:prSet phldrT="[Tekst]"/>
      <dgm:spPr>
        <a:solidFill>
          <a:schemeClr val="tx2"/>
        </a:solidFill>
      </dgm:spPr>
      <dgm:t>
        <a:bodyPr/>
        <a:lstStyle/>
        <a:p>
          <a:r>
            <a:rPr lang="nl-BE" dirty="0"/>
            <a:t>Concept</a:t>
          </a:r>
        </a:p>
      </dgm:t>
    </dgm:pt>
    <dgm:pt modelId="{FE5461A8-8568-402B-A931-B54783B47077}" type="parTrans" cxnId="{265A99C0-2181-4010-A4BC-6568175A7F8B}">
      <dgm:prSet/>
      <dgm:spPr/>
      <dgm:t>
        <a:bodyPr/>
        <a:lstStyle/>
        <a:p>
          <a:endParaRPr lang="nl-BE"/>
        </a:p>
      </dgm:t>
    </dgm:pt>
    <dgm:pt modelId="{F2788D44-CB60-4598-B7F0-426620B67EF4}" type="sibTrans" cxnId="{265A99C0-2181-4010-A4BC-6568175A7F8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05317234-E396-469E-90A6-1EA7BF30FE11}">
      <dgm:prSet phldrT="[Tekst]"/>
      <dgm:spPr>
        <a:solidFill>
          <a:schemeClr val="tx2"/>
        </a:solidFill>
      </dgm:spPr>
      <dgm:t>
        <a:bodyPr/>
        <a:lstStyle/>
        <a:p>
          <a:r>
            <a:rPr lang="nl-BE"/>
            <a:t>Uitvoering</a:t>
          </a:r>
        </a:p>
      </dgm:t>
    </dgm:pt>
    <dgm:pt modelId="{F2BE9283-8A4D-4D0B-B147-57D7A2B39E8D}" type="parTrans" cxnId="{5DE3C356-60E7-495F-818A-7CE91215AE9A}">
      <dgm:prSet/>
      <dgm:spPr/>
      <dgm:t>
        <a:bodyPr/>
        <a:lstStyle/>
        <a:p>
          <a:endParaRPr lang="nl-BE"/>
        </a:p>
      </dgm:t>
    </dgm:pt>
    <dgm:pt modelId="{C81EA430-D062-4607-BED4-6EF3F33A1C43}" type="sibTrans" cxnId="{5DE3C356-60E7-495F-818A-7CE91215AE9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2171E240-3A6D-4D90-A83B-74844DD66E67}">
      <dgm:prSet phldrT="[Tekst]"/>
      <dgm:spPr>
        <a:solidFill>
          <a:schemeClr val="tx2"/>
        </a:solidFill>
      </dgm:spPr>
      <dgm:t>
        <a:bodyPr/>
        <a:lstStyle/>
        <a:p>
          <a:r>
            <a:rPr lang="nl-BE"/>
            <a:t>Redactie</a:t>
          </a:r>
        </a:p>
      </dgm:t>
    </dgm:pt>
    <dgm:pt modelId="{8D40E792-16D9-4560-A17E-26C4A2575B7D}" type="parTrans" cxnId="{90BA0250-3402-4B6F-B3F0-87B199A1018D}">
      <dgm:prSet/>
      <dgm:spPr/>
      <dgm:t>
        <a:bodyPr/>
        <a:lstStyle/>
        <a:p>
          <a:endParaRPr lang="nl-BE"/>
        </a:p>
      </dgm:t>
    </dgm:pt>
    <dgm:pt modelId="{7194A376-B00C-41C0-8103-66B76C44D98D}" type="sibTrans" cxnId="{90BA0250-3402-4B6F-B3F0-87B199A1018D}">
      <dgm:prSet/>
      <dgm:spPr/>
      <dgm:t>
        <a:bodyPr/>
        <a:lstStyle/>
        <a:p>
          <a:endParaRPr lang="nl-BE"/>
        </a:p>
      </dgm:t>
    </dgm:pt>
    <dgm:pt modelId="{2D8DA92B-4306-4CDE-912E-D92CF6E38178}" type="pres">
      <dgm:prSet presAssocID="{FA8887C6-8881-4371-99C3-A54E5D04E06B}" presName="Name0" presStyleCnt="0">
        <dgm:presLayoutVars>
          <dgm:dir/>
          <dgm:resizeHandles val="exact"/>
        </dgm:presLayoutVars>
      </dgm:prSet>
      <dgm:spPr/>
    </dgm:pt>
    <dgm:pt modelId="{219D5948-7291-4E2A-A50A-4A3D2274A760}" type="pres">
      <dgm:prSet presAssocID="{A0BC6FBE-5B8C-4041-AE1C-BA214D17B4EF}" presName="node" presStyleLbl="node1" presStyleIdx="0" presStyleCnt="3">
        <dgm:presLayoutVars>
          <dgm:bulletEnabled val="1"/>
        </dgm:presLayoutVars>
      </dgm:prSet>
      <dgm:spPr/>
    </dgm:pt>
    <dgm:pt modelId="{2B57A4F6-03C4-4A24-9D4C-7D0553156BB8}" type="pres">
      <dgm:prSet presAssocID="{F2788D44-CB60-4598-B7F0-426620B67EF4}" presName="sibTrans" presStyleLbl="sibTrans2D1" presStyleIdx="0" presStyleCnt="2"/>
      <dgm:spPr/>
    </dgm:pt>
    <dgm:pt modelId="{13E4C58B-2FFA-43F1-8284-FB0CF5165A74}" type="pres">
      <dgm:prSet presAssocID="{F2788D44-CB60-4598-B7F0-426620B67EF4}" presName="connectorText" presStyleLbl="sibTrans2D1" presStyleIdx="0" presStyleCnt="2"/>
      <dgm:spPr/>
    </dgm:pt>
    <dgm:pt modelId="{DBCA91E4-41D7-466C-A3A7-D580D54A88DF}" type="pres">
      <dgm:prSet presAssocID="{05317234-E396-469E-90A6-1EA7BF30FE11}" presName="node" presStyleLbl="node1" presStyleIdx="1" presStyleCnt="3">
        <dgm:presLayoutVars>
          <dgm:bulletEnabled val="1"/>
        </dgm:presLayoutVars>
      </dgm:prSet>
      <dgm:spPr/>
    </dgm:pt>
    <dgm:pt modelId="{B548372B-AAC2-4675-8147-C312A09B1F21}" type="pres">
      <dgm:prSet presAssocID="{C81EA430-D062-4607-BED4-6EF3F33A1C43}" presName="sibTrans" presStyleLbl="sibTrans2D1" presStyleIdx="1" presStyleCnt="2"/>
      <dgm:spPr/>
    </dgm:pt>
    <dgm:pt modelId="{DA12AAD1-B87D-45F0-BA90-7AA2E3E9AB75}" type="pres">
      <dgm:prSet presAssocID="{C81EA430-D062-4607-BED4-6EF3F33A1C43}" presName="connectorText" presStyleLbl="sibTrans2D1" presStyleIdx="1" presStyleCnt="2"/>
      <dgm:spPr/>
    </dgm:pt>
    <dgm:pt modelId="{9B7D369D-4DE0-4A33-A03A-D6B56D098D98}" type="pres">
      <dgm:prSet presAssocID="{2171E240-3A6D-4D90-A83B-74844DD66E67}" presName="node" presStyleLbl="node1" presStyleIdx="2" presStyleCnt="3">
        <dgm:presLayoutVars>
          <dgm:bulletEnabled val="1"/>
        </dgm:presLayoutVars>
      </dgm:prSet>
      <dgm:spPr/>
    </dgm:pt>
  </dgm:ptLst>
  <dgm:cxnLst>
    <dgm:cxn modelId="{90BA0250-3402-4B6F-B3F0-87B199A1018D}" srcId="{FA8887C6-8881-4371-99C3-A54E5D04E06B}" destId="{2171E240-3A6D-4D90-A83B-74844DD66E67}" srcOrd="2" destOrd="0" parTransId="{8D40E792-16D9-4560-A17E-26C4A2575B7D}" sibTransId="{7194A376-B00C-41C0-8103-66B76C44D98D}"/>
    <dgm:cxn modelId="{05392454-ACFC-40B9-B1E1-148ED48A9DB4}" type="presOf" srcId="{C81EA430-D062-4607-BED4-6EF3F33A1C43}" destId="{DA12AAD1-B87D-45F0-BA90-7AA2E3E9AB75}" srcOrd="1" destOrd="0" presId="urn:microsoft.com/office/officeart/2005/8/layout/process1"/>
    <dgm:cxn modelId="{5DE3C356-60E7-495F-818A-7CE91215AE9A}" srcId="{FA8887C6-8881-4371-99C3-A54E5D04E06B}" destId="{05317234-E396-469E-90A6-1EA7BF30FE11}" srcOrd="1" destOrd="0" parTransId="{F2BE9283-8A4D-4D0B-B147-57D7A2B39E8D}" sibTransId="{C81EA430-D062-4607-BED4-6EF3F33A1C43}"/>
    <dgm:cxn modelId="{3A5CF99D-E773-46DF-9D19-2E092859A96F}" type="presOf" srcId="{2171E240-3A6D-4D90-A83B-74844DD66E67}" destId="{9B7D369D-4DE0-4A33-A03A-D6B56D098D98}" srcOrd="0" destOrd="0" presId="urn:microsoft.com/office/officeart/2005/8/layout/process1"/>
    <dgm:cxn modelId="{22BE27A3-32EB-4DCC-B579-5F7D4B0C683D}" type="presOf" srcId="{C81EA430-D062-4607-BED4-6EF3F33A1C43}" destId="{B548372B-AAC2-4675-8147-C312A09B1F21}" srcOrd="0" destOrd="0" presId="urn:microsoft.com/office/officeart/2005/8/layout/process1"/>
    <dgm:cxn modelId="{6A40D6AE-FCBF-4F29-AB2D-C3043DBC911C}" type="presOf" srcId="{F2788D44-CB60-4598-B7F0-426620B67EF4}" destId="{13E4C58B-2FFA-43F1-8284-FB0CF5165A74}" srcOrd="1" destOrd="0" presId="urn:microsoft.com/office/officeart/2005/8/layout/process1"/>
    <dgm:cxn modelId="{3CCD7FBB-7032-46A7-8FDF-ED832648F892}" type="presOf" srcId="{F2788D44-CB60-4598-B7F0-426620B67EF4}" destId="{2B57A4F6-03C4-4A24-9D4C-7D0553156BB8}" srcOrd="0" destOrd="0" presId="urn:microsoft.com/office/officeart/2005/8/layout/process1"/>
    <dgm:cxn modelId="{265A99C0-2181-4010-A4BC-6568175A7F8B}" srcId="{FA8887C6-8881-4371-99C3-A54E5D04E06B}" destId="{A0BC6FBE-5B8C-4041-AE1C-BA214D17B4EF}" srcOrd="0" destOrd="0" parTransId="{FE5461A8-8568-402B-A931-B54783B47077}" sibTransId="{F2788D44-CB60-4598-B7F0-426620B67EF4}"/>
    <dgm:cxn modelId="{116B74CC-04C5-4EE7-8593-04151EFB5743}" type="presOf" srcId="{05317234-E396-469E-90A6-1EA7BF30FE11}" destId="{DBCA91E4-41D7-466C-A3A7-D580D54A88DF}" srcOrd="0" destOrd="0" presId="urn:microsoft.com/office/officeart/2005/8/layout/process1"/>
    <dgm:cxn modelId="{B55B0AD9-32FC-40F3-BCF7-8BA0AD8609CD}" type="presOf" srcId="{A0BC6FBE-5B8C-4041-AE1C-BA214D17B4EF}" destId="{219D5948-7291-4E2A-A50A-4A3D2274A760}" srcOrd="0" destOrd="0" presId="urn:microsoft.com/office/officeart/2005/8/layout/process1"/>
    <dgm:cxn modelId="{851B26DE-262C-404C-8371-713383DBC2B2}" type="presOf" srcId="{FA8887C6-8881-4371-99C3-A54E5D04E06B}" destId="{2D8DA92B-4306-4CDE-912E-D92CF6E38178}" srcOrd="0" destOrd="0" presId="urn:microsoft.com/office/officeart/2005/8/layout/process1"/>
    <dgm:cxn modelId="{32CEA89F-4BD9-49E1-8415-D399723F4A37}" type="presParOf" srcId="{2D8DA92B-4306-4CDE-912E-D92CF6E38178}" destId="{219D5948-7291-4E2A-A50A-4A3D2274A760}" srcOrd="0" destOrd="0" presId="urn:microsoft.com/office/officeart/2005/8/layout/process1"/>
    <dgm:cxn modelId="{683C4355-9E9F-484B-B8BE-4CDE7668A61A}" type="presParOf" srcId="{2D8DA92B-4306-4CDE-912E-D92CF6E38178}" destId="{2B57A4F6-03C4-4A24-9D4C-7D0553156BB8}" srcOrd="1" destOrd="0" presId="urn:microsoft.com/office/officeart/2005/8/layout/process1"/>
    <dgm:cxn modelId="{AC463B1C-01B6-4310-A2B5-F04328443F93}" type="presParOf" srcId="{2B57A4F6-03C4-4A24-9D4C-7D0553156BB8}" destId="{13E4C58B-2FFA-43F1-8284-FB0CF5165A74}" srcOrd="0" destOrd="0" presId="urn:microsoft.com/office/officeart/2005/8/layout/process1"/>
    <dgm:cxn modelId="{E66CD671-EDD6-4758-8A23-1A649D3A8CF5}" type="presParOf" srcId="{2D8DA92B-4306-4CDE-912E-D92CF6E38178}" destId="{DBCA91E4-41D7-466C-A3A7-D580D54A88DF}" srcOrd="2" destOrd="0" presId="urn:microsoft.com/office/officeart/2005/8/layout/process1"/>
    <dgm:cxn modelId="{59A3B7FB-AB82-4735-90C8-C733D51F14D6}" type="presParOf" srcId="{2D8DA92B-4306-4CDE-912E-D92CF6E38178}" destId="{B548372B-AAC2-4675-8147-C312A09B1F21}" srcOrd="3" destOrd="0" presId="urn:microsoft.com/office/officeart/2005/8/layout/process1"/>
    <dgm:cxn modelId="{478B0ACE-03DF-42F5-A0EE-1AB5BC1AD707}" type="presParOf" srcId="{B548372B-AAC2-4675-8147-C312A09B1F21}" destId="{DA12AAD1-B87D-45F0-BA90-7AA2E3E9AB75}" srcOrd="0" destOrd="0" presId="urn:microsoft.com/office/officeart/2005/8/layout/process1"/>
    <dgm:cxn modelId="{C35D8E01-5011-43DF-842F-D6A66D1BB0C1}" type="presParOf" srcId="{2D8DA92B-4306-4CDE-912E-D92CF6E38178}" destId="{9B7D369D-4DE0-4A33-A03A-D6B56D098D9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8887C6-8881-4371-99C3-A54E5D04E0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BC6FBE-5B8C-4041-AE1C-BA214D17B4EF}">
      <dgm:prSet phldrT="[Tekst]"/>
      <dgm:spPr>
        <a:solidFill>
          <a:schemeClr val="tx2"/>
        </a:solidFill>
      </dgm:spPr>
      <dgm:t>
        <a:bodyPr/>
        <a:lstStyle/>
        <a:p>
          <a:r>
            <a:rPr lang="nl-BE" dirty="0"/>
            <a:t>Concept</a:t>
          </a:r>
        </a:p>
      </dgm:t>
    </dgm:pt>
    <dgm:pt modelId="{FE5461A8-8568-402B-A931-B54783B47077}" type="parTrans" cxnId="{265A99C0-2181-4010-A4BC-6568175A7F8B}">
      <dgm:prSet/>
      <dgm:spPr/>
      <dgm:t>
        <a:bodyPr/>
        <a:lstStyle/>
        <a:p>
          <a:endParaRPr lang="nl-BE"/>
        </a:p>
      </dgm:t>
    </dgm:pt>
    <dgm:pt modelId="{F2788D44-CB60-4598-B7F0-426620B67EF4}" type="sibTrans" cxnId="{265A99C0-2181-4010-A4BC-6568175A7F8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05317234-E396-469E-90A6-1EA7BF30FE11}">
      <dgm:prSet phldrT="[Tekst]"/>
      <dgm:spPr>
        <a:solidFill>
          <a:schemeClr val="tx2"/>
        </a:solidFill>
      </dgm:spPr>
      <dgm:t>
        <a:bodyPr/>
        <a:lstStyle/>
        <a:p>
          <a:r>
            <a:rPr lang="nl-BE"/>
            <a:t>Uitvoering</a:t>
          </a:r>
        </a:p>
      </dgm:t>
    </dgm:pt>
    <dgm:pt modelId="{F2BE9283-8A4D-4D0B-B147-57D7A2B39E8D}" type="parTrans" cxnId="{5DE3C356-60E7-495F-818A-7CE91215AE9A}">
      <dgm:prSet/>
      <dgm:spPr/>
      <dgm:t>
        <a:bodyPr/>
        <a:lstStyle/>
        <a:p>
          <a:endParaRPr lang="nl-BE"/>
        </a:p>
      </dgm:t>
    </dgm:pt>
    <dgm:pt modelId="{C81EA430-D062-4607-BED4-6EF3F33A1C43}" type="sibTrans" cxnId="{5DE3C356-60E7-495F-818A-7CE91215AE9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2171E240-3A6D-4D90-A83B-74844DD66E67}">
      <dgm:prSet phldrT="[Tekst]"/>
      <dgm:spPr>
        <a:solidFill>
          <a:schemeClr val="tx2"/>
        </a:solidFill>
      </dgm:spPr>
      <dgm:t>
        <a:bodyPr/>
        <a:lstStyle/>
        <a:p>
          <a:r>
            <a:rPr lang="nl-BE"/>
            <a:t>Redactie</a:t>
          </a:r>
        </a:p>
      </dgm:t>
    </dgm:pt>
    <dgm:pt modelId="{8D40E792-16D9-4560-A17E-26C4A2575B7D}" type="parTrans" cxnId="{90BA0250-3402-4B6F-B3F0-87B199A1018D}">
      <dgm:prSet/>
      <dgm:spPr/>
      <dgm:t>
        <a:bodyPr/>
        <a:lstStyle/>
        <a:p>
          <a:endParaRPr lang="nl-BE"/>
        </a:p>
      </dgm:t>
    </dgm:pt>
    <dgm:pt modelId="{7194A376-B00C-41C0-8103-66B76C44D98D}" type="sibTrans" cxnId="{90BA0250-3402-4B6F-B3F0-87B199A1018D}">
      <dgm:prSet/>
      <dgm:spPr/>
      <dgm:t>
        <a:bodyPr/>
        <a:lstStyle/>
        <a:p>
          <a:endParaRPr lang="nl-BE"/>
        </a:p>
      </dgm:t>
    </dgm:pt>
    <dgm:pt modelId="{2D8DA92B-4306-4CDE-912E-D92CF6E38178}" type="pres">
      <dgm:prSet presAssocID="{FA8887C6-8881-4371-99C3-A54E5D04E06B}" presName="Name0" presStyleCnt="0">
        <dgm:presLayoutVars>
          <dgm:dir/>
          <dgm:resizeHandles val="exact"/>
        </dgm:presLayoutVars>
      </dgm:prSet>
      <dgm:spPr/>
    </dgm:pt>
    <dgm:pt modelId="{219D5948-7291-4E2A-A50A-4A3D2274A760}" type="pres">
      <dgm:prSet presAssocID="{A0BC6FBE-5B8C-4041-AE1C-BA214D17B4EF}" presName="node" presStyleLbl="node1" presStyleIdx="0" presStyleCnt="3">
        <dgm:presLayoutVars>
          <dgm:bulletEnabled val="1"/>
        </dgm:presLayoutVars>
      </dgm:prSet>
      <dgm:spPr/>
    </dgm:pt>
    <dgm:pt modelId="{2B57A4F6-03C4-4A24-9D4C-7D0553156BB8}" type="pres">
      <dgm:prSet presAssocID="{F2788D44-CB60-4598-B7F0-426620B67EF4}" presName="sibTrans" presStyleLbl="sibTrans2D1" presStyleIdx="0" presStyleCnt="2"/>
      <dgm:spPr/>
    </dgm:pt>
    <dgm:pt modelId="{13E4C58B-2FFA-43F1-8284-FB0CF5165A74}" type="pres">
      <dgm:prSet presAssocID="{F2788D44-CB60-4598-B7F0-426620B67EF4}" presName="connectorText" presStyleLbl="sibTrans2D1" presStyleIdx="0" presStyleCnt="2"/>
      <dgm:spPr/>
    </dgm:pt>
    <dgm:pt modelId="{DBCA91E4-41D7-466C-A3A7-D580D54A88DF}" type="pres">
      <dgm:prSet presAssocID="{05317234-E396-469E-90A6-1EA7BF30FE11}" presName="node" presStyleLbl="node1" presStyleIdx="1" presStyleCnt="3">
        <dgm:presLayoutVars>
          <dgm:bulletEnabled val="1"/>
        </dgm:presLayoutVars>
      </dgm:prSet>
      <dgm:spPr/>
    </dgm:pt>
    <dgm:pt modelId="{B548372B-AAC2-4675-8147-C312A09B1F21}" type="pres">
      <dgm:prSet presAssocID="{C81EA430-D062-4607-BED4-6EF3F33A1C43}" presName="sibTrans" presStyleLbl="sibTrans2D1" presStyleIdx="1" presStyleCnt="2"/>
      <dgm:spPr/>
    </dgm:pt>
    <dgm:pt modelId="{DA12AAD1-B87D-45F0-BA90-7AA2E3E9AB75}" type="pres">
      <dgm:prSet presAssocID="{C81EA430-D062-4607-BED4-6EF3F33A1C43}" presName="connectorText" presStyleLbl="sibTrans2D1" presStyleIdx="1" presStyleCnt="2"/>
      <dgm:spPr/>
    </dgm:pt>
    <dgm:pt modelId="{9B7D369D-4DE0-4A33-A03A-D6B56D098D98}" type="pres">
      <dgm:prSet presAssocID="{2171E240-3A6D-4D90-A83B-74844DD66E67}" presName="node" presStyleLbl="node1" presStyleIdx="2" presStyleCnt="3">
        <dgm:presLayoutVars>
          <dgm:bulletEnabled val="1"/>
        </dgm:presLayoutVars>
      </dgm:prSet>
      <dgm:spPr/>
    </dgm:pt>
  </dgm:ptLst>
  <dgm:cxnLst>
    <dgm:cxn modelId="{90BA0250-3402-4B6F-B3F0-87B199A1018D}" srcId="{FA8887C6-8881-4371-99C3-A54E5D04E06B}" destId="{2171E240-3A6D-4D90-A83B-74844DD66E67}" srcOrd="2" destOrd="0" parTransId="{8D40E792-16D9-4560-A17E-26C4A2575B7D}" sibTransId="{7194A376-B00C-41C0-8103-66B76C44D98D}"/>
    <dgm:cxn modelId="{05392454-ACFC-40B9-B1E1-148ED48A9DB4}" type="presOf" srcId="{C81EA430-D062-4607-BED4-6EF3F33A1C43}" destId="{DA12AAD1-B87D-45F0-BA90-7AA2E3E9AB75}" srcOrd="1" destOrd="0" presId="urn:microsoft.com/office/officeart/2005/8/layout/process1"/>
    <dgm:cxn modelId="{5DE3C356-60E7-495F-818A-7CE91215AE9A}" srcId="{FA8887C6-8881-4371-99C3-A54E5D04E06B}" destId="{05317234-E396-469E-90A6-1EA7BF30FE11}" srcOrd="1" destOrd="0" parTransId="{F2BE9283-8A4D-4D0B-B147-57D7A2B39E8D}" sibTransId="{C81EA430-D062-4607-BED4-6EF3F33A1C43}"/>
    <dgm:cxn modelId="{3A5CF99D-E773-46DF-9D19-2E092859A96F}" type="presOf" srcId="{2171E240-3A6D-4D90-A83B-74844DD66E67}" destId="{9B7D369D-4DE0-4A33-A03A-D6B56D098D98}" srcOrd="0" destOrd="0" presId="urn:microsoft.com/office/officeart/2005/8/layout/process1"/>
    <dgm:cxn modelId="{22BE27A3-32EB-4DCC-B579-5F7D4B0C683D}" type="presOf" srcId="{C81EA430-D062-4607-BED4-6EF3F33A1C43}" destId="{B548372B-AAC2-4675-8147-C312A09B1F21}" srcOrd="0" destOrd="0" presId="urn:microsoft.com/office/officeart/2005/8/layout/process1"/>
    <dgm:cxn modelId="{6A40D6AE-FCBF-4F29-AB2D-C3043DBC911C}" type="presOf" srcId="{F2788D44-CB60-4598-B7F0-426620B67EF4}" destId="{13E4C58B-2FFA-43F1-8284-FB0CF5165A74}" srcOrd="1" destOrd="0" presId="urn:microsoft.com/office/officeart/2005/8/layout/process1"/>
    <dgm:cxn modelId="{3CCD7FBB-7032-46A7-8FDF-ED832648F892}" type="presOf" srcId="{F2788D44-CB60-4598-B7F0-426620B67EF4}" destId="{2B57A4F6-03C4-4A24-9D4C-7D0553156BB8}" srcOrd="0" destOrd="0" presId="urn:microsoft.com/office/officeart/2005/8/layout/process1"/>
    <dgm:cxn modelId="{265A99C0-2181-4010-A4BC-6568175A7F8B}" srcId="{FA8887C6-8881-4371-99C3-A54E5D04E06B}" destId="{A0BC6FBE-5B8C-4041-AE1C-BA214D17B4EF}" srcOrd="0" destOrd="0" parTransId="{FE5461A8-8568-402B-A931-B54783B47077}" sibTransId="{F2788D44-CB60-4598-B7F0-426620B67EF4}"/>
    <dgm:cxn modelId="{116B74CC-04C5-4EE7-8593-04151EFB5743}" type="presOf" srcId="{05317234-E396-469E-90A6-1EA7BF30FE11}" destId="{DBCA91E4-41D7-466C-A3A7-D580D54A88DF}" srcOrd="0" destOrd="0" presId="urn:microsoft.com/office/officeart/2005/8/layout/process1"/>
    <dgm:cxn modelId="{B55B0AD9-32FC-40F3-BCF7-8BA0AD8609CD}" type="presOf" srcId="{A0BC6FBE-5B8C-4041-AE1C-BA214D17B4EF}" destId="{219D5948-7291-4E2A-A50A-4A3D2274A760}" srcOrd="0" destOrd="0" presId="urn:microsoft.com/office/officeart/2005/8/layout/process1"/>
    <dgm:cxn modelId="{851B26DE-262C-404C-8371-713383DBC2B2}" type="presOf" srcId="{FA8887C6-8881-4371-99C3-A54E5D04E06B}" destId="{2D8DA92B-4306-4CDE-912E-D92CF6E38178}" srcOrd="0" destOrd="0" presId="urn:microsoft.com/office/officeart/2005/8/layout/process1"/>
    <dgm:cxn modelId="{32CEA89F-4BD9-49E1-8415-D399723F4A37}" type="presParOf" srcId="{2D8DA92B-4306-4CDE-912E-D92CF6E38178}" destId="{219D5948-7291-4E2A-A50A-4A3D2274A760}" srcOrd="0" destOrd="0" presId="urn:microsoft.com/office/officeart/2005/8/layout/process1"/>
    <dgm:cxn modelId="{683C4355-9E9F-484B-B8BE-4CDE7668A61A}" type="presParOf" srcId="{2D8DA92B-4306-4CDE-912E-D92CF6E38178}" destId="{2B57A4F6-03C4-4A24-9D4C-7D0553156BB8}" srcOrd="1" destOrd="0" presId="urn:microsoft.com/office/officeart/2005/8/layout/process1"/>
    <dgm:cxn modelId="{AC463B1C-01B6-4310-A2B5-F04328443F93}" type="presParOf" srcId="{2B57A4F6-03C4-4A24-9D4C-7D0553156BB8}" destId="{13E4C58B-2FFA-43F1-8284-FB0CF5165A74}" srcOrd="0" destOrd="0" presId="urn:microsoft.com/office/officeart/2005/8/layout/process1"/>
    <dgm:cxn modelId="{E66CD671-EDD6-4758-8A23-1A649D3A8CF5}" type="presParOf" srcId="{2D8DA92B-4306-4CDE-912E-D92CF6E38178}" destId="{DBCA91E4-41D7-466C-A3A7-D580D54A88DF}" srcOrd="2" destOrd="0" presId="urn:microsoft.com/office/officeart/2005/8/layout/process1"/>
    <dgm:cxn modelId="{59A3B7FB-AB82-4735-90C8-C733D51F14D6}" type="presParOf" srcId="{2D8DA92B-4306-4CDE-912E-D92CF6E38178}" destId="{B548372B-AAC2-4675-8147-C312A09B1F21}" srcOrd="3" destOrd="0" presId="urn:microsoft.com/office/officeart/2005/8/layout/process1"/>
    <dgm:cxn modelId="{478B0ACE-03DF-42F5-A0EE-1AB5BC1AD707}" type="presParOf" srcId="{B548372B-AAC2-4675-8147-C312A09B1F21}" destId="{DA12AAD1-B87D-45F0-BA90-7AA2E3E9AB75}" srcOrd="0" destOrd="0" presId="urn:microsoft.com/office/officeart/2005/8/layout/process1"/>
    <dgm:cxn modelId="{C35D8E01-5011-43DF-842F-D6A66D1BB0C1}" type="presParOf" srcId="{2D8DA92B-4306-4CDE-912E-D92CF6E38178}" destId="{9B7D369D-4DE0-4A33-A03A-D6B56D098D9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8887C6-8881-4371-99C3-A54E5D04E0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BC6FBE-5B8C-4041-AE1C-BA214D17B4EF}">
      <dgm:prSet phldrT="[Tekst]"/>
      <dgm:spPr>
        <a:solidFill>
          <a:schemeClr val="tx2"/>
        </a:solidFill>
      </dgm:spPr>
      <dgm:t>
        <a:bodyPr/>
        <a:lstStyle/>
        <a:p>
          <a:r>
            <a:rPr lang="nl-BE" dirty="0"/>
            <a:t>Concept</a:t>
          </a:r>
        </a:p>
      </dgm:t>
    </dgm:pt>
    <dgm:pt modelId="{FE5461A8-8568-402B-A931-B54783B47077}" type="parTrans" cxnId="{265A99C0-2181-4010-A4BC-6568175A7F8B}">
      <dgm:prSet/>
      <dgm:spPr/>
      <dgm:t>
        <a:bodyPr/>
        <a:lstStyle/>
        <a:p>
          <a:endParaRPr lang="nl-BE"/>
        </a:p>
      </dgm:t>
    </dgm:pt>
    <dgm:pt modelId="{F2788D44-CB60-4598-B7F0-426620B67EF4}" type="sibTrans" cxnId="{265A99C0-2181-4010-A4BC-6568175A7F8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05317234-E396-469E-90A6-1EA7BF30FE11}">
      <dgm:prSet phldrT="[Tekst]"/>
      <dgm:spPr>
        <a:solidFill>
          <a:schemeClr val="tx2"/>
        </a:solidFill>
      </dgm:spPr>
      <dgm:t>
        <a:bodyPr/>
        <a:lstStyle/>
        <a:p>
          <a:r>
            <a:rPr lang="nl-BE"/>
            <a:t>Uitvoering</a:t>
          </a:r>
        </a:p>
      </dgm:t>
    </dgm:pt>
    <dgm:pt modelId="{F2BE9283-8A4D-4D0B-B147-57D7A2B39E8D}" type="parTrans" cxnId="{5DE3C356-60E7-495F-818A-7CE91215AE9A}">
      <dgm:prSet/>
      <dgm:spPr/>
      <dgm:t>
        <a:bodyPr/>
        <a:lstStyle/>
        <a:p>
          <a:endParaRPr lang="nl-BE"/>
        </a:p>
      </dgm:t>
    </dgm:pt>
    <dgm:pt modelId="{C81EA430-D062-4607-BED4-6EF3F33A1C43}" type="sibTrans" cxnId="{5DE3C356-60E7-495F-818A-7CE91215AE9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2171E240-3A6D-4D90-A83B-74844DD66E67}">
      <dgm:prSet phldrT="[Tekst]"/>
      <dgm:spPr>
        <a:solidFill>
          <a:schemeClr val="tx2"/>
        </a:solidFill>
      </dgm:spPr>
      <dgm:t>
        <a:bodyPr/>
        <a:lstStyle/>
        <a:p>
          <a:r>
            <a:rPr lang="nl-BE"/>
            <a:t>Redactie</a:t>
          </a:r>
        </a:p>
      </dgm:t>
    </dgm:pt>
    <dgm:pt modelId="{8D40E792-16D9-4560-A17E-26C4A2575B7D}" type="parTrans" cxnId="{90BA0250-3402-4B6F-B3F0-87B199A1018D}">
      <dgm:prSet/>
      <dgm:spPr/>
      <dgm:t>
        <a:bodyPr/>
        <a:lstStyle/>
        <a:p>
          <a:endParaRPr lang="nl-BE"/>
        </a:p>
      </dgm:t>
    </dgm:pt>
    <dgm:pt modelId="{7194A376-B00C-41C0-8103-66B76C44D98D}" type="sibTrans" cxnId="{90BA0250-3402-4B6F-B3F0-87B199A1018D}">
      <dgm:prSet/>
      <dgm:spPr/>
      <dgm:t>
        <a:bodyPr/>
        <a:lstStyle/>
        <a:p>
          <a:endParaRPr lang="nl-BE"/>
        </a:p>
      </dgm:t>
    </dgm:pt>
    <dgm:pt modelId="{2D8DA92B-4306-4CDE-912E-D92CF6E38178}" type="pres">
      <dgm:prSet presAssocID="{FA8887C6-8881-4371-99C3-A54E5D04E06B}" presName="Name0" presStyleCnt="0">
        <dgm:presLayoutVars>
          <dgm:dir/>
          <dgm:resizeHandles val="exact"/>
        </dgm:presLayoutVars>
      </dgm:prSet>
      <dgm:spPr/>
    </dgm:pt>
    <dgm:pt modelId="{219D5948-7291-4E2A-A50A-4A3D2274A760}" type="pres">
      <dgm:prSet presAssocID="{A0BC6FBE-5B8C-4041-AE1C-BA214D17B4EF}" presName="node" presStyleLbl="node1" presStyleIdx="0" presStyleCnt="3">
        <dgm:presLayoutVars>
          <dgm:bulletEnabled val="1"/>
        </dgm:presLayoutVars>
      </dgm:prSet>
      <dgm:spPr/>
    </dgm:pt>
    <dgm:pt modelId="{2B57A4F6-03C4-4A24-9D4C-7D0553156BB8}" type="pres">
      <dgm:prSet presAssocID="{F2788D44-CB60-4598-B7F0-426620B67EF4}" presName="sibTrans" presStyleLbl="sibTrans2D1" presStyleIdx="0" presStyleCnt="2"/>
      <dgm:spPr/>
    </dgm:pt>
    <dgm:pt modelId="{13E4C58B-2FFA-43F1-8284-FB0CF5165A74}" type="pres">
      <dgm:prSet presAssocID="{F2788D44-CB60-4598-B7F0-426620B67EF4}" presName="connectorText" presStyleLbl="sibTrans2D1" presStyleIdx="0" presStyleCnt="2"/>
      <dgm:spPr/>
    </dgm:pt>
    <dgm:pt modelId="{DBCA91E4-41D7-466C-A3A7-D580D54A88DF}" type="pres">
      <dgm:prSet presAssocID="{05317234-E396-469E-90A6-1EA7BF30FE11}" presName="node" presStyleLbl="node1" presStyleIdx="1" presStyleCnt="3">
        <dgm:presLayoutVars>
          <dgm:bulletEnabled val="1"/>
        </dgm:presLayoutVars>
      </dgm:prSet>
      <dgm:spPr/>
    </dgm:pt>
    <dgm:pt modelId="{B548372B-AAC2-4675-8147-C312A09B1F21}" type="pres">
      <dgm:prSet presAssocID="{C81EA430-D062-4607-BED4-6EF3F33A1C43}" presName="sibTrans" presStyleLbl="sibTrans2D1" presStyleIdx="1" presStyleCnt="2"/>
      <dgm:spPr/>
    </dgm:pt>
    <dgm:pt modelId="{DA12AAD1-B87D-45F0-BA90-7AA2E3E9AB75}" type="pres">
      <dgm:prSet presAssocID="{C81EA430-D062-4607-BED4-6EF3F33A1C43}" presName="connectorText" presStyleLbl="sibTrans2D1" presStyleIdx="1" presStyleCnt="2"/>
      <dgm:spPr/>
    </dgm:pt>
    <dgm:pt modelId="{9B7D369D-4DE0-4A33-A03A-D6B56D098D98}" type="pres">
      <dgm:prSet presAssocID="{2171E240-3A6D-4D90-A83B-74844DD66E67}" presName="node" presStyleLbl="node1" presStyleIdx="2" presStyleCnt="3">
        <dgm:presLayoutVars>
          <dgm:bulletEnabled val="1"/>
        </dgm:presLayoutVars>
      </dgm:prSet>
      <dgm:spPr/>
    </dgm:pt>
  </dgm:ptLst>
  <dgm:cxnLst>
    <dgm:cxn modelId="{90BA0250-3402-4B6F-B3F0-87B199A1018D}" srcId="{FA8887C6-8881-4371-99C3-A54E5D04E06B}" destId="{2171E240-3A6D-4D90-A83B-74844DD66E67}" srcOrd="2" destOrd="0" parTransId="{8D40E792-16D9-4560-A17E-26C4A2575B7D}" sibTransId="{7194A376-B00C-41C0-8103-66B76C44D98D}"/>
    <dgm:cxn modelId="{05392454-ACFC-40B9-B1E1-148ED48A9DB4}" type="presOf" srcId="{C81EA430-D062-4607-BED4-6EF3F33A1C43}" destId="{DA12AAD1-B87D-45F0-BA90-7AA2E3E9AB75}" srcOrd="1" destOrd="0" presId="urn:microsoft.com/office/officeart/2005/8/layout/process1"/>
    <dgm:cxn modelId="{5DE3C356-60E7-495F-818A-7CE91215AE9A}" srcId="{FA8887C6-8881-4371-99C3-A54E5D04E06B}" destId="{05317234-E396-469E-90A6-1EA7BF30FE11}" srcOrd="1" destOrd="0" parTransId="{F2BE9283-8A4D-4D0B-B147-57D7A2B39E8D}" sibTransId="{C81EA430-D062-4607-BED4-6EF3F33A1C43}"/>
    <dgm:cxn modelId="{3A5CF99D-E773-46DF-9D19-2E092859A96F}" type="presOf" srcId="{2171E240-3A6D-4D90-A83B-74844DD66E67}" destId="{9B7D369D-4DE0-4A33-A03A-D6B56D098D98}" srcOrd="0" destOrd="0" presId="urn:microsoft.com/office/officeart/2005/8/layout/process1"/>
    <dgm:cxn modelId="{22BE27A3-32EB-4DCC-B579-5F7D4B0C683D}" type="presOf" srcId="{C81EA430-D062-4607-BED4-6EF3F33A1C43}" destId="{B548372B-AAC2-4675-8147-C312A09B1F21}" srcOrd="0" destOrd="0" presId="urn:microsoft.com/office/officeart/2005/8/layout/process1"/>
    <dgm:cxn modelId="{6A40D6AE-FCBF-4F29-AB2D-C3043DBC911C}" type="presOf" srcId="{F2788D44-CB60-4598-B7F0-426620B67EF4}" destId="{13E4C58B-2FFA-43F1-8284-FB0CF5165A74}" srcOrd="1" destOrd="0" presId="urn:microsoft.com/office/officeart/2005/8/layout/process1"/>
    <dgm:cxn modelId="{3CCD7FBB-7032-46A7-8FDF-ED832648F892}" type="presOf" srcId="{F2788D44-CB60-4598-B7F0-426620B67EF4}" destId="{2B57A4F6-03C4-4A24-9D4C-7D0553156BB8}" srcOrd="0" destOrd="0" presId="urn:microsoft.com/office/officeart/2005/8/layout/process1"/>
    <dgm:cxn modelId="{265A99C0-2181-4010-A4BC-6568175A7F8B}" srcId="{FA8887C6-8881-4371-99C3-A54E5D04E06B}" destId="{A0BC6FBE-5B8C-4041-AE1C-BA214D17B4EF}" srcOrd="0" destOrd="0" parTransId="{FE5461A8-8568-402B-A931-B54783B47077}" sibTransId="{F2788D44-CB60-4598-B7F0-426620B67EF4}"/>
    <dgm:cxn modelId="{116B74CC-04C5-4EE7-8593-04151EFB5743}" type="presOf" srcId="{05317234-E396-469E-90A6-1EA7BF30FE11}" destId="{DBCA91E4-41D7-466C-A3A7-D580D54A88DF}" srcOrd="0" destOrd="0" presId="urn:microsoft.com/office/officeart/2005/8/layout/process1"/>
    <dgm:cxn modelId="{B55B0AD9-32FC-40F3-BCF7-8BA0AD8609CD}" type="presOf" srcId="{A0BC6FBE-5B8C-4041-AE1C-BA214D17B4EF}" destId="{219D5948-7291-4E2A-A50A-4A3D2274A760}" srcOrd="0" destOrd="0" presId="urn:microsoft.com/office/officeart/2005/8/layout/process1"/>
    <dgm:cxn modelId="{851B26DE-262C-404C-8371-713383DBC2B2}" type="presOf" srcId="{FA8887C6-8881-4371-99C3-A54E5D04E06B}" destId="{2D8DA92B-4306-4CDE-912E-D92CF6E38178}" srcOrd="0" destOrd="0" presId="urn:microsoft.com/office/officeart/2005/8/layout/process1"/>
    <dgm:cxn modelId="{32CEA89F-4BD9-49E1-8415-D399723F4A37}" type="presParOf" srcId="{2D8DA92B-4306-4CDE-912E-D92CF6E38178}" destId="{219D5948-7291-4E2A-A50A-4A3D2274A760}" srcOrd="0" destOrd="0" presId="urn:microsoft.com/office/officeart/2005/8/layout/process1"/>
    <dgm:cxn modelId="{683C4355-9E9F-484B-B8BE-4CDE7668A61A}" type="presParOf" srcId="{2D8DA92B-4306-4CDE-912E-D92CF6E38178}" destId="{2B57A4F6-03C4-4A24-9D4C-7D0553156BB8}" srcOrd="1" destOrd="0" presId="urn:microsoft.com/office/officeart/2005/8/layout/process1"/>
    <dgm:cxn modelId="{AC463B1C-01B6-4310-A2B5-F04328443F93}" type="presParOf" srcId="{2B57A4F6-03C4-4A24-9D4C-7D0553156BB8}" destId="{13E4C58B-2FFA-43F1-8284-FB0CF5165A74}" srcOrd="0" destOrd="0" presId="urn:microsoft.com/office/officeart/2005/8/layout/process1"/>
    <dgm:cxn modelId="{E66CD671-EDD6-4758-8A23-1A649D3A8CF5}" type="presParOf" srcId="{2D8DA92B-4306-4CDE-912E-D92CF6E38178}" destId="{DBCA91E4-41D7-466C-A3A7-D580D54A88DF}" srcOrd="2" destOrd="0" presId="urn:microsoft.com/office/officeart/2005/8/layout/process1"/>
    <dgm:cxn modelId="{59A3B7FB-AB82-4735-90C8-C733D51F14D6}" type="presParOf" srcId="{2D8DA92B-4306-4CDE-912E-D92CF6E38178}" destId="{B548372B-AAC2-4675-8147-C312A09B1F21}" srcOrd="3" destOrd="0" presId="urn:microsoft.com/office/officeart/2005/8/layout/process1"/>
    <dgm:cxn modelId="{478B0ACE-03DF-42F5-A0EE-1AB5BC1AD707}" type="presParOf" srcId="{B548372B-AAC2-4675-8147-C312A09B1F21}" destId="{DA12AAD1-B87D-45F0-BA90-7AA2E3E9AB75}" srcOrd="0" destOrd="0" presId="urn:microsoft.com/office/officeart/2005/8/layout/process1"/>
    <dgm:cxn modelId="{C35D8E01-5011-43DF-842F-D6A66D1BB0C1}" type="presParOf" srcId="{2D8DA92B-4306-4CDE-912E-D92CF6E38178}" destId="{9B7D369D-4DE0-4A33-A03A-D6B56D098D9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8887C6-8881-4371-99C3-A54E5D04E0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BC6FBE-5B8C-4041-AE1C-BA214D17B4EF}">
      <dgm:prSet phldrT="[Tekst]"/>
      <dgm:spPr>
        <a:solidFill>
          <a:schemeClr val="tx2"/>
        </a:solidFill>
      </dgm:spPr>
      <dgm:t>
        <a:bodyPr/>
        <a:lstStyle/>
        <a:p>
          <a:r>
            <a:rPr lang="nl-BE" dirty="0"/>
            <a:t>Concept</a:t>
          </a:r>
        </a:p>
      </dgm:t>
    </dgm:pt>
    <dgm:pt modelId="{FE5461A8-8568-402B-A931-B54783B47077}" type="parTrans" cxnId="{265A99C0-2181-4010-A4BC-6568175A7F8B}">
      <dgm:prSet/>
      <dgm:spPr/>
      <dgm:t>
        <a:bodyPr/>
        <a:lstStyle/>
        <a:p>
          <a:endParaRPr lang="nl-BE"/>
        </a:p>
      </dgm:t>
    </dgm:pt>
    <dgm:pt modelId="{F2788D44-CB60-4598-B7F0-426620B67EF4}" type="sibTrans" cxnId="{265A99C0-2181-4010-A4BC-6568175A7F8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05317234-E396-469E-90A6-1EA7BF30FE11}">
      <dgm:prSet phldrT="[Tekst]"/>
      <dgm:spPr>
        <a:solidFill>
          <a:schemeClr val="tx2"/>
        </a:solidFill>
      </dgm:spPr>
      <dgm:t>
        <a:bodyPr/>
        <a:lstStyle/>
        <a:p>
          <a:r>
            <a:rPr lang="nl-BE"/>
            <a:t>Uitvoering</a:t>
          </a:r>
        </a:p>
      </dgm:t>
    </dgm:pt>
    <dgm:pt modelId="{F2BE9283-8A4D-4D0B-B147-57D7A2B39E8D}" type="parTrans" cxnId="{5DE3C356-60E7-495F-818A-7CE91215AE9A}">
      <dgm:prSet/>
      <dgm:spPr/>
      <dgm:t>
        <a:bodyPr/>
        <a:lstStyle/>
        <a:p>
          <a:endParaRPr lang="nl-BE"/>
        </a:p>
      </dgm:t>
    </dgm:pt>
    <dgm:pt modelId="{C81EA430-D062-4607-BED4-6EF3F33A1C43}" type="sibTrans" cxnId="{5DE3C356-60E7-495F-818A-7CE91215AE9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nl-BE"/>
        </a:p>
      </dgm:t>
    </dgm:pt>
    <dgm:pt modelId="{2171E240-3A6D-4D90-A83B-74844DD66E67}">
      <dgm:prSet phldrT="[Tekst]"/>
      <dgm:spPr>
        <a:solidFill>
          <a:schemeClr val="tx2"/>
        </a:solidFill>
      </dgm:spPr>
      <dgm:t>
        <a:bodyPr/>
        <a:lstStyle/>
        <a:p>
          <a:r>
            <a:rPr lang="nl-BE"/>
            <a:t>Redactie</a:t>
          </a:r>
        </a:p>
      </dgm:t>
    </dgm:pt>
    <dgm:pt modelId="{8D40E792-16D9-4560-A17E-26C4A2575B7D}" type="parTrans" cxnId="{90BA0250-3402-4B6F-B3F0-87B199A1018D}">
      <dgm:prSet/>
      <dgm:spPr/>
      <dgm:t>
        <a:bodyPr/>
        <a:lstStyle/>
        <a:p>
          <a:endParaRPr lang="nl-BE"/>
        </a:p>
      </dgm:t>
    </dgm:pt>
    <dgm:pt modelId="{7194A376-B00C-41C0-8103-66B76C44D98D}" type="sibTrans" cxnId="{90BA0250-3402-4B6F-B3F0-87B199A1018D}">
      <dgm:prSet/>
      <dgm:spPr/>
      <dgm:t>
        <a:bodyPr/>
        <a:lstStyle/>
        <a:p>
          <a:endParaRPr lang="nl-BE"/>
        </a:p>
      </dgm:t>
    </dgm:pt>
    <dgm:pt modelId="{2D8DA92B-4306-4CDE-912E-D92CF6E38178}" type="pres">
      <dgm:prSet presAssocID="{FA8887C6-8881-4371-99C3-A54E5D04E06B}" presName="Name0" presStyleCnt="0">
        <dgm:presLayoutVars>
          <dgm:dir/>
          <dgm:resizeHandles val="exact"/>
        </dgm:presLayoutVars>
      </dgm:prSet>
      <dgm:spPr/>
    </dgm:pt>
    <dgm:pt modelId="{219D5948-7291-4E2A-A50A-4A3D2274A760}" type="pres">
      <dgm:prSet presAssocID="{A0BC6FBE-5B8C-4041-AE1C-BA214D17B4EF}" presName="node" presStyleLbl="node1" presStyleIdx="0" presStyleCnt="3">
        <dgm:presLayoutVars>
          <dgm:bulletEnabled val="1"/>
        </dgm:presLayoutVars>
      </dgm:prSet>
      <dgm:spPr/>
    </dgm:pt>
    <dgm:pt modelId="{2B57A4F6-03C4-4A24-9D4C-7D0553156BB8}" type="pres">
      <dgm:prSet presAssocID="{F2788D44-CB60-4598-B7F0-426620B67EF4}" presName="sibTrans" presStyleLbl="sibTrans2D1" presStyleIdx="0" presStyleCnt="2"/>
      <dgm:spPr/>
    </dgm:pt>
    <dgm:pt modelId="{13E4C58B-2FFA-43F1-8284-FB0CF5165A74}" type="pres">
      <dgm:prSet presAssocID="{F2788D44-CB60-4598-B7F0-426620B67EF4}" presName="connectorText" presStyleLbl="sibTrans2D1" presStyleIdx="0" presStyleCnt="2"/>
      <dgm:spPr/>
    </dgm:pt>
    <dgm:pt modelId="{DBCA91E4-41D7-466C-A3A7-D580D54A88DF}" type="pres">
      <dgm:prSet presAssocID="{05317234-E396-469E-90A6-1EA7BF30FE11}" presName="node" presStyleLbl="node1" presStyleIdx="1" presStyleCnt="3">
        <dgm:presLayoutVars>
          <dgm:bulletEnabled val="1"/>
        </dgm:presLayoutVars>
      </dgm:prSet>
      <dgm:spPr/>
    </dgm:pt>
    <dgm:pt modelId="{B548372B-AAC2-4675-8147-C312A09B1F21}" type="pres">
      <dgm:prSet presAssocID="{C81EA430-D062-4607-BED4-6EF3F33A1C43}" presName="sibTrans" presStyleLbl="sibTrans2D1" presStyleIdx="1" presStyleCnt="2"/>
      <dgm:spPr/>
    </dgm:pt>
    <dgm:pt modelId="{DA12AAD1-B87D-45F0-BA90-7AA2E3E9AB75}" type="pres">
      <dgm:prSet presAssocID="{C81EA430-D062-4607-BED4-6EF3F33A1C43}" presName="connectorText" presStyleLbl="sibTrans2D1" presStyleIdx="1" presStyleCnt="2"/>
      <dgm:spPr/>
    </dgm:pt>
    <dgm:pt modelId="{9B7D369D-4DE0-4A33-A03A-D6B56D098D98}" type="pres">
      <dgm:prSet presAssocID="{2171E240-3A6D-4D90-A83B-74844DD66E67}" presName="node" presStyleLbl="node1" presStyleIdx="2" presStyleCnt="3">
        <dgm:presLayoutVars>
          <dgm:bulletEnabled val="1"/>
        </dgm:presLayoutVars>
      </dgm:prSet>
      <dgm:spPr/>
    </dgm:pt>
  </dgm:ptLst>
  <dgm:cxnLst>
    <dgm:cxn modelId="{90BA0250-3402-4B6F-B3F0-87B199A1018D}" srcId="{FA8887C6-8881-4371-99C3-A54E5D04E06B}" destId="{2171E240-3A6D-4D90-A83B-74844DD66E67}" srcOrd="2" destOrd="0" parTransId="{8D40E792-16D9-4560-A17E-26C4A2575B7D}" sibTransId="{7194A376-B00C-41C0-8103-66B76C44D98D}"/>
    <dgm:cxn modelId="{05392454-ACFC-40B9-B1E1-148ED48A9DB4}" type="presOf" srcId="{C81EA430-D062-4607-BED4-6EF3F33A1C43}" destId="{DA12AAD1-B87D-45F0-BA90-7AA2E3E9AB75}" srcOrd="1" destOrd="0" presId="urn:microsoft.com/office/officeart/2005/8/layout/process1"/>
    <dgm:cxn modelId="{5DE3C356-60E7-495F-818A-7CE91215AE9A}" srcId="{FA8887C6-8881-4371-99C3-A54E5D04E06B}" destId="{05317234-E396-469E-90A6-1EA7BF30FE11}" srcOrd="1" destOrd="0" parTransId="{F2BE9283-8A4D-4D0B-B147-57D7A2B39E8D}" sibTransId="{C81EA430-D062-4607-BED4-6EF3F33A1C43}"/>
    <dgm:cxn modelId="{3A5CF99D-E773-46DF-9D19-2E092859A96F}" type="presOf" srcId="{2171E240-3A6D-4D90-A83B-74844DD66E67}" destId="{9B7D369D-4DE0-4A33-A03A-D6B56D098D98}" srcOrd="0" destOrd="0" presId="urn:microsoft.com/office/officeart/2005/8/layout/process1"/>
    <dgm:cxn modelId="{22BE27A3-32EB-4DCC-B579-5F7D4B0C683D}" type="presOf" srcId="{C81EA430-D062-4607-BED4-6EF3F33A1C43}" destId="{B548372B-AAC2-4675-8147-C312A09B1F21}" srcOrd="0" destOrd="0" presId="urn:microsoft.com/office/officeart/2005/8/layout/process1"/>
    <dgm:cxn modelId="{6A40D6AE-FCBF-4F29-AB2D-C3043DBC911C}" type="presOf" srcId="{F2788D44-CB60-4598-B7F0-426620B67EF4}" destId="{13E4C58B-2FFA-43F1-8284-FB0CF5165A74}" srcOrd="1" destOrd="0" presId="urn:microsoft.com/office/officeart/2005/8/layout/process1"/>
    <dgm:cxn modelId="{3CCD7FBB-7032-46A7-8FDF-ED832648F892}" type="presOf" srcId="{F2788D44-CB60-4598-B7F0-426620B67EF4}" destId="{2B57A4F6-03C4-4A24-9D4C-7D0553156BB8}" srcOrd="0" destOrd="0" presId="urn:microsoft.com/office/officeart/2005/8/layout/process1"/>
    <dgm:cxn modelId="{265A99C0-2181-4010-A4BC-6568175A7F8B}" srcId="{FA8887C6-8881-4371-99C3-A54E5D04E06B}" destId="{A0BC6FBE-5B8C-4041-AE1C-BA214D17B4EF}" srcOrd="0" destOrd="0" parTransId="{FE5461A8-8568-402B-A931-B54783B47077}" sibTransId="{F2788D44-CB60-4598-B7F0-426620B67EF4}"/>
    <dgm:cxn modelId="{116B74CC-04C5-4EE7-8593-04151EFB5743}" type="presOf" srcId="{05317234-E396-469E-90A6-1EA7BF30FE11}" destId="{DBCA91E4-41D7-466C-A3A7-D580D54A88DF}" srcOrd="0" destOrd="0" presId="urn:microsoft.com/office/officeart/2005/8/layout/process1"/>
    <dgm:cxn modelId="{B55B0AD9-32FC-40F3-BCF7-8BA0AD8609CD}" type="presOf" srcId="{A0BC6FBE-5B8C-4041-AE1C-BA214D17B4EF}" destId="{219D5948-7291-4E2A-A50A-4A3D2274A760}" srcOrd="0" destOrd="0" presId="urn:microsoft.com/office/officeart/2005/8/layout/process1"/>
    <dgm:cxn modelId="{851B26DE-262C-404C-8371-713383DBC2B2}" type="presOf" srcId="{FA8887C6-8881-4371-99C3-A54E5D04E06B}" destId="{2D8DA92B-4306-4CDE-912E-D92CF6E38178}" srcOrd="0" destOrd="0" presId="urn:microsoft.com/office/officeart/2005/8/layout/process1"/>
    <dgm:cxn modelId="{32CEA89F-4BD9-49E1-8415-D399723F4A37}" type="presParOf" srcId="{2D8DA92B-4306-4CDE-912E-D92CF6E38178}" destId="{219D5948-7291-4E2A-A50A-4A3D2274A760}" srcOrd="0" destOrd="0" presId="urn:microsoft.com/office/officeart/2005/8/layout/process1"/>
    <dgm:cxn modelId="{683C4355-9E9F-484B-B8BE-4CDE7668A61A}" type="presParOf" srcId="{2D8DA92B-4306-4CDE-912E-D92CF6E38178}" destId="{2B57A4F6-03C4-4A24-9D4C-7D0553156BB8}" srcOrd="1" destOrd="0" presId="urn:microsoft.com/office/officeart/2005/8/layout/process1"/>
    <dgm:cxn modelId="{AC463B1C-01B6-4310-A2B5-F04328443F93}" type="presParOf" srcId="{2B57A4F6-03C4-4A24-9D4C-7D0553156BB8}" destId="{13E4C58B-2FFA-43F1-8284-FB0CF5165A74}" srcOrd="0" destOrd="0" presId="urn:microsoft.com/office/officeart/2005/8/layout/process1"/>
    <dgm:cxn modelId="{E66CD671-EDD6-4758-8A23-1A649D3A8CF5}" type="presParOf" srcId="{2D8DA92B-4306-4CDE-912E-D92CF6E38178}" destId="{DBCA91E4-41D7-466C-A3A7-D580D54A88DF}" srcOrd="2" destOrd="0" presId="urn:microsoft.com/office/officeart/2005/8/layout/process1"/>
    <dgm:cxn modelId="{59A3B7FB-AB82-4735-90C8-C733D51F14D6}" type="presParOf" srcId="{2D8DA92B-4306-4CDE-912E-D92CF6E38178}" destId="{B548372B-AAC2-4675-8147-C312A09B1F21}" srcOrd="3" destOrd="0" presId="urn:microsoft.com/office/officeart/2005/8/layout/process1"/>
    <dgm:cxn modelId="{478B0ACE-03DF-42F5-A0EE-1AB5BC1AD707}" type="presParOf" srcId="{B548372B-AAC2-4675-8147-C312A09B1F21}" destId="{DA12AAD1-B87D-45F0-BA90-7AA2E3E9AB75}" srcOrd="0" destOrd="0" presId="urn:microsoft.com/office/officeart/2005/8/layout/process1"/>
    <dgm:cxn modelId="{C35D8E01-5011-43DF-842F-D6A66D1BB0C1}" type="presParOf" srcId="{2D8DA92B-4306-4CDE-912E-D92CF6E38178}" destId="{9B7D369D-4DE0-4A33-A03A-D6B56D098D9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608C-38C9-4A89-9388-64CDB4F3E559}">
      <dsp:nvSpPr>
        <dsp:cNvPr id="0" name=""/>
        <dsp:cNvSpPr/>
      </dsp:nvSpPr>
      <dsp:spPr>
        <a:xfrm>
          <a:off x="1035996" y="231229"/>
          <a:ext cx="4402747" cy="22013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/>
            <a:t>Werk</a:t>
          </a:r>
        </a:p>
      </dsp:txBody>
      <dsp:txXfrm>
        <a:off x="1100472" y="295705"/>
        <a:ext cx="4273795" cy="2072421"/>
      </dsp:txXfrm>
    </dsp:sp>
    <dsp:sp modelId="{D604BA75-E55A-4269-B4AA-55E71EE01F30}">
      <dsp:nvSpPr>
        <dsp:cNvPr id="0" name=""/>
        <dsp:cNvSpPr/>
      </dsp:nvSpPr>
      <dsp:spPr>
        <a:xfrm>
          <a:off x="1476271" y="2432602"/>
          <a:ext cx="579357" cy="142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436"/>
              </a:lnTo>
              <a:lnTo>
                <a:pt x="579357" y="1420436"/>
              </a:lnTo>
            </a:path>
          </a:pathLst>
        </a:custGeom>
        <a:noFill/>
        <a:ln w="571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DCFF7-E74B-4F4A-9D40-B3C1BEBB5D34}">
      <dsp:nvSpPr>
        <dsp:cNvPr id="0" name=""/>
        <dsp:cNvSpPr/>
      </dsp:nvSpPr>
      <dsp:spPr>
        <a:xfrm>
          <a:off x="2055628" y="2752352"/>
          <a:ext cx="4623412" cy="2201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0" kern="1200"/>
            <a:t>Uitdrukkingsvorm</a:t>
          </a:r>
          <a:endParaRPr lang="nl-BE" sz="3300" kern="1200"/>
        </a:p>
      </dsp:txBody>
      <dsp:txXfrm>
        <a:off x="2120104" y="2816828"/>
        <a:ext cx="4494460" cy="2072421"/>
      </dsp:txXfrm>
    </dsp:sp>
    <dsp:sp modelId="{8507A99E-C49B-45FA-8750-FF7067E17FAE}">
      <dsp:nvSpPr>
        <dsp:cNvPr id="0" name=""/>
        <dsp:cNvSpPr/>
      </dsp:nvSpPr>
      <dsp:spPr>
        <a:xfrm>
          <a:off x="1476271" y="2432602"/>
          <a:ext cx="579357" cy="4172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153"/>
              </a:lnTo>
              <a:lnTo>
                <a:pt x="579357" y="4172153"/>
              </a:lnTo>
            </a:path>
          </a:pathLst>
        </a:custGeom>
        <a:noFill/>
        <a:ln w="571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AAA9C-5BD3-40BC-81AD-24695F007B9C}">
      <dsp:nvSpPr>
        <dsp:cNvPr id="0" name=""/>
        <dsp:cNvSpPr/>
      </dsp:nvSpPr>
      <dsp:spPr>
        <a:xfrm>
          <a:off x="2055628" y="5504069"/>
          <a:ext cx="4651132" cy="2201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0" kern="1200"/>
            <a:t>Originaliteit</a:t>
          </a:r>
          <a:endParaRPr lang="nl-BE" sz="5000" kern="1200"/>
        </a:p>
      </dsp:txBody>
      <dsp:txXfrm>
        <a:off x="2120104" y="5568545"/>
        <a:ext cx="4522180" cy="2072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608C-38C9-4A89-9388-64CDB4F3E559}">
      <dsp:nvSpPr>
        <dsp:cNvPr id="0" name=""/>
        <dsp:cNvSpPr/>
      </dsp:nvSpPr>
      <dsp:spPr>
        <a:xfrm>
          <a:off x="0" y="745465"/>
          <a:ext cx="4121625" cy="20608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/>
            <a:t>Werk</a:t>
          </a:r>
        </a:p>
      </dsp:txBody>
      <dsp:txXfrm>
        <a:off x="60359" y="805824"/>
        <a:ext cx="4000907" cy="1940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92338-557A-425C-AA57-E11ECB306CAB}">
      <dsp:nvSpPr>
        <dsp:cNvPr id="0" name=""/>
        <dsp:cNvSpPr/>
      </dsp:nvSpPr>
      <dsp:spPr>
        <a:xfrm>
          <a:off x="4741" y="269617"/>
          <a:ext cx="4851036" cy="2425518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0" kern="1200">
              <a:solidFill>
                <a:schemeClr val="tx1"/>
              </a:solidFill>
            </a:rPr>
            <a:t>Uitdrukkingsvorm</a:t>
          </a:r>
          <a:endParaRPr lang="nl-BE" sz="3300" kern="1200">
            <a:solidFill>
              <a:schemeClr val="tx1"/>
            </a:solidFill>
          </a:endParaRPr>
        </a:p>
      </dsp:txBody>
      <dsp:txXfrm>
        <a:off x="75782" y="340658"/>
        <a:ext cx="4708954" cy="2283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92338-557A-425C-AA57-E11ECB306CAB}">
      <dsp:nvSpPr>
        <dsp:cNvPr id="0" name=""/>
        <dsp:cNvSpPr/>
      </dsp:nvSpPr>
      <dsp:spPr>
        <a:xfrm>
          <a:off x="0" y="268340"/>
          <a:ext cx="4855778" cy="2427889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0" kern="1200">
              <a:solidFill>
                <a:schemeClr val="tx1"/>
              </a:solidFill>
            </a:rPr>
            <a:t>Originaliteit</a:t>
          </a:r>
          <a:endParaRPr lang="nl-BE" sz="3300" kern="1200">
            <a:solidFill>
              <a:schemeClr val="tx1"/>
            </a:solidFill>
          </a:endParaRPr>
        </a:p>
      </dsp:txBody>
      <dsp:txXfrm>
        <a:off x="71110" y="339450"/>
        <a:ext cx="4713558" cy="2285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5948-7291-4E2A-A50A-4A3D2274A760}">
      <dsp:nvSpPr>
        <dsp:cNvPr id="0" name=""/>
        <dsp:cNvSpPr/>
      </dsp:nvSpPr>
      <dsp:spPr>
        <a:xfrm>
          <a:off x="11131" y="762439"/>
          <a:ext cx="3327068" cy="199624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 dirty="0"/>
            <a:t>Concept</a:t>
          </a:r>
        </a:p>
      </dsp:txBody>
      <dsp:txXfrm>
        <a:off x="69599" y="820907"/>
        <a:ext cx="3210132" cy="1879305"/>
      </dsp:txXfrm>
    </dsp:sp>
    <dsp:sp modelId="{2B57A4F6-03C4-4A24-9D4C-7D0553156BB8}">
      <dsp:nvSpPr>
        <dsp:cNvPr id="0" name=""/>
        <dsp:cNvSpPr/>
      </dsp:nvSpPr>
      <dsp:spPr>
        <a:xfrm>
          <a:off x="3670906" y="1348004"/>
          <a:ext cx="705338" cy="825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700" kern="1200"/>
        </a:p>
      </dsp:txBody>
      <dsp:txXfrm>
        <a:off x="3670906" y="1513026"/>
        <a:ext cx="493737" cy="495068"/>
      </dsp:txXfrm>
    </dsp:sp>
    <dsp:sp modelId="{DBCA91E4-41D7-466C-A3A7-D580D54A88DF}">
      <dsp:nvSpPr>
        <dsp:cNvPr id="0" name=""/>
        <dsp:cNvSpPr/>
      </dsp:nvSpPr>
      <dsp:spPr>
        <a:xfrm>
          <a:off x="4669027" y="762439"/>
          <a:ext cx="3327068" cy="199624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/>
            <a:t>Uitvoering</a:t>
          </a:r>
        </a:p>
      </dsp:txBody>
      <dsp:txXfrm>
        <a:off x="4727495" y="820907"/>
        <a:ext cx="3210132" cy="1879305"/>
      </dsp:txXfrm>
    </dsp:sp>
    <dsp:sp modelId="{B548372B-AAC2-4675-8147-C312A09B1F21}">
      <dsp:nvSpPr>
        <dsp:cNvPr id="0" name=""/>
        <dsp:cNvSpPr/>
      </dsp:nvSpPr>
      <dsp:spPr>
        <a:xfrm>
          <a:off x="8328802" y="1348004"/>
          <a:ext cx="705338" cy="8251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700" kern="1200"/>
        </a:p>
      </dsp:txBody>
      <dsp:txXfrm>
        <a:off x="8328802" y="1513026"/>
        <a:ext cx="493737" cy="495068"/>
      </dsp:txXfrm>
    </dsp:sp>
    <dsp:sp modelId="{9B7D369D-4DE0-4A33-A03A-D6B56D098D98}">
      <dsp:nvSpPr>
        <dsp:cNvPr id="0" name=""/>
        <dsp:cNvSpPr/>
      </dsp:nvSpPr>
      <dsp:spPr>
        <a:xfrm>
          <a:off x="9326923" y="762439"/>
          <a:ext cx="3327068" cy="199624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/>
            <a:t>Redactie</a:t>
          </a:r>
        </a:p>
      </dsp:txBody>
      <dsp:txXfrm>
        <a:off x="9385391" y="820907"/>
        <a:ext cx="3210132" cy="18793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5948-7291-4E2A-A50A-4A3D2274A760}">
      <dsp:nvSpPr>
        <dsp:cNvPr id="0" name=""/>
        <dsp:cNvSpPr/>
      </dsp:nvSpPr>
      <dsp:spPr>
        <a:xfrm>
          <a:off x="9323" y="503559"/>
          <a:ext cx="2786811" cy="167208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/>
            <a:t>Concept</a:t>
          </a:r>
        </a:p>
      </dsp:txBody>
      <dsp:txXfrm>
        <a:off x="58297" y="552533"/>
        <a:ext cx="2688863" cy="1574138"/>
      </dsp:txXfrm>
    </dsp:sp>
    <dsp:sp modelId="{2B57A4F6-03C4-4A24-9D4C-7D0553156BB8}">
      <dsp:nvSpPr>
        <dsp:cNvPr id="0" name=""/>
        <dsp:cNvSpPr/>
      </dsp:nvSpPr>
      <dsp:spPr>
        <a:xfrm>
          <a:off x="3074816" y="994038"/>
          <a:ext cx="590804" cy="6911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100" kern="1200"/>
        </a:p>
      </dsp:txBody>
      <dsp:txXfrm>
        <a:off x="3074816" y="1132264"/>
        <a:ext cx="413563" cy="414677"/>
      </dsp:txXfrm>
    </dsp:sp>
    <dsp:sp modelId="{DBCA91E4-41D7-466C-A3A7-D580D54A88DF}">
      <dsp:nvSpPr>
        <dsp:cNvPr id="0" name=""/>
        <dsp:cNvSpPr/>
      </dsp:nvSpPr>
      <dsp:spPr>
        <a:xfrm>
          <a:off x="3910860" y="503559"/>
          <a:ext cx="2786811" cy="167208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/>
            <a:t>Uitvoering</a:t>
          </a:r>
        </a:p>
      </dsp:txBody>
      <dsp:txXfrm>
        <a:off x="3959834" y="552533"/>
        <a:ext cx="2688863" cy="1574138"/>
      </dsp:txXfrm>
    </dsp:sp>
    <dsp:sp modelId="{B548372B-AAC2-4675-8147-C312A09B1F21}">
      <dsp:nvSpPr>
        <dsp:cNvPr id="0" name=""/>
        <dsp:cNvSpPr/>
      </dsp:nvSpPr>
      <dsp:spPr>
        <a:xfrm>
          <a:off x="6976352" y="994038"/>
          <a:ext cx="590804" cy="6911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100" kern="1200"/>
        </a:p>
      </dsp:txBody>
      <dsp:txXfrm>
        <a:off x="6976352" y="1132264"/>
        <a:ext cx="413563" cy="414677"/>
      </dsp:txXfrm>
    </dsp:sp>
    <dsp:sp modelId="{9B7D369D-4DE0-4A33-A03A-D6B56D098D98}">
      <dsp:nvSpPr>
        <dsp:cNvPr id="0" name=""/>
        <dsp:cNvSpPr/>
      </dsp:nvSpPr>
      <dsp:spPr>
        <a:xfrm>
          <a:off x="7812396" y="503559"/>
          <a:ext cx="2786811" cy="167208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/>
            <a:t>Redactie</a:t>
          </a:r>
        </a:p>
      </dsp:txBody>
      <dsp:txXfrm>
        <a:off x="7861370" y="552533"/>
        <a:ext cx="2688863" cy="1574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5948-7291-4E2A-A50A-4A3D2274A760}">
      <dsp:nvSpPr>
        <dsp:cNvPr id="0" name=""/>
        <dsp:cNvSpPr/>
      </dsp:nvSpPr>
      <dsp:spPr>
        <a:xfrm>
          <a:off x="6364" y="222602"/>
          <a:ext cx="1902248" cy="114134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Concept</a:t>
          </a:r>
        </a:p>
      </dsp:txBody>
      <dsp:txXfrm>
        <a:off x="39793" y="256031"/>
        <a:ext cx="1835390" cy="1074491"/>
      </dsp:txXfrm>
    </dsp:sp>
    <dsp:sp modelId="{2B57A4F6-03C4-4A24-9D4C-7D0553156BB8}">
      <dsp:nvSpPr>
        <dsp:cNvPr id="0" name=""/>
        <dsp:cNvSpPr/>
      </dsp:nvSpPr>
      <dsp:spPr>
        <a:xfrm>
          <a:off x="2098838" y="557398"/>
          <a:ext cx="403276" cy="47175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100" kern="1200"/>
        </a:p>
      </dsp:txBody>
      <dsp:txXfrm>
        <a:off x="2098838" y="651749"/>
        <a:ext cx="282293" cy="283055"/>
      </dsp:txXfrm>
    </dsp:sp>
    <dsp:sp modelId="{DBCA91E4-41D7-466C-A3A7-D580D54A88DF}">
      <dsp:nvSpPr>
        <dsp:cNvPr id="0" name=""/>
        <dsp:cNvSpPr/>
      </dsp:nvSpPr>
      <dsp:spPr>
        <a:xfrm>
          <a:off x="2669513" y="222602"/>
          <a:ext cx="1902248" cy="114134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Uitvoering</a:t>
          </a:r>
        </a:p>
      </dsp:txBody>
      <dsp:txXfrm>
        <a:off x="2702942" y="256031"/>
        <a:ext cx="1835390" cy="1074491"/>
      </dsp:txXfrm>
    </dsp:sp>
    <dsp:sp modelId="{B548372B-AAC2-4675-8147-C312A09B1F21}">
      <dsp:nvSpPr>
        <dsp:cNvPr id="0" name=""/>
        <dsp:cNvSpPr/>
      </dsp:nvSpPr>
      <dsp:spPr>
        <a:xfrm>
          <a:off x="4761986" y="557398"/>
          <a:ext cx="403276" cy="47175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100" kern="1200"/>
        </a:p>
      </dsp:txBody>
      <dsp:txXfrm>
        <a:off x="4761986" y="651749"/>
        <a:ext cx="282293" cy="283055"/>
      </dsp:txXfrm>
    </dsp:sp>
    <dsp:sp modelId="{9B7D369D-4DE0-4A33-A03A-D6B56D098D98}">
      <dsp:nvSpPr>
        <dsp:cNvPr id="0" name=""/>
        <dsp:cNvSpPr/>
      </dsp:nvSpPr>
      <dsp:spPr>
        <a:xfrm>
          <a:off x="5332661" y="222602"/>
          <a:ext cx="1902248" cy="114134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Redactie</a:t>
          </a:r>
        </a:p>
      </dsp:txBody>
      <dsp:txXfrm>
        <a:off x="5366090" y="256031"/>
        <a:ext cx="1835390" cy="10744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5948-7291-4E2A-A50A-4A3D2274A760}">
      <dsp:nvSpPr>
        <dsp:cNvPr id="0" name=""/>
        <dsp:cNvSpPr/>
      </dsp:nvSpPr>
      <dsp:spPr>
        <a:xfrm>
          <a:off x="6364" y="222602"/>
          <a:ext cx="1902248" cy="114134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Concept</a:t>
          </a:r>
        </a:p>
      </dsp:txBody>
      <dsp:txXfrm>
        <a:off x="39793" y="256031"/>
        <a:ext cx="1835390" cy="1074491"/>
      </dsp:txXfrm>
    </dsp:sp>
    <dsp:sp modelId="{2B57A4F6-03C4-4A24-9D4C-7D0553156BB8}">
      <dsp:nvSpPr>
        <dsp:cNvPr id="0" name=""/>
        <dsp:cNvSpPr/>
      </dsp:nvSpPr>
      <dsp:spPr>
        <a:xfrm>
          <a:off x="2098838" y="557398"/>
          <a:ext cx="403276" cy="47175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100" kern="1200"/>
        </a:p>
      </dsp:txBody>
      <dsp:txXfrm>
        <a:off x="2098838" y="651749"/>
        <a:ext cx="282293" cy="283055"/>
      </dsp:txXfrm>
    </dsp:sp>
    <dsp:sp modelId="{DBCA91E4-41D7-466C-A3A7-D580D54A88DF}">
      <dsp:nvSpPr>
        <dsp:cNvPr id="0" name=""/>
        <dsp:cNvSpPr/>
      </dsp:nvSpPr>
      <dsp:spPr>
        <a:xfrm>
          <a:off x="2669513" y="222602"/>
          <a:ext cx="1902248" cy="114134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Uitvoering</a:t>
          </a:r>
        </a:p>
      </dsp:txBody>
      <dsp:txXfrm>
        <a:off x="2702942" y="256031"/>
        <a:ext cx="1835390" cy="1074491"/>
      </dsp:txXfrm>
    </dsp:sp>
    <dsp:sp modelId="{B548372B-AAC2-4675-8147-C312A09B1F21}">
      <dsp:nvSpPr>
        <dsp:cNvPr id="0" name=""/>
        <dsp:cNvSpPr/>
      </dsp:nvSpPr>
      <dsp:spPr>
        <a:xfrm>
          <a:off x="4761986" y="557398"/>
          <a:ext cx="403276" cy="47175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100" kern="1200"/>
        </a:p>
      </dsp:txBody>
      <dsp:txXfrm>
        <a:off x="4761986" y="651749"/>
        <a:ext cx="282293" cy="283055"/>
      </dsp:txXfrm>
    </dsp:sp>
    <dsp:sp modelId="{9B7D369D-4DE0-4A33-A03A-D6B56D098D98}">
      <dsp:nvSpPr>
        <dsp:cNvPr id="0" name=""/>
        <dsp:cNvSpPr/>
      </dsp:nvSpPr>
      <dsp:spPr>
        <a:xfrm>
          <a:off x="5332661" y="222602"/>
          <a:ext cx="1902248" cy="114134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Redactie</a:t>
          </a:r>
        </a:p>
      </dsp:txBody>
      <dsp:txXfrm>
        <a:off x="5366090" y="256031"/>
        <a:ext cx="1835390" cy="107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4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8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7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4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9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2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1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US"/>
              <a:t>Werk van letterkunde of kunst: boeken, architectuur, schilderijen, foto’s, maar ook computerprogramma’s zijn gelijkgesteld aan werken van letterkunde of kunst, niet alleen klassieke schone kunsten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3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7-12-2023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5111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namen van </a:t>
            </a:r>
            <a:r>
              <a:rPr lang="nl-NL" err="1"/>
              <a:t>social</a:t>
            </a:r>
            <a:r>
              <a:rPr lang="nl-NL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 defTabSz="542925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/>
              <a:t>Klik om de gegevens van de presentator in te typen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5892AE-9794-453B-B25F-986FD931B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nl-B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chemeClr val="accent1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/>
              <a:t>Klik om de ondertitel / presentator / datum [</a:t>
            </a:r>
            <a:r>
              <a:rPr lang="nl-BE" noProof="0" err="1"/>
              <a:t>dd</a:t>
            </a:r>
            <a:r>
              <a:rPr lang="nl-BE" noProof="0"/>
              <a:t>-mm-</a:t>
            </a:r>
            <a:r>
              <a:rPr lang="nl-BE" noProof="0" err="1"/>
              <a:t>yyyy</a:t>
            </a:r>
            <a:r>
              <a:rPr lang="nl-BE" noProof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EE73C0F-9A00-4AE6-8439-D628BBC8F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7/12/2023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7/12/2023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7/12/2023</a:t>
            </a:fld>
            <a:endParaRPr lang="nl-B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7-12-2023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7-12-2023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663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7-12-2023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91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7/12/2023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3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3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png"/><Relationship Id="rId1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26.png"/><Relationship Id="rId12" Type="http://schemas.openxmlformats.org/officeDocument/2006/relationships/image" Target="../media/image21.sv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3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1291074" y="2603500"/>
            <a:ext cx="15183366" cy="3860800"/>
          </a:xfrm>
        </p:spPr>
        <p:txBody>
          <a:bodyPr/>
          <a:lstStyle/>
          <a:p>
            <a:r>
              <a:rPr lang="nl-NL" sz="10500" dirty="0"/>
              <a:t>aI en auteursrecht</a:t>
            </a:r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Paulien Wymeersch – 26 oktober 2023</a:t>
            </a: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Vakgroep metajuridica, privaat- en ondernemingsrecht</a:t>
            </a:r>
          </a:p>
          <a:p>
            <a:pPr lvl="1"/>
            <a:r>
              <a:rPr lang="nl-BE"/>
              <a:t>centrum voor Verbintenissen- en Goederenrecht</a:t>
            </a:r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371600" indent="-1371600">
              <a:buAutoNum type="arabicPeriod"/>
            </a:pPr>
            <a:r>
              <a:rPr lang="nl-NL"/>
              <a:t>AI-output</a:t>
            </a:r>
            <a:endParaRPr lang="nl-NL">
              <a:uFill>
                <a:solidFill>
                  <a:prstClr val="white"/>
                </a:solidFill>
              </a:u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221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Ai-output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EF0E3CB-ADFF-0E65-BC79-935527A88392}"/>
              </a:ext>
            </a:extLst>
          </p:cNvPr>
          <p:cNvSpPr txBox="1"/>
          <p:nvPr/>
        </p:nvSpPr>
        <p:spPr>
          <a:xfrm>
            <a:off x="10958132" y="7601767"/>
            <a:ext cx="5448254" cy="394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en-US" sz="18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AE93F15-2C6F-2848-100C-4FF948A45C2F}"/>
              </a:ext>
            </a:extLst>
          </p:cNvPr>
          <p:cNvSpPr txBox="1"/>
          <p:nvPr/>
        </p:nvSpPr>
        <p:spPr>
          <a:xfrm>
            <a:off x="10284513" y="3574415"/>
            <a:ext cx="4541001" cy="1501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b="1">
                <a:solidFill>
                  <a:schemeClr val="bg1"/>
                </a:solidFill>
                <a:cs typeface="Arial"/>
              </a:rPr>
              <a:t>AI-gegenereerde</a:t>
            </a:r>
          </a:p>
          <a:p>
            <a:pPr algn="ctr">
              <a:lnSpc>
                <a:spcPct val="120000"/>
              </a:lnSpc>
            </a:pPr>
            <a:r>
              <a:rPr lang="nl-NL" sz="4000" b="1">
                <a:solidFill>
                  <a:schemeClr val="bg1"/>
                </a:solidFill>
              </a:rPr>
              <a:t>output</a:t>
            </a:r>
            <a:endParaRPr lang="nl-NL" sz="40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207FA67-8B8D-8221-29C6-7CF92AFA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717053" cy="7136836"/>
          </a:xfrm>
        </p:spPr>
        <p:txBody>
          <a:bodyPr/>
          <a:lstStyle/>
          <a:p>
            <a:r>
              <a:rPr lang="nl-BE" b="0" i="0" dirty="0">
                <a:effectLst/>
                <a:latin typeface="+mj-lt"/>
              </a:rPr>
              <a:t>Afbeeldingen</a:t>
            </a:r>
          </a:p>
          <a:p>
            <a:r>
              <a:rPr lang="nl-BE" dirty="0">
                <a:latin typeface="+mj-lt"/>
              </a:rPr>
              <a:t>Tekst</a:t>
            </a:r>
          </a:p>
          <a:p>
            <a:r>
              <a:rPr lang="nl-BE" b="0" i="0" dirty="0">
                <a:effectLst/>
                <a:latin typeface="+mj-lt"/>
              </a:rPr>
              <a:t>Muziek</a:t>
            </a:r>
          </a:p>
          <a:p>
            <a:endParaRPr lang="nl-BE" dirty="0">
              <a:latin typeface="+mj-lt"/>
            </a:endParaRPr>
          </a:p>
          <a:p>
            <a:pPr marL="85725" indent="0">
              <a:buNone/>
            </a:pPr>
            <a:r>
              <a:rPr lang="nl-BE" dirty="0">
                <a:latin typeface="+mj-lt"/>
                <a:sym typeface="Wingdings" panose="05000000000000000000" pitchFamily="2" charset="2"/>
              </a:rPr>
              <a:t>				</a:t>
            </a:r>
            <a:r>
              <a:rPr lang="nl-BE" b="0" i="0" dirty="0">
                <a:effectLst/>
                <a:latin typeface="+mj-lt"/>
                <a:sym typeface="Wingdings" panose="05000000000000000000" pitchFamily="2" charset="2"/>
              </a:rPr>
              <a:t>geproduceerd met behulp van AI-systemen </a:t>
            </a:r>
            <a:endParaRPr lang="nl-BE" b="0" i="0" dirty="0">
              <a:effectLst/>
              <a:latin typeface="+mj-lt"/>
            </a:endParaRPr>
          </a:p>
        </p:txBody>
      </p:sp>
      <p:sp>
        <p:nvSpPr>
          <p:cNvPr id="11" name="Pijl omlaag 8">
            <a:extLst>
              <a:ext uri="{FF2B5EF4-FFF2-40B4-BE49-F238E27FC236}">
                <a16:creationId xmlns:a16="http://schemas.microsoft.com/office/drawing/2014/main" id="{74656E11-4A43-6619-761E-FBFE917CBB90}"/>
              </a:ext>
            </a:extLst>
          </p:cNvPr>
          <p:cNvSpPr/>
          <p:nvPr/>
        </p:nvSpPr>
        <p:spPr>
          <a:xfrm rot="16200000">
            <a:off x="1280775" y="4625007"/>
            <a:ext cx="994454" cy="1270003"/>
          </a:xfrm>
          <a:prstGeom prst="downArrow">
            <a:avLst/>
          </a:prstGeom>
          <a:solidFill>
            <a:schemeClr val="tx2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3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u="none" dirty="0"/>
              <a:t>2. </a:t>
            </a:r>
            <a:r>
              <a:rPr lang="nl-NL" dirty="0"/>
              <a:t>AUTEURSCHAP</a:t>
            </a:r>
            <a:endParaRPr lang="nl-NL" dirty="0">
              <a:uFill>
                <a:solidFill>
                  <a:prstClr val="white"/>
                </a:solidFill>
              </a:u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004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2CDEB-61D1-D580-6079-0B3C7133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AUTEURSCHAP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CBE629-A11C-0253-879D-7A9A184B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Natuurlijke personen </a:t>
            </a:r>
            <a:r>
              <a:rPr lang="nl-NL" sz="3200" dirty="0"/>
              <a:t>(art. XI.170, lid 1 WER)</a:t>
            </a:r>
          </a:p>
          <a:p>
            <a:r>
              <a:rPr lang="nl-NL" dirty="0"/>
              <a:t>Gebrek aan rechtssubjectiviteit van AI-systemen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5F8540-762C-317A-092F-881E1A5A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13</a:t>
            </a:fld>
            <a:endParaRPr lang="nl-BE" noProof="0"/>
          </a:p>
        </p:txBody>
      </p:sp>
      <p:pic>
        <p:nvPicPr>
          <p:cNvPr id="1028" name="Picture 4" descr="AI, Artificial Intelligence concept,3d rendering,conceptual image.">
            <a:extLst>
              <a:ext uri="{FF2B5EF4-FFF2-40B4-BE49-F238E27FC236}">
                <a16:creationId xmlns:a16="http://schemas.microsoft.com/office/drawing/2014/main" id="{24FEF874-801D-0499-126B-29FF6821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3684857"/>
            <a:ext cx="6383338" cy="35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u="none" dirty="0"/>
              <a:t>3. </a:t>
            </a:r>
            <a:r>
              <a:rPr lang="nl-NL" dirty="0"/>
              <a:t>voorwaarden auteursrecht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105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Voorwaarden auteursrecht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15</a:t>
            </a:fld>
            <a:endParaRPr lang="nl-BE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8D220B-5001-1099-5F81-EBE092FAC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832339"/>
              </p:ext>
            </p:extLst>
          </p:nvPr>
        </p:nvGraphicFramePr>
        <p:xfrm>
          <a:off x="630622" y="1159148"/>
          <a:ext cx="7881841" cy="770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979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Voorwaarden auteursrecht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8D220B-5001-1099-5F81-EBE092FAC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601797"/>
              </p:ext>
            </p:extLst>
          </p:nvPr>
        </p:nvGraphicFramePr>
        <p:xfrm>
          <a:off x="1624083" y="929174"/>
          <a:ext cx="4121625" cy="394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B203331-12B9-5FEA-22B8-2502FD20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4449929"/>
            <a:ext cx="15699575" cy="2988101"/>
          </a:xfrm>
        </p:spPr>
        <p:txBody>
          <a:bodyPr>
            <a:normAutofit/>
          </a:bodyPr>
          <a:lstStyle/>
          <a:p>
            <a:r>
              <a:rPr lang="nl-NL" dirty="0"/>
              <a:t>Werk van letterkunde of kunst</a:t>
            </a:r>
          </a:p>
          <a:p>
            <a:pPr marL="85725" indent="0">
              <a:buNone/>
            </a:pPr>
            <a:r>
              <a:rPr lang="nl-NL" sz="3200" dirty="0"/>
              <a:t>art. 2(1) Berner Conventie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40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Voorwaarden auteursrecht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17</a:t>
            </a:fld>
            <a:endParaRPr lang="nl-BE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8D220B-5001-1099-5F81-EBE092FAC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04709"/>
              </p:ext>
            </p:extLst>
          </p:nvPr>
        </p:nvGraphicFramePr>
        <p:xfrm>
          <a:off x="1294142" y="1456887"/>
          <a:ext cx="4855778" cy="315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210D29D-866E-1837-8E8B-A59DDA58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4449929"/>
            <a:ext cx="15699575" cy="29881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BE" sz="4800" dirty="0"/>
              <a:t>Voldoende nauwkeurige en objectieve uitdrukkingsvorm</a:t>
            </a:r>
          </a:p>
          <a:p>
            <a:pPr marL="85725" indent="0">
              <a:lnSpc>
                <a:spcPct val="120000"/>
              </a:lnSpc>
              <a:buNone/>
            </a:pPr>
            <a:r>
              <a:rPr lang="nn-NO" sz="3200" dirty="0"/>
              <a:t>HvJ 13 november 2018, nr. C-310/17, Levola Hengelo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09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Voorwaarden auteursrecht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8D220B-5001-1099-5F81-EBE092FAC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38320"/>
              </p:ext>
            </p:extLst>
          </p:nvPr>
        </p:nvGraphicFramePr>
        <p:xfrm>
          <a:off x="1294142" y="1456887"/>
          <a:ext cx="4855778" cy="315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210D29D-866E-1837-8E8B-A59DDA58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4449929"/>
            <a:ext cx="15699575" cy="29881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BE" sz="4800" dirty="0"/>
              <a:t>Eigen intellectuele schepping van de auteur</a:t>
            </a:r>
          </a:p>
          <a:p>
            <a:pPr marL="85725" indent="0">
              <a:lnSpc>
                <a:spcPct val="120000"/>
              </a:lnSpc>
              <a:buNone/>
            </a:pPr>
            <a:r>
              <a:rPr lang="nn-NO" sz="3200" dirty="0"/>
              <a:t>HvJ 16 juli 2009, nr C-5/08, Infopaq International</a:t>
            </a:r>
            <a:endParaRPr lang="nl-BE" sz="3200" dirty="0"/>
          </a:p>
          <a:p>
            <a:pPr marL="85725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87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originaliteit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194364"/>
            <a:ext cx="15405011" cy="4019082"/>
          </a:xfrm>
        </p:spPr>
        <p:txBody>
          <a:bodyPr>
            <a:normAutofit fontScale="85000" lnSpcReduction="20000"/>
          </a:bodyPr>
          <a:lstStyle/>
          <a:p>
            <a:r>
              <a:rPr lang="nl-BE" sz="5800" dirty="0"/>
              <a:t>Intellectuele schepping van de auteur</a:t>
            </a:r>
            <a:r>
              <a:rPr lang="nl-BE" sz="6400" dirty="0"/>
              <a:t> </a:t>
            </a:r>
            <a:r>
              <a:rPr lang="nl-BE" sz="5800" dirty="0"/>
              <a:t>die diens persoonlijkheid weerspiegelt </a:t>
            </a:r>
            <a:r>
              <a:rPr lang="nl-BE" sz="5800" dirty="0">
                <a:sym typeface="Wingdings" pitchFamily="2" charset="2"/>
              </a:rPr>
              <a:t> </a:t>
            </a:r>
            <a:r>
              <a:rPr lang="nl-NL" sz="5800" b="1" dirty="0">
                <a:sym typeface="Wingdings" panose="05000000000000000000" pitchFamily="2" charset="2"/>
              </a:rPr>
              <a:t>vrije en creatieve keuzes</a:t>
            </a:r>
            <a:endParaRPr lang="nl-BE" sz="3700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sz="5800" dirty="0"/>
              <a:t>Verschillende fasen </a:t>
            </a:r>
            <a:r>
              <a:rPr lang="nl-NL" sz="3600" dirty="0" err="1"/>
              <a:t>HvJ</a:t>
            </a:r>
            <a:r>
              <a:rPr lang="nl-NL" sz="3600" dirty="0"/>
              <a:t> 1 december 2011, nr. C-145/10, </a:t>
            </a:r>
            <a:r>
              <a:rPr lang="nl-NL" sz="3600" dirty="0" err="1"/>
              <a:t>Painer</a:t>
            </a:r>
            <a:endParaRPr lang="nl-NL" sz="4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19</a:t>
            </a:fld>
            <a:endParaRPr lang="nl-BE" noProof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A192572-0B7D-D1F5-B031-790315BBB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987591"/>
              </p:ext>
            </p:extLst>
          </p:nvPr>
        </p:nvGraphicFramePr>
        <p:xfrm>
          <a:off x="2205768" y="4763070"/>
          <a:ext cx="12665123" cy="352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23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</a:t>
            </a:fld>
            <a:endParaRPr lang="en-GB"/>
          </a:p>
        </p:txBody>
      </p:sp>
      <p:pic>
        <p:nvPicPr>
          <p:cNvPr id="10" name="Tijdelijke aanduiding voor inhoud 9" descr="Afbeelding met verven, landschap, wolk, hemel&#10;&#10;Automatisch gegenereerde beschrijving">
            <a:extLst>
              <a:ext uri="{FF2B5EF4-FFF2-40B4-BE49-F238E27FC236}">
                <a16:creationId xmlns:a16="http://schemas.microsoft.com/office/drawing/2014/main" id="{27762F50-CBF5-D3BC-7879-3F85C2241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13906" r="21450" b="16572"/>
          <a:stretch/>
        </p:blipFill>
        <p:spPr>
          <a:xfrm>
            <a:off x="9568287" y="1101128"/>
            <a:ext cx="5692088" cy="5400000"/>
          </a:xfrm>
        </p:spPr>
      </p:pic>
      <p:pic>
        <p:nvPicPr>
          <p:cNvPr id="12" name="Afbeelding 11" descr="Afbeelding met wolk, landschap, natuur, hemel&#10;&#10;Automatisch gegenereerde beschrijving">
            <a:extLst>
              <a:ext uri="{FF2B5EF4-FFF2-40B4-BE49-F238E27FC236}">
                <a16:creationId xmlns:a16="http://schemas.microsoft.com/office/drawing/2014/main" id="{22DFA34E-843C-A6FC-C9D6-CC25812CF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"/>
          <a:stretch/>
        </p:blipFill>
        <p:spPr>
          <a:xfrm>
            <a:off x="2351313" y="1101128"/>
            <a:ext cx="551095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op ai-output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20</a:t>
            </a:fld>
            <a:endParaRPr lang="nl-BE" noProof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734DD13-E0B4-DD4D-A716-8FEADF382187}"/>
              </a:ext>
            </a:extLst>
          </p:cNvPr>
          <p:cNvSpPr txBox="1"/>
          <p:nvPr/>
        </p:nvSpPr>
        <p:spPr>
          <a:xfrm>
            <a:off x="6674013" y="6218217"/>
            <a:ext cx="184731" cy="796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endParaRPr lang="nl-US" sz="420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B3FC221-740B-80EA-CBE5-4A35AFA2ED5E}"/>
              </a:ext>
            </a:extLst>
          </p:cNvPr>
          <p:cNvSpPr txBox="1">
            <a:spLocks/>
          </p:cNvSpPr>
          <p:nvPr/>
        </p:nvSpPr>
        <p:spPr>
          <a:xfrm>
            <a:off x="966831" y="1644236"/>
            <a:ext cx="15405011" cy="4019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Standpunt gebruikers AI-systemen</a:t>
            </a:r>
          </a:p>
          <a:p>
            <a:r>
              <a:rPr lang="nl-NL" dirty="0">
                <a:sym typeface="Wingdings" panose="05000000000000000000" pitchFamily="2" charset="2"/>
              </a:rPr>
              <a:t>Menselijke keuzes 				Originaliteit </a:t>
            </a:r>
            <a:endParaRPr lang="nl-BE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05C312-E353-686F-DD43-A3C5822C3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788574"/>
              </p:ext>
            </p:extLst>
          </p:nvPr>
        </p:nvGraphicFramePr>
        <p:xfrm>
          <a:off x="3378492" y="3880390"/>
          <a:ext cx="10608532" cy="26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Robot met effen opvulling">
            <a:extLst>
              <a:ext uri="{FF2B5EF4-FFF2-40B4-BE49-F238E27FC236}">
                <a16:creationId xmlns:a16="http://schemas.microsoft.com/office/drawing/2014/main" id="{694F8852-6B9F-9AAD-9514-015CB7E58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0788" y="6345140"/>
            <a:ext cx="1743941" cy="1743941"/>
          </a:xfrm>
          <a:prstGeom prst="rect">
            <a:avLst/>
          </a:prstGeom>
        </p:spPr>
      </p:pic>
      <p:pic>
        <p:nvPicPr>
          <p:cNvPr id="16" name="Graphic 15" descr="Vrouwelijk profiel met effen opvulling">
            <a:extLst>
              <a:ext uri="{FF2B5EF4-FFF2-40B4-BE49-F238E27FC236}">
                <a16:creationId xmlns:a16="http://schemas.microsoft.com/office/drawing/2014/main" id="{6D06B17F-3179-62E9-4A01-C398BC41EE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98887" y="6522940"/>
            <a:ext cx="1566141" cy="1566141"/>
          </a:xfrm>
          <a:prstGeom prst="rect">
            <a:avLst/>
          </a:prstGeom>
        </p:spPr>
      </p:pic>
      <p:pic>
        <p:nvPicPr>
          <p:cNvPr id="17" name="Graphic 16" descr="Vrouwelijk profiel met effen opvulling">
            <a:extLst>
              <a:ext uri="{FF2B5EF4-FFF2-40B4-BE49-F238E27FC236}">
                <a16:creationId xmlns:a16="http://schemas.microsoft.com/office/drawing/2014/main" id="{8D20470B-45AA-E39E-681B-3D4CAE5F4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60407" y="6543223"/>
            <a:ext cx="1566141" cy="1566141"/>
          </a:xfrm>
          <a:prstGeom prst="rect">
            <a:avLst/>
          </a:prstGeom>
        </p:spPr>
      </p:pic>
      <p:sp>
        <p:nvSpPr>
          <p:cNvPr id="18" name="Pijl omlaag 8">
            <a:extLst>
              <a:ext uri="{FF2B5EF4-FFF2-40B4-BE49-F238E27FC236}">
                <a16:creationId xmlns:a16="http://schemas.microsoft.com/office/drawing/2014/main" id="{1524F008-2594-1CFC-EBFF-E67CF1C0A3F2}"/>
              </a:ext>
            </a:extLst>
          </p:cNvPr>
          <p:cNvSpPr/>
          <p:nvPr/>
        </p:nvSpPr>
        <p:spPr>
          <a:xfrm rot="16200000">
            <a:off x="7221049" y="2570133"/>
            <a:ext cx="582291" cy="927388"/>
          </a:xfrm>
          <a:prstGeom prst="down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US">
              <a:solidFill>
                <a:schemeClr val="tx1"/>
              </a:solidFill>
            </a:endParaRPr>
          </a:p>
        </p:txBody>
      </p:sp>
      <p:pic>
        <p:nvPicPr>
          <p:cNvPr id="19" name="Graphic 4" descr="Help met effen opvulling">
            <a:extLst>
              <a:ext uri="{FF2B5EF4-FFF2-40B4-BE49-F238E27FC236}">
                <a16:creationId xmlns:a16="http://schemas.microsoft.com/office/drawing/2014/main" id="{D59B899B-E633-EA1C-1279-67AAF4AEE6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92051" y="2559328"/>
            <a:ext cx="922880" cy="9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119" y="227821"/>
            <a:ext cx="15705282" cy="863693"/>
          </a:xfrm>
        </p:spPr>
        <p:txBody>
          <a:bodyPr/>
          <a:lstStyle/>
          <a:p>
            <a:r>
              <a:rPr lang="nl-NL"/>
              <a:t>Toepassing op ai-output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21</a:t>
            </a:fld>
            <a:endParaRPr lang="nl-BE" noProof="0"/>
          </a:p>
        </p:txBody>
      </p:sp>
      <p:pic>
        <p:nvPicPr>
          <p:cNvPr id="5" name="Picture 2" descr="unknown">
            <a:extLst>
              <a:ext uri="{FF2B5EF4-FFF2-40B4-BE49-F238E27FC236}">
                <a16:creationId xmlns:a16="http://schemas.microsoft.com/office/drawing/2014/main" id="{B7C08633-6657-7D6D-9E7C-86D6A3BAF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9" y="1361441"/>
            <a:ext cx="6508573" cy="650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A99B389-FA32-5549-3D92-045FE1884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7" y="4724399"/>
            <a:ext cx="3733231" cy="37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81F38867-A676-FDC2-CD75-8DA4B53F59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4992072" cy="49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D7F934-0632-4F12-A528-3C283357A2EB}"/>
              </a:ext>
            </a:extLst>
          </p:cNvPr>
          <p:cNvSpPr txBox="1"/>
          <p:nvPr/>
        </p:nvSpPr>
        <p:spPr>
          <a:xfrm>
            <a:off x="7988061" y="1433580"/>
            <a:ext cx="8415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0" i="0">
                <a:effectLst/>
              </a:rPr>
              <a:t>DALL·E 2</a:t>
            </a:r>
          </a:p>
          <a:p>
            <a:endParaRPr lang="nl-BE" sz="5400" b="0" i="0">
              <a:effectLst/>
            </a:endParaRPr>
          </a:p>
          <a:p>
            <a:r>
              <a:rPr lang="nl-BE" sz="5400"/>
              <a:t>“Een astronaut te paard in een fotorealistische stijl”</a:t>
            </a:r>
            <a:endParaRPr lang="nl-NL" sz="5400"/>
          </a:p>
        </p:txBody>
      </p:sp>
    </p:spTree>
    <p:extLst>
      <p:ext uri="{BB962C8B-B14F-4D97-AF65-F5344CB8AC3E}">
        <p14:creationId xmlns:p14="http://schemas.microsoft.com/office/powerpoint/2010/main" val="1251415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Toepassing op ai-output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22</a:t>
            </a:fld>
            <a:endParaRPr lang="nl-BE" noProof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9DECA27-9949-A28F-D1E8-2CD83BEA4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8" y="2370550"/>
            <a:ext cx="15464394" cy="568822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E79DAC-5A6D-D644-A3F1-3F69123ACD75}"/>
              </a:ext>
            </a:extLst>
          </p:cNvPr>
          <p:cNvSpPr txBox="1"/>
          <p:nvPr/>
        </p:nvSpPr>
        <p:spPr>
          <a:xfrm>
            <a:off x="830118" y="1470544"/>
            <a:ext cx="16147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0" i="0">
                <a:effectLst/>
              </a:rPr>
              <a:t>ChatGPT </a:t>
            </a:r>
            <a:r>
              <a:rPr lang="nl-BE" sz="4400"/>
              <a:t>“Is AI-output beschermd door auteursrecht in de EU?”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153077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op ai-output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23</a:t>
            </a:fld>
            <a:endParaRPr lang="nl-BE" noProof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734DD13-E0B4-DD4D-A716-8FEADF382187}"/>
              </a:ext>
            </a:extLst>
          </p:cNvPr>
          <p:cNvSpPr txBox="1"/>
          <p:nvPr/>
        </p:nvSpPr>
        <p:spPr>
          <a:xfrm>
            <a:off x="6674013" y="6218217"/>
            <a:ext cx="184731" cy="796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endParaRPr lang="nl-US" sz="420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B3FC221-740B-80EA-CBE5-4A35AFA2ED5E}"/>
              </a:ext>
            </a:extLst>
          </p:cNvPr>
          <p:cNvSpPr txBox="1">
            <a:spLocks/>
          </p:cNvSpPr>
          <p:nvPr/>
        </p:nvSpPr>
        <p:spPr>
          <a:xfrm>
            <a:off x="1796073" y="1523684"/>
            <a:ext cx="4338027" cy="1014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nl-NL" sz="5400" dirty="0">
                <a:sym typeface="Wingdings" panose="05000000000000000000" pitchFamily="2" charset="2"/>
              </a:rPr>
              <a:t>Originaliteit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BE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05C312-E353-686F-DD43-A3C5822C3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490144"/>
              </p:ext>
            </p:extLst>
          </p:nvPr>
        </p:nvGraphicFramePr>
        <p:xfrm>
          <a:off x="9294125" y="1411849"/>
          <a:ext cx="7241275" cy="158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Robot met effen opvulling">
            <a:extLst>
              <a:ext uri="{FF2B5EF4-FFF2-40B4-BE49-F238E27FC236}">
                <a16:creationId xmlns:a16="http://schemas.microsoft.com/office/drawing/2014/main" id="{694F8852-6B9F-9AAD-9514-015CB7E58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26907" y="2900426"/>
            <a:ext cx="1175484" cy="1175484"/>
          </a:xfrm>
          <a:prstGeom prst="rect">
            <a:avLst/>
          </a:prstGeom>
        </p:spPr>
      </p:pic>
      <p:pic>
        <p:nvPicPr>
          <p:cNvPr id="16" name="Graphic 15" descr="Vrouwelijk profiel met effen opvulling">
            <a:extLst>
              <a:ext uri="{FF2B5EF4-FFF2-40B4-BE49-F238E27FC236}">
                <a16:creationId xmlns:a16="http://schemas.microsoft.com/office/drawing/2014/main" id="{6D06B17F-3179-62E9-4A01-C398BC41EE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7062" y="2948772"/>
            <a:ext cx="1237827" cy="1237827"/>
          </a:xfrm>
          <a:prstGeom prst="rect">
            <a:avLst/>
          </a:prstGeom>
        </p:spPr>
      </p:pic>
      <p:sp>
        <p:nvSpPr>
          <p:cNvPr id="18" name="Pijl omlaag 8">
            <a:extLst>
              <a:ext uri="{FF2B5EF4-FFF2-40B4-BE49-F238E27FC236}">
                <a16:creationId xmlns:a16="http://schemas.microsoft.com/office/drawing/2014/main" id="{1524F008-2594-1CFC-EBFF-E67CF1C0A3F2}"/>
              </a:ext>
            </a:extLst>
          </p:cNvPr>
          <p:cNvSpPr/>
          <p:nvPr/>
        </p:nvSpPr>
        <p:spPr>
          <a:xfrm>
            <a:off x="3670521" y="2998405"/>
            <a:ext cx="884913" cy="97952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US" dirty="0">
              <a:solidFill>
                <a:schemeClr val="tx1"/>
              </a:solidFill>
            </a:endParaRPr>
          </a:p>
        </p:txBody>
      </p:sp>
      <p:pic>
        <p:nvPicPr>
          <p:cNvPr id="8" name="Graphic 7" descr="Vrouwelijk profiel met effen opvulling">
            <a:extLst>
              <a:ext uri="{FF2B5EF4-FFF2-40B4-BE49-F238E27FC236}">
                <a16:creationId xmlns:a16="http://schemas.microsoft.com/office/drawing/2014/main" id="{732270E2-5F93-7C9A-0440-72DA9205DE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24409" y="2918244"/>
            <a:ext cx="1237827" cy="1237827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2AA2C54-1958-C287-C224-B777710C751F}"/>
              </a:ext>
            </a:extLst>
          </p:cNvPr>
          <p:cNvSpPr txBox="1">
            <a:spLocks/>
          </p:cNvSpPr>
          <p:nvPr/>
        </p:nvSpPr>
        <p:spPr>
          <a:xfrm>
            <a:off x="1437659" y="4180676"/>
            <a:ext cx="5421085" cy="979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nl-NL" sz="7000" dirty="0">
                <a:sym typeface="Wingdings" panose="05000000000000000000" pitchFamily="2" charset="2"/>
              </a:rPr>
              <a:t>Publiek domein </a:t>
            </a:r>
            <a:endParaRPr lang="nl-BE" sz="7000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15" name="Graphic 14" descr="Sluiten met effen opvulling">
            <a:extLst>
              <a:ext uri="{FF2B5EF4-FFF2-40B4-BE49-F238E27FC236}">
                <a16:creationId xmlns:a16="http://schemas.microsoft.com/office/drawing/2014/main" id="{642BD954-4A28-70B0-7F0F-054AF36A27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13321" y="1185144"/>
            <a:ext cx="1763628" cy="1763628"/>
          </a:xfrm>
          <a:prstGeom prst="rect">
            <a:avLst/>
          </a:prstGeom>
        </p:spPr>
      </p:pic>
      <p:sp>
        <p:nvSpPr>
          <p:cNvPr id="20" name="Pijl omlaag 8">
            <a:extLst>
              <a:ext uri="{FF2B5EF4-FFF2-40B4-BE49-F238E27FC236}">
                <a16:creationId xmlns:a16="http://schemas.microsoft.com/office/drawing/2014/main" id="{BEC6BD49-158D-7B57-8AEA-A9FD69A3C3AE}"/>
              </a:ext>
            </a:extLst>
          </p:cNvPr>
          <p:cNvSpPr/>
          <p:nvPr/>
        </p:nvSpPr>
        <p:spPr>
          <a:xfrm>
            <a:off x="3670521" y="5511719"/>
            <a:ext cx="884913" cy="97952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US" dirty="0">
              <a:solidFill>
                <a:schemeClr val="tx1"/>
              </a:solidFill>
            </a:endParaRP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904C188A-B1AF-C762-9BA2-6C7D38FBCC22}"/>
              </a:ext>
            </a:extLst>
          </p:cNvPr>
          <p:cNvSpPr txBox="1">
            <a:spLocks/>
          </p:cNvSpPr>
          <p:nvPr/>
        </p:nvSpPr>
        <p:spPr>
          <a:xfrm>
            <a:off x="1797373" y="6692741"/>
            <a:ext cx="3817350" cy="979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nl-NL" sz="7000" dirty="0">
                <a:sym typeface="Wingdings" panose="05000000000000000000" pitchFamily="2" charset="2"/>
              </a:rPr>
              <a:t>Praktijk</a:t>
            </a:r>
            <a:endParaRPr lang="nl-BE" sz="7000" dirty="0">
              <a:sym typeface="Wingdings" panose="05000000000000000000" pitchFamily="2" charset="2"/>
            </a:endParaRPr>
          </a:p>
        </p:txBody>
      </p:sp>
      <p:pic>
        <p:nvPicPr>
          <p:cNvPr id="22" name="Graphic 4" descr="Help met effen opvulling">
            <a:extLst>
              <a:ext uri="{FF2B5EF4-FFF2-40B4-BE49-F238E27FC236}">
                <a16:creationId xmlns:a16="http://schemas.microsoft.com/office/drawing/2014/main" id="{719C47EB-6252-3CAB-303B-94B09FFFC1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76949" y="6721063"/>
            <a:ext cx="922880" cy="9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13F73-AFE8-BF75-8126-1752BAB2B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u="none" dirty="0"/>
              <a:t>4. </a:t>
            </a:r>
            <a:r>
              <a:rPr lang="nl-NL" dirty="0"/>
              <a:t>Algemene voorwaarden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0B736B7-4F02-29FC-AC9A-852422642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24</a:t>
            </a:fld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30634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19056-22C9-224C-8861-895EFD4D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voorwaarden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3CF58BE-A992-048A-F0D7-0F29008AE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1330"/>
          <a:stretch/>
        </p:blipFill>
        <p:spPr>
          <a:xfrm>
            <a:off x="680696" y="2341584"/>
            <a:ext cx="13107875" cy="5714229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97FD0F-F270-4BF8-1BF5-56B8C5FF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25</a:t>
            </a:fld>
            <a:endParaRPr lang="nl-BE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120C61-CFE3-6223-E139-A44D2ED02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3" y="1525353"/>
            <a:ext cx="2713182" cy="6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D841C12-4AF2-6E4C-BDB2-8DCC686076A0}"/>
              </a:ext>
            </a:extLst>
          </p:cNvPr>
          <p:cNvCxnSpPr>
            <a:cxnSpLocks/>
          </p:cNvCxnSpPr>
          <p:nvPr/>
        </p:nvCxnSpPr>
        <p:spPr>
          <a:xfrm>
            <a:off x="5675086" y="6005557"/>
            <a:ext cx="7431314" cy="0"/>
          </a:xfrm>
          <a:prstGeom prst="line">
            <a:avLst/>
          </a:prstGeom>
          <a:ln w="50800">
            <a:solidFill>
              <a:srgbClr val="0070C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AB213D9-5644-E50D-42C9-AC12D7E149CC}"/>
              </a:ext>
            </a:extLst>
          </p:cNvPr>
          <p:cNvCxnSpPr>
            <a:cxnSpLocks/>
          </p:cNvCxnSpPr>
          <p:nvPr/>
        </p:nvCxnSpPr>
        <p:spPr>
          <a:xfrm>
            <a:off x="1127443" y="6484528"/>
            <a:ext cx="4547643" cy="0"/>
          </a:xfrm>
          <a:prstGeom prst="line">
            <a:avLst/>
          </a:prstGeom>
          <a:ln w="50800">
            <a:solidFill>
              <a:srgbClr val="0070C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5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3092578-294F-BF83-76AB-189E8EA8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39" y="2719412"/>
            <a:ext cx="14513161" cy="34841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619056-22C9-224C-8861-895EFD4D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voorwaarden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97FD0F-F270-4BF8-1BF5-56B8C5FF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26</a:t>
            </a:fld>
            <a:endParaRPr lang="nl-BE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1C92177-4D3A-7DE3-DD78-8B1D99C5F6F7}"/>
              </a:ext>
            </a:extLst>
          </p:cNvPr>
          <p:cNvCxnSpPr>
            <a:cxnSpLocks/>
          </p:cNvCxnSpPr>
          <p:nvPr/>
        </p:nvCxnSpPr>
        <p:spPr>
          <a:xfrm>
            <a:off x="2913566" y="3466479"/>
            <a:ext cx="10269034" cy="0"/>
          </a:xfrm>
          <a:prstGeom prst="line">
            <a:avLst/>
          </a:prstGeom>
          <a:ln w="508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21A568F3-45E6-041B-79A3-3A8D47B86B0F}"/>
              </a:ext>
            </a:extLst>
          </p:cNvPr>
          <p:cNvSpPr txBox="1"/>
          <p:nvPr/>
        </p:nvSpPr>
        <p:spPr>
          <a:xfrm>
            <a:off x="2416585" y="1405964"/>
            <a:ext cx="3466532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4400" b="1" dirty="0"/>
              <a:t>Midjourney</a:t>
            </a:r>
            <a:endParaRPr lang="nl-NL" sz="48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86055D-28E6-C3F0-79B5-79CD8D7A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3" y="1139999"/>
            <a:ext cx="1289142" cy="12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9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987E315-321F-026D-6912-F44457A0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47" y="3057100"/>
            <a:ext cx="11995511" cy="33127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619056-22C9-224C-8861-895EFD4D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voorwaarden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97FD0F-F270-4BF8-1BF5-56B8C5FF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27</a:t>
            </a:fld>
            <a:endParaRPr lang="nl-BE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1C92177-4D3A-7DE3-DD78-8B1D99C5F6F7}"/>
              </a:ext>
            </a:extLst>
          </p:cNvPr>
          <p:cNvCxnSpPr>
            <a:cxnSpLocks/>
          </p:cNvCxnSpPr>
          <p:nvPr/>
        </p:nvCxnSpPr>
        <p:spPr>
          <a:xfrm>
            <a:off x="4967785" y="5901467"/>
            <a:ext cx="2072217" cy="0"/>
          </a:xfrm>
          <a:prstGeom prst="line">
            <a:avLst/>
          </a:prstGeom>
          <a:ln w="50800">
            <a:solidFill>
              <a:srgbClr val="00B05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21A568F3-45E6-041B-79A3-3A8D47B86B0F}"/>
              </a:ext>
            </a:extLst>
          </p:cNvPr>
          <p:cNvSpPr txBox="1"/>
          <p:nvPr/>
        </p:nvSpPr>
        <p:spPr>
          <a:xfrm>
            <a:off x="958540" y="1555343"/>
            <a:ext cx="5045353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400" b="1" dirty="0"/>
              <a:t>Stable Diffusion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B57D751-7F47-9032-51F5-9DF5B285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18" y="1352096"/>
            <a:ext cx="3521531" cy="12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58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19056-22C9-224C-8861-895EFD4D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voorwaarden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97FD0F-F270-4BF8-1BF5-56B8C5FF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28</a:t>
            </a:fld>
            <a:endParaRPr lang="nl-BE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277711-CDF9-0767-863C-24128F7EB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3" t="25126" r="36514" b="25045"/>
          <a:stretch/>
        </p:blipFill>
        <p:spPr>
          <a:xfrm>
            <a:off x="977900" y="1313879"/>
            <a:ext cx="2032000" cy="885287"/>
          </a:xfrm>
          <a:prstGeom prst="rect">
            <a:avLst/>
          </a:prstGeom>
        </p:spPr>
      </p:pic>
      <p:pic>
        <p:nvPicPr>
          <p:cNvPr id="5" name="Afbeelding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C56007C3-25EA-5FF3-C63D-C50D14845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370252"/>
            <a:ext cx="12971428" cy="6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87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u="none"/>
              <a:t>5. </a:t>
            </a:r>
            <a:r>
              <a:rPr lang="nl-NL"/>
              <a:t>conclusie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280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</a:t>
            </a:fld>
            <a:endParaRPr lang="en-GB"/>
          </a:p>
        </p:txBody>
      </p:sp>
      <p:pic>
        <p:nvPicPr>
          <p:cNvPr id="10" name="Tijdelijke aanduiding voor inhoud 9" descr="Afbeelding met verven, landschap, wolk, hemel&#10;&#10;Automatisch gegenereerde beschrijving">
            <a:extLst>
              <a:ext uri="{FF2B5EF4-FFF2-40B4-BE49-F238E27FC236}">
                <a16:creationId xmlns:a16="http://schemas.microsoft.com/office/drawing/2014/main" id="{27762F50-CBF5-D3BC-7879-3F85C2241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13906" r="21450" b="16572"/>
          <a:stretch/>
        </p:blipFill>
        <p:spPr>
          <a:xfrm>
            <a:off x="9568287" y="1101128"/>
            <a:ext cx="5692088" cy="5400000"/>
          </a:xfrm>
        </p:spPr>
      </p:pic>
      <p:pic>
        <p:nvPicPr>
          <p:cNvPr id="12" name="Afbeelding 11" descr="Afbeelding met wolk, landschap, natuur, hemel&#10;&#10;Automatisch gegenereerde beschrijving">
            <a:extLst>
              <a:ext uri="{FF2B5EF4-FFF2-40B4-BE49-F238E27FC236}">
                <a16:creationId xmlns:a16="http://schemas.microsoft.com/office/drawing/2014/main" id="{22DFA34E-843C-A6FC-C9D6-CC25812CF2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13"/>
          <a:stretch/>
        </p:blipFill>
        <p:spPr>
          <a:xfrm>
            <a:off x="2351314" y="1101128"/>
            <a:ext cx="5510956" cy="5400000"/>
          </a:xfrm>
          <a:prstGeom prst="rect">
            <a:avLst/>
          </a:prstGeom>
        </p:spPr>
      </p:pic>
      <p:pic>
        <p:nvPicPr>
          <p:cNvPr id="3" name="Graphic 4" descr="Help met effen opvulling">
            <a:extLst>
              <a:ext uri="{FF2B5EF4-FFF2-40B4-BE49-F238E27FC236}">
                <a16:creationId xmlns:a16="http://schemas.microsoft.com/office/drawing/2014/main" id="{80225952-8CED-C447-97E4-ABC88851B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0278" y="6766310"/>
            <a:ext cx="1063131" cy="1063131"/>
          </a:xfrm>
          <a:prstGeom prst="rect">
            <a:avLst/>
          </a:prstGeom>
        </p:spPr>
      </p:pic>
      <p:pic>
        <p:nvPicPr>
          <p:cNvPr id="9" name="Graphic 8" descr="Badge Tick1 met effen opvulling">
            <a:extLst>
              <a:ext uri="{FF2B5EF4-FFF2-40B4-BE49-F238E27FC236}">
                <a16:creationId xmlns:a16="http://schemas.microsoft.com/office/drawing/2014/main" id="{D3BCB6F6-3991-6A5D-BD86-2A06DAE65D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32720" y="6778746"/>
            <a:ext cx="1038258" cy="1038258"/>
          </a:xfrm>
          <a:prstGeom prst="rect">
            <a:avLst/>
          </a:prstGeom>
        </p:spPr>
      </p:pic>
      <p:pic>
        <p:nvPicPr>
          <p:cNvPr id="13" name="Graphic 12" descr="Badge copyright met effen opvulling">
            <a:extLst>
              <a:ext uri="{FF2B5EF4-FFF2-40B4-BE49-F238E27FC236}">
                <a16:creationId xmlns:a16="http://schemas.microsoft.com/office/drawing/2014/main" id="{4B677739-34D5-C8F0-4120-DAEAD6B8B3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3394" y="6549358"/>
            <a:ext cx="1497037" cy="1497037"/>
          </a:xfrm>
          <a:prstGeom prst="rect">
            <a:avLst/>
          </a:prstGeom>
        </p:spPr>
      </p:pic>
      <p:pic>
        <p:nvPicPr>
          <p:cNvPr id="16" name="Graphic 15" descr="Badge copyright met effen opvulling">
            <a:extLst>
              <a:ext uri="{FF2B5EF4-FFF2-40B4-BE49-F238E27FC236}">
                <a16:creationId xmlns:a16="http://schemas.microsoft.com/office/drawing/2014/main" id="{9FCE0260-6973-F920-188F-8818C4311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71769" y="6549358"/>
            <a:ext cx="1497037" cy="1497037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9453664A-A29D-BAD9-F63E-4F5DB576EDB8}"/>
              </a:ext>
            </a:extLst>
          </p:cNvPr>
          <p:cNvSpPr txBox="1"/>
          <p:nvPr/>
        </p:nvSpPr>
        <p:spPr>
          <a:xfrm>
            <a:off x="11381422" y="7104839"/>
            <a:ext cx="2467207" cy="41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NL" sz="1900" dirty="0">
                <a:solidFill>
                  <a:schemeClr val="tx2"/>
                </a:solidFill>
              </a:rPr>
              <a:t>Paulien Wymeersch</a:t>
            </a:r>
          </a:p>
        </p:txBody>
      </p:sp>
    </p:spTree>
    <p:extLst>
      <p:ext uri="{BB962C8B-B14F-4D97-AF65-F5344CB8AC3E}">
        <p14:creationId xmlns:p14="http://schemas.microsoft.com/office/powerpoint/2010/main" val="187100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92F9C-5441-E54C-CC0C-8744003B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416E5A-7277-811F-8816-ADA7EFFA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30</a:t>
            </a:fld>
            <a:endParaRPr lang="nl-BE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69D060-7BD0-941C-4C23-D5DE742CB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894042"/>
              </p:ext>
            </p:extLst>
          </p:nvPr>
        </p:nvGraphicFramePr>
        <p:xfrm>
          <a:off x="9294125" y="1411849"/>
          <a:ext cx="7241275" cy="158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6849057-0E9F-C6A4-0D4A-2A95E77B75D7}"/>
              </a:ext>
            </a:extLst>
          </p:cNvPr>
          <p:cNvSpPr txBox="1">
            <a:spLocks/>
          </p:cNvSpPr>
          <p:nvPr/>
        </p:nvSpPr>
        <p:spPr>
          <a:xfrm>
            <a:off x="1020864" y="1702774"/>
            <a:ext cx="7023685" cy="1014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nl-NL" sz="5600" dirty="0">
                <a:sym typeface="Wingdings" panose="05000000000000000000" pitchFamily="2" charset="2"/>
              </a:rPr>
              <a:t>Originaliteit</a:t>
            </a:r>
            <a:r>
              <a:rPr lang="nl-NL" sz="6100" dirty="0">
                <a:sym typeface="Wingdings" panose="05000000000000000000" pitchFamily="2" charset="2"/>
              </a:rPr>
              <a:t> </a:t>
            </a:r>
            <a:r>
              <a:rPr lang="nl-NL" sz="5600" dirty="0">
                <a:sym typeface="Wingdings" panose="05000000000000000000" pitchFamily="2" charset="2"/>
              </a:rPr>
              <a:t>AI-output</a:t>
            </a:r>
            <a:r>
              <a:rPr lang="nl-NL" sz="6100" dirty="0">
                <a:sym typeface="Wingdings" panose="05000000000000000000" pitchFamily="2" charset="2"/>
              </a:rPr>
              <a:t> </a:t>
            </a:r>
            <a:endParaRPr lang="nl-BE" sz="6100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7" name="Graphic 6" descr="Sluiten met effen opvulling">
            <a:extLst>
              <a:ext uri="{FF2B5EF4-FFF2-40B4-BE49-F238E27FC236}">
                <a16:creationId xmlns:a16="http://schemas.microsoft.com/office/drawing/2014/main" id="{31E469BE-B0F7-9BF8-5D0B-5B109EF9F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7743" y="1396882"/>
            <a:ext cx="1763628" cy="1763628"/>
          </a:xfrm>
          <a:prstGeom prst="rect">
            <a:avLst/>
          </a:prstGeom>
        </p:spPr>
      </p:pic>
      <p:sp>
        <p:nvSpPr>
          <p:cNvPr id="8" name="Pijl omlaag 8">
            <a:extLst>
              <a:ext uri="{FF2B5EF4-FFF2-40B4-BE49-F238E27FC236}">
                <a16:creationId xmlns:a16="http://schemas.microsoft.com/office/drawing/2014/main" id="{696AC599-8944-C103-12FC-1E1400925F7F}"/>
              </a:ext>
            </a:extLst>
          </p:cNvPr>
          <p:cNvSpPr/>
          <p:nvPr/>
        </p:nvSpPr>
        <p:spPr>
          <a:xfrm>
            <a:off x="3897100" y="3146746"/>
            <a:ext cx="884913" cy="3369079"/>
          </a:xfrm>
          <a:prstGeom prst="downArrow">
            <a:avLst>
              <a:gd name="adj1" fmla="val 50000"/>
              <a:gd name="adj2" fmla="val 7509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US" dirty="0">
              <a:solidFill>
                <a:schemeClr val="tx1"/>
              </a:solidFill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31311FC-E7AF-67D4-1F5C-6C2F93CFA5E3}"/>
              </a:ext>
            </a:extLst>
          </p:cNvPr>
          <p:cNvSpPr txBox="1">
            <a:spLocks/>
          </p:cNvSpPr>
          <p:nvPr/>
        </p:nvSpPr>
        <p:spPr>
          <a:xfrm>
            <a:off x="1130917" y="6593091"/>
            <a:ext cx="6803578" cy="979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nl-NL" sz="5600" dirty="0">
                <a:sym typeface="Wingdings" panose="05000000000000000000" pitchFamily="2" charset="2"/>
              </a:rPr>
              <a:t>Publiek</a:t>
            </a:r>
            <a:r>
              <a:rPr lang="nl-NL" sz="6100" dirty="0">
                <a:sym typeface="Wingdings" panose="05000000000000000000" pitchFamily="2" charset="2"/>
              </a:rPr>
              <a:t> </a:t>
            </a:r>
            <a:r>
              <a:rPr lang="nl-NL" sz="5600" dirty="0">
                <a:sym typeface="Wingdings" panose="05000000000000000000" pitchFamily="2" charset="2"/>
              </a:rPr>
              <a:t>domein</a:t>
            </a:r>
            <a:r>
              <a:rPr lang="nl-NL" sz="6100" dirty="0">
                <a:sym typeface="Wingdings" panose="05000000000000000000" pitchFamily="2" charset="2"/>
              </a:rPr>
              <a:t> </a:t>
            </a:r>
            <a:endParaRPr lang="nl-BE" sz="6100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10" name="Graphic 9" descr="Vrouwelijk profiel met effen opvulling">
            <a:extLst>
              <a:ext uri="{FF2B5EF4-FFF2-40B4-BE49-F238E27FC236}">
                <a16:creationId xmlns:a16="http://schemas.microsoft.com/office/drawing/2014/main" id="{1F2AD0F9-1B68-2EB4-CE09-F48AF83AE7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2689" y="2948050"/>
            <a:ext cx="1237827" cy="1237827"/>
          </a:xfrm>
          <a:prstGeom prst="rect">
            <a:avLst/>
          </a:prstGeom>
        </p:spPr>
      </p:pic>
      <p:pic>
        <p:nvPicPr>
          <p:cNvPr id="11" name="Graphic 10" descr="Robot met effen opvulling">
            <a:extLst>
              <a:ext uri="{FF2B5EF4-FFF2-40B4-BE49-F238E27FC236}">
                <a16:creationId xmlns:a16="http://schemas.microsoft.com/office/drawing/2014/main" id="{6CB01A67-0641-A481-5883-B3B231B1C2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54720" y="2930994"/>
            <a:ext cx="1175484" cy="1175484"/>
          </a:xfrm>
          <a:prstGeom prst="rect">
            <a:avLst/>
          </a:prstGeom>
        </p:spPr>
      </p:pic>
      <p:pic>
        <p:nvPicPr>
          <p:cNvPr id="12" name="Graphic 11" descr="Vrouwelijk profiel met effen opvulling">
            <a:extLst>
              <a:ext uri="{FF2B5EF4-FFF2-40B4-BE49-F238E27FC236}">
                <a16:creationId xmlns:a16="http://schemas.microsoft.com/office/drawing/2014/main" id="{41C5A19E-3A05-EA4C-683B-3DD755C8FD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24409" y="2948772"/>
            <a:ext cx="1237827" cy="12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9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NL" sz="2400"/>
              <a:t>Universiteit Gent</a:t>
            </a:r>
            <a:br>
              <a:rPr lang="nl-NL" sz="2400"/>
            </a:br>
            <a:r>
              <a:rPr lang="nl-NL" sz="2400"/>
              <a:t>@ugent</a:t>
            </a:r>
          </a:p>
          <a:p>
            <a:pPr marL="85725" indent="0">
              <a:buNone/>
            </a:pPr>
            <a:r>
              <a:rPr lang="nl-NL"/>
              <a:t>@ugent</a:t>
            </a:r>
            <a:br>
              <a:rPr lang="nl-NL" sz="2400"/>
            </a:br>
            <a:r>
              <a:rPr lang="nl-NL" sz="2400"/>
              <a:t>Ghent University</a:t>
            </a:r>
          </a:p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500" dirty="0"/>
              <a:t>Paulien Wymeersch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cap="all" dirty="0"/>
              <a:t>Vakgroep </a:t>
            </a:r>
            <a:r>
              <a:rPr lang="nl-BE" cap="all" dirty="0" err="1"/>
              <a:t>metajuridica</a:t>
            </a:r>
            <a:r>
              <a:rPr lang="nl-BE" cap="all" dirty="0"/>
              <a:t>, privaat- en ondernemingsrecht</a:t>
            </a:r>
            <a:br>
              <a:rPr lang="nl-BE" cap="all" dirty="0"/>
            </a:br>
            <a:r>
              <a:rPr lang="nl-BE" dirty="0"/>
              <a:t>Centrum voor Verbintenissen- en Goederenrecht</a:t>
            </a:r>
            <a:endParaRPr lang="nl-BE" cap="all" dirty="0"/>
          </a:p>
          <a:p>
            <a:br>
              <a:rPr lang="nl-BE" dirty="0"/>
            </a:br>
            <a:br>
              <a:rPr lang="nl-BE" dirty="0"/>
            </a:br>
            <a:r>
              <a:rPr lang="nl-BE" dirty="0"/>
              <a:t>Paulien.Wymeersch@ugent.be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www.ugent.be</a:t>
            </a:r>
            <a:br>
              <a:rPr lang="nl-BE" dirty="0"/>
            </a:br>
            <a:br>
              <a:rPr lang="nl-BE" dirty="0"/>
            </a:br>
            <a:endParaRPr lang="nl-BE" dirty="0">
              <a:uFill>
                <a:solidFill>
                  <a:prstClr val="white"/>
                </a:solidFill>
              </a:uFill>
              <a:cs typeface="Arial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9" y="3175459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8" y="3592583"/>
            <a:ext cx="280417" cy="35661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D482D56-E514-45B5-8EC9-939C9B98A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122000"/>
            <a:ext cx="280643" cy="28080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07A27FA2-4599-442A-880A-7C66F7766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560042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842970"/>
            <a:ext cx="15699575" cy="5612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00125" indent="-914400">
              <a:buAutoNum type="arabicPeriod"/>
            </a:pPr>
            <a:r>
              <a:rPr lang="nl-NL" sz="5400" dirty="0"/>
              <a:t>Definitie van AI-output</a:t>
            </a:r>
          </a:p>
          <a:p>
            <a:pPr marL="1000125" indent="-914400">
              <a:buAutoNum type="arabicPeriod"/>
            </a:pPr>
            <a:r>
              <a:rPr lang="nl-NL" sz="5400" dirty="0"/>
              <a:t>Voorwaarden auteurschap</a:t>
            </a:r>
          </a:p>
          <a:p>
            <a:pPr marL="1000125" indent="-914400">
              <a:buAutoNum type="arabicPeriod"/>
            </a:pPr>
            <a:r>
              <a:rPr lang="nl-NL" sz="5400" dirty="0"/>
              <a:t>Toepassingsvoorwaarden auteursrecht</a:t>
            </a:r>
          </a:p>
          <a:p>
            <a:pPr marL="1000125" indent="-914400">
              <a:buAutoNum type="arabicPeriod"/>
            </a:pPr>
            <a:r>
              <a:rPr lang="nl-NL" sz="5400" dirty="0"/>
              <a:t>Algemene voorwaarden AI-systemen</a:t>
            </a:r>
          </a:p>
          <a:p>
            <a:pPr marL="1000125" indent="-914400">
              <a:buAutoNum type="arabicPeriod"/>
            </a:pPr>
            <a:r>
              <a:rPr lang="nl-NL" sz="5400" dirty="0"/>
              <a:t>Conclusie</a:t>
            </a:r>
          </a:p>
          <a:p>
            <a:pPr marL="1000125" indent="-914400">
              <a:buAutoNum type="arabicPeriod"/>
            </a:pPr>
            <a:endParaRPr lang="nl-NL" dirty="0"/>
          </a:p>
          <a:p>
            <a:pPr marL="1000125" indent="-9144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82976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voorbeelden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237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voorbeelden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/>
          </a:p>
        </p:txBody>
      </p:sp>
      <p:pic>
        <p:nvPicPr>
          <p:cNvPr id="1026" name="Picture 2" descr="unknown">
            <a:extLst>
              <a:ext uri="{FF2B5EF4-FFF2-40B4-BE49-F238E27FC236}">
                <a16:creationId xmlns:a16="http://schemas.microsoft.com/office/drawing/2014/main" id="{3B12CA65-FA9A-7D48-1D32-838F9E3C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3" y="1322838"/>
            <a:ext cx="6776092" cy="67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B639733-3356-3766-1622-C678AADCF01E}"/>
              </a:ext>
            </a:extLst>
          </p:cNvPr>
          <p:cNvSpPr txBox="1"/>
          <p:nvPr/>
        </p:nvSpPr>
        <p:spPr>
          <a:xfrm>
            <a:off x="7988061" y="1433580"/>
            <a:ext cx="8415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0" i="0" dirty="0">
                <a:effectLst/>
              </a:rPr>
              <a:t>DALL·E 2</a:t>
            </a:r>
          </a:p>
          <a:p>
            <a:endParaRPr lang="nl-BE" sz="5400" b="0" i="0" dirty="0">
              <a:effectLst/>
            </a:endParaRPr>
          </a:p>
          <a:p>
            <a:r>
              <a:rPr lang="nl-BE" sz="5400" dirty="0"/>
              <a:t>“Een astronaut te paard in een fotorealistische stijl”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389006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Enkele voorbeelden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988619E-21E4-6C39-0254-37D64247FF98}"/>
              </a:ext>
            </a:extLst>
          </p:cNvPr>
          <p:cNvSpPr txBox="1"/>
          <p:nvPr/>
        </p:nvSpPr>
        <p:spPr>
          <a:xfrm>
            <a:off x="830118" y="1470544"/>
            <a:ext cx="16147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0" i="0" dirty="0" err="1">
                <a:effectLst/>
              </a:rPr>
              <a:t>ChatGPT</a:t>
            </a:r>
            <a:r>
              <a:rPr lang="nl-BE" sz="4400" b="0" i="0" dirty="0">
                <a:effectLst/>
              </a:rPr>
              <a:t> </a:t>
            </a:r>
            <a:r>
              <a:rPr lang="nl-BE" sz="4400" dirty="0"/>
              <a:t>“Is AI-output beschermd door auteursrecht in de EU?”</a:t>
            </a:r>
            <a:endParaRPr lang="nl-NL" sz="44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9DECA27-9949-A28F-D1E8-2CD83BEA4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" y="2270463"/>
            <a:ext cx="15825686" cy="58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7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Enkele voorbeelden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194364"/>
            <a:ext cx="9165775" cy="3848691"/>
          </a:xfrm>
        </p:spPr>
        <p:txBody>
          <a:bodyPr/>
          <a:lstStyle/>
          <a:p>
            <a:r>
              <a:rPr lang="nl-BE" b="0" i="0" dirty="0">
                <a:effectLst/>
                <a:latin typeface="+mj-lt"/>
              </a:rPr>
              <a:t>Afbeeldingen</a:t>
            </a:r>
          </a:p>
          <a:p>
            <a:r>
              <a:rPr lang="nl-BE" dirty="0">
                <a:latin typeface="+mj-lt"/>
              </a:rPr>
              <a:t>Tekst</a:t>
            </a:r>
          </a:p>
          <a:p>
            <a:r>
              <a:rPr lang="nl-BE" b="0" i="0" dirty="0">
                <a:effectLst/>
                <a:latin typeface="+mj-lt"/>
              </a:rPr>
              <a:t>Muziek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AB7B60-5B7C-38FF-765F-8081F9442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248" y="3759567"/>
            <a:ext cx="10446553" cy="25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9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Enkele voorbeelden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194364"/>
            <a:ext cx="9165775" cy="6696000"/>
          </a:xfrm>
        </p:spPr>
        <p:txBody>
          <a:bodyPr/>
          <a:lstStyle/>
          <a:p>
            <a:r>
              <a:rPr lang="nl-BE">
                <a:latin typeface="+mj-lt"/>
              </a:rPr>
              <a:t>“The Next Rembrandt”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/>
          </a:p>
        </p:txBody>
      </p:sp>
      <p:pic>
        <p:nvPicPr>
          <p:cNvPr id="1028" name="Picture 4" descr="The Next Rembrandt: Recreating the work of a master with AI">
            <a:extLst>
              <a:ext uri="{FF2B5EF4-FFF2-40B4-BE49-F238E27FC236}">
                <a16:creationId xmlns:a16="http://schemas.microsoft.com/office/drawing/2014/main" id="{73C097BA-A638-AD92-3DB3-2049D0B8E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14" y="1194365"/>
            <a:ext cx="6932628" cy="5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6B4D51-6074-2C82-6568-803C0F9F0F53}"/>
              </a:ext>
            </a:extLst>
          </p:cNvPr>
          <p:cNvSpPr txBox="1"/>
          <p:nvPr/>
        </p:nvSpPr>
        <p:spPr>
          <a:xfrm>
            <a:off x="9352548" y="6647386"/>
            <a:ext cx="6956994" cy="189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500"/>
              <a:t>“</a:t>
            </a:r>
            <a:r>
              <a:rPr lang="nl-NL" sz="2500" i="1"/>
              <a:t>Een portret van een blanke man met gezichtsbeharing, tussen de dertig en veertig jaar oud, gekleed in zwarte kleding met een witte kraag en een hoed, naar rechts kijkend </a:t>
            </a:r>
            <a:r>
              <a:rPr lang="nl-NL" sz="2500"/>
              <a:t>”</a:t>
            </a:r>
          </a:p>
        </p:txBody>
      </p:sp>
      <p:pic>
        <p:nvPicPr>
          <p:cNvPr id="6" name="Picture 6" descr="The Next Rembrandt: bringing the Old Master back to life | by Dutch Digital  Design | Medium">
            <a:extLst>
              <a:ext uri="{FF2B5EF4-FFF2-40B4-BE49-F238E27FC236}">
                <a16:creationId xmlns:a16="http://schemas.microsoft.com/office/drawing/2014/main" id="{5DCDC847-72C9-00AC-DD83-59328C65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r="636"/>
          <a:stretch>
            <a:fillRect/>
          </a:stretch>
        </p:blipFill>
        <p:spPr bwMode="auto">
          <a:xfrm>
            <a:off x="5167413" y="24168100"/>
            <a:ext cx="8218154" cy="57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R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DC4E28"/>
      </a:accent1>
      <a:accent2>
        <a:srgbClr val="E0603E"/>
      </a:accent2>
      <a:accent3>
        <a:srgbClr val="E37153"/>
      </a:accent3>
      <a:accent4>
        <a:srgbClr val="E78369"/>
      </a:accent4>
      <a:accent5>
        <a:srgbClr val="EA957E"/>
      </a:accent5>
      <a:accent6>
        <a:srgbClr val="EEA79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_RE.potx" id="{DD0C8BA7-C65B-439C-97D8-AB5EC0BC6748}" vid="{742CF105-13B8-4237-A3AE-0D158D2C3D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PowerPoint_UGent_NL_RE</Template>
  <TotalTime>1</TotalTime>
  <Words>441</Words>
  <Application>Microsoft Office PowerPoint</Application>
  <PresentationFormat>Aangepast</PresentationFormat>
  <Paragraphs>141</Paragraphs>
  <Slides>31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Calibri</vt:lpstr>
      <vt:lpstr>Kantoorthema</vt:lpstr>
      <vt:lpstr>aI en auteursrecht</vt:lpstr>
      <vt:lpstr>PowerPoint-presentatie</vt:lpstr>
      <vt:lpstr>PowerPoint-presentatie</vt:lpstr>
      <vt:lpstr>overzicht</vt:lpstr>
      <vt:lpstr>voorbeelden</vt:lpstr>
      <vt:lpstr>Enkele voorbeelden</vt:lpstr>
      <vt:lpstr>Enkele voorbeelden</vt:lpstr>
      <vt:lpstr>Enkele voorbeelden</vt:lpstr>
      <vt:lpstr>Enkele voorbeelden</vt:lpstr>
      <vt:lpstr>AI-output</vt:lpstr>
      <vt:lpstr>Ai-output</vt:lpstr>
      <vt:lpstr>2. AUTEURSCHAP</vt:lpstr>
      <vt:lpstr>AUTEURSCHAP</vt:lpstr>
      <vt:lpstr>3. voorwaarden auteursrecht</vt:lpstr>
      <vt:lpstr>Voorwaarden auteursrecht</vt:lpstr>
      <vt:lpstr>Voorwaarden auteursrecht</vt:lpstr>
      <vt:lpstr>Voorwaarden auteursrecht</vt:lpstr>
      <vt:lpstr>Voorwaarden auteursrecht</vt:lpstr>
      <vt:lpstr>originaliteit</vt:lpstr>
      <vt:lpstr>Toepassing op ai-output</vt:lpstr>
      <vt:lpstr>Toepassing op ai-output</vt:lpstr>
      <vt:lpstr>Toepassing op ai-output</vt:lpstr>
      <vt:lpstr>Toepassing op ai-output</vt:lpstr>
      <vt:lpstr>4. Algemene voorwaarden</vt:lpstr>
      <vt:lpstr>Algemene voorwaarden</vt:lpstr>
      <vt:lpstr>Algemene voorwaarden</vt:lpstr>
      <vt:lpstr>Algemene voorwaarden</vt:lpstr>
      <vt:lpstr>Algemene voorwaarden</vt:lpstr>
      <vt:lpstr>5. conclusie</vt:lpstr>
      <vt:lpstr>conclusie</vt:lpstr>
      <vt:lpstr>Paulien Wymeersch   Vakgroep metajuridica, privaat- en ondernemingsrecht Centrum voor Verbintenissen- en Goederenrecht   Paulien.Wymeersch@ugent.be    www.ugent.be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Paulien Wymeersch</dc:creator>
  <cp:keywords/>
  <dc:description/>
  <cp:lastModifiedBy>Benjamin Quanjard</cp:lastModifiedBy>
  <cp:revision>2</cp:revision>
  <cp:lastPrinted>2023-03-17T15:17:12Z</cp:lastPrinted>
  <dcterms:created xsi:type="dcterms:W3CDTF">2022-09-08T11:24:58Z</dcterms:created>
  <dcterms:modified xsi:type="dcterms:W3CDTF">2023-12-07T08:37:00Z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lpwstr>20</vt:lpwstr>
  </property>
</Properties>
</file>