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5"/>
  </p:notesMasterIdLst>
  <p:sldIdLst>
    <p:sldId id="302" r:id="rId3"/>
    <p:sldId id="323" r:id="rId4"/>
    <p:sldId id="364" r:id="rId5"/>
    <p:sldId id="365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16" r:id="rId14"/>
  </p:sldIdLst>
  <p:sldSz cx="12192000" cy="6858000"/>
  <p:notesSz cx="6865938" cy="999807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3D9ED5-D8F6-421C-B09A-0F7A4C219541}" v="14" dt="2024-01-21T17:11:12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660"/>
  </p:normalViewPr>
  <p:slideViewPr>
    <p:cSldViewPr snapToGrid="0">
      <p:cViewPr varScale="1">
        <p:scale>
          <a:sx n="90" d="100"/>
          <a:sy n="90" d="100"/>
        </p:scale>
        <p:origin x="269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 Maus" userId="09d703a1-4039-4ac9-a2a3-257e6faf839b" providerId="ADAL" clId="{F63D9ED5-D8F6-421C-B09A-0F7A4C219541}"/>
    <pc:docChg chg="undo custSel addSld delSld modSld sldOrd modShowInfo">
      <pc:chgData name="Michel Maus" userId="09d703a1-4039-4ac9-a2a3-257e6faf839b" providerId="ADAL" clId="{F63D9ED5-D8F6-421C-B09A-0F7A4C219541}" dt="2024-01-23T11:09:29.766" v="5585" actId="2744"/>
      <pc:docMkLst>
        <pc:docMk/>
      </pc:docMkLst>
      <pc:sldChg chg="modSp mod">
        <pc:chgData name="Michel Maus" userId="09d703a1-4039-4ac9-a2a3-257e6faf839b" providerId="ADAL" clId="{F63D9ED5-D8F6-421C-B09A-0F7A4C219541}" dt="2024-01-21T15:57:51.767" v="52" actId="1076"/>
        <pc:sldMkLst>
          <pc:docMk/>
          <pc:sldMk cId="2107764562" sldId="302"/>
        </pc:sldMkLst>
        <pc:spChg chg="mod">
          <ac:chgData name="Michel Maus" userId="09d703a1-4039-4ac9-a2a3-257e6faf839b" providerId="ADAL" clId="{F63D9ED5-D8F6-421C-B09A-0F7A4C219541}" dt="2024-01-21T15:57:51.767" v="52" actId="1076"/>
          <ac:spMkLst>
            <pc:docMk/>
            <pc:sldMk cId="2107764562" sldId="302"/>
            <ac:spMk id="2" creationId="{74021C85-1D4F-6547-B470-7739E388EE42}"/>
          </ac:spMkLst>
        </pc:spChg>
      </pc:sldChg>
      <pc:sldChg chg="add del">
        <pc:chgData name="Michel Maus" userId="09d703a1-4039-4ac9-a2a3-257e6faf839b" providerId="ADAL" clId="{F63D9ED5-D8F6-421C-B09A-0F7A4C219541}" dt="2024-01-21T17:04:21.092" v="4404" actId="47"/>
        <pc:sldMkLst>
          <pc:docMk/>
          <pc:sldMk cId="2027920059" sldId="316"/>
        </pc:sldMkLst>
      </pc:sldChg>
      <pc:sldChg chg="del">
        <pc:chgData name="Michel Maus" userId="09d703a1-4039-4ac9-a2a3-257e6faf839b" providerId="ADAL" clId="{F63D9ED5-D8F6-421C-B09A-0F7A4C219541}" dt="2024-01-21T16:21:25.305" v="1498" actId="47"/>
        <pc:sldMkLst>
          <pc:docMk/>
          <pc:sldMk cId="2312666238" sldId="322"/>
        </pc:sldMkLst>
      </pc:sldChg>
      <pc:sldChg chg="addSp delSp modSp mod setBg">
        <pc:chgData name="Michel Maus" userId="09d703a1-4039-4ac9-a2a3-257e6faf839b" providerId="ADAL" clId="{F63D9ED5-D8F6-421C-B09A-0F7A4C219541}" dt="2024-01-21T16:09:09.621" v="677" actId="113"/>
        <pc:sldMkLst>
          <pc:docMk/>
          <pc:sldMk cId="4152545432" sldId="323"/>
        </pc:sldMkLst>
        <pc:spChg chg="mod">
          <ac:chgData name="Michel Maus" userId="09d703a1-4039-4ac9-a2a3-257e6faf839b" providerId="ADAL" clId="{F63D9ED5-D8F6-421C-B09A-0F7A4C219541}" dt="2024-01-21T16:09:09.621" v="677" actId="113"/>
          <ac:spMkLst>
            <pc:docMk/>
            <pc:sldMk cId="4152545432" sldId="323"/>
            <ac:spMk id="2" creationId="{00000000-0000-0000-0000-000000000000}"/>
          </ac:spMkLst>
        </pc:spChg>
        <pc:spChg chg="mod">
          <ac:chgData name="Michel Maus" userId="09d703a1-4039-4ac9-a2a3-257e6faf839b" providerId="ADAL" clId="{F63D9ED5-D8F6-421C-B09A-0F7A4C219541}" dt="2024-01-21T16:08:48.055" v="674" actId="14100"/>
          <ac:spMkLst>
            <pc:docMk/>
            <pc:sldMk cId="4152545432" sldId="323"/>
            <ac:spMk id="4" creationId="{00000000-0000-0000-0000-000000000000}"/>
          </ac:spMkLst>
        </pc:spChg>
        <pc:spChg chg="add del">
          <ac:chgData name="Michel Maus" userId="09d703a1-4039-4ac9-a2a3-257e6faf839b" providerId="ADAL" clId="{F63D9ED5-D8F6-421C-B09A-0F7A4C219541}" dt="2024-01-21T16:03:50.676" v="62" actId="26606"/>
          <ac:spMkLst>
            <pc:docMk/>
            <pc:sldMk cId="4152545432" sldId="323"/>
            <ac:spMk id="11" creationId="{04812C46-200A-4DEB-A05E-3ED6C68C2387}"/>
          </ac:spMkLst>
        </pc:spChg>
        <pc:spChg chg="add del">
          <ac:chgData name="Michel Maus" userId="09d703a1-4039-4ac9-a2a3-257e6faf839b" providerId="ADAL" clId="{F63D9ED5-D8F6-421C-B09A-0F7A4C219541}" dt="2024-01-21T16:03:50.676" v="62" actId="26606"/>
          <ac:spMkLst>
            <pc:docMk/>
            <pc:sldMk cId="4152545432" sldId="323"/>
            <ac:spMk id="13" creationId="{D1EA859B-E555-4109-94F3-6700E046E008}"/>
          </ac:spMkLst>
        </pc:spChg>
        <pc:spChg chg="add del">
          <ac:chgData name="Michel Maus" userId="09d703a1-4039-4ac9-a2a3-257e6faf839b" providerId="ADAL" clId="{F63D9ED5-D8F6-421C-B09A-0F7A4C219541}" dt="2024-01-21T16:03:52.342" v="64" actId="26606"/>
          <ac:spMkLst>
            <pc:docMk/>
            <pc:sldMk cId="4152545432" sldId="323"/>
            <ac:spMk id="15" creationId="{04812C46-200A-4DEB-A05E-3ED6C68C2387}"/>
          </ac:spMkLst>
        </pc:spChg>
        <pc:spChg chg="add del">
          <ac:chgData name="Michel Maus" userId="09d703a1-4039-4ac9-a2a3-257e6faf839b" providerId="ADAL" clId="{F63D9ED5-D8F6-421C-B09A-0F7A4C219541}" dt="2024-01-21T16:03:52.342" v="64" actId="26606"/>
          <ac:spMkLst>
            <pc:docMk/>
            <pc:sldMk cId="4152545432" sldId="323"/>
            <ac:spMk id="16" creationId="{D1EA859B-E555-4109-94F3-6700E046E008}"/>
          </ac:spMkLst>
        </pc:spChg>
        <pc:spChg chg="add del">
          <ac:chgData name="Michel Maus" userId="09d703a1-4039-4ac9-a2a3-257e6faf839b" providerId="ADAL" clId="{F63D9ED5-D8F6-421C-B09A-0F7A4C219541}" dt="2024-01-21T16:03:54.950" v="66" actId="26606"/>
          <ac:spMkLst>
            <pc:docMk/>
            <pc:sldMk cId="4152545432" sldId="323"/>
            <ac:spMk id="18" creationId="{9F7D5CDA-D291-4307-BF55-1381FED29634}"/>
          </ac:spMkLst>
        </pc:spChg>
        <pc:spChg chg="add">
          <ac:chgData name="Michel Maus" userId="09d703a1-4039-4ac9-a2a3-257e6faf839b" providerId="ADAL" clId="{F63D9ED5-D8F6-421C-B09A-0F7A4C219541}" dt="2024-01-21T16:03:54.950" v="67" actId="26606"/>
          <ac:spMkLst>
            <pc:docMk/>
            <pc:sldMk cId="4152545432" sldId="323"/>
            <ac:spMk id="20" creationId="{F13C74B1-5B17-4795-BED0-7140497B445A}"/>
          </ac:spMkLst>
        </pc:spChg>
        <pc:spChg chg="add">
          <ac:chgData name="Michel Maus" userId="09d703a1-4039-4ac9-a2a3-257e6faf839b" providerId="ADAL" clId="{F63D9ED5-D8F6-421C-B09A-0F7A4C219541}" dt="2024-01-21T16:03:54.950" v="67" actId="26606"/>
          <ac:spMkLst>
            <pc:docMk/>
            <pc:sldMk cId="4152545432" sldId="323"/>
            <ac:spMk id="21" creationId="{D4974D33-8DC5-464E-8C6D-BE58F0669C17}"/>
          </ac:spMkLst>
        </pc:spChg>
        <pc:picChg chg="del">
          <ac:chgData name="Michel Maus" userId="09d703a1-4039-4ac9-a2a3-257e6faf839b" providerId="ADAL" clId="{F63D9ED5-D8F6-421C-B09A-0F7A4C219541}" dt="2024-01-21T16:03:00.776" v="53" actId="478"/>
          <ac:picMkLst>
            <pc:docMk/>
            <pc:sldMk cId="4152545432" sldId="323"/>
            <ac:picMk id="5" creationId="{3EA66319-9657-D59C-757A-351CE0EEE568}"/>
          </ac:picMkLst>
        </pc:picChg>
        <pc:picChg chg="add mod ord">
          <ac:chgData name="Michel Maus" userId="09d703a1-4039-4ac9-a2a3-257e6faf839b" providerId="ADAL" clId="{F63D9ED5-D8F6-421C-B09A-0F7A4C219541}" dt="2024-01-21T16:08:55.346" v="675" actId="14100"/>
          <ac:picMkLst>
            <pc:docMk/>
            <pc:sldMk cId="4152545432" sldId="323"/>
            <ac:picMk id="6" creationId="{BA756C7D-3320-F75A-D276-435156C1E80F}"/>
          </ac:picMkLst>
        </pc:picChg>
      </pc:sldChg>
      <pc:sldChg chg="add del">
        <pc:chgData name="Michel Maus" userId="09d703a1-4039-4ac9-a2a3-257e6faf839b" providerId="ADAL" clId="{F63D9ED5-D8F6-421C-B09A-0F7A4C219541}" dt="2024-01-21T17:02:27.789" v="4223" actId="47"/>
        <pc:sldMkLst>
          <pc:docMk/>
          <pc:sldMk cId="3873225029" sldId="325"/>
        </pc:sldMkLst>
      </pc:sldChg>
      <pc:sldChg chg="addSp delSp modSp mod ord">
        <pc:chgData name="Michel Maus" userId="09d703a1-4039-4ac9-a2a3-257e6faf839b" providerId="ADAL" clId="{F63D9ED5-D8F6-421C-B09A-0F7A4C219541}" dt="2024-01-21T16:14:39.253" v="759" actId="14100"/>
        <pc:sldMkLst>
          <pc:docMk/>
          <pc:sldMk cId="1433226022" sldId="364"/>
        </pc:sldMkLst>
        <pc:spChg chg="mod">
          <ac:chgData name="Michel Maus" userId="09d703a1-4039-4ac9-a2a3-257e6faf839b" providerId="ADAL" clId="{F63D9ED5-D8F6-421C-B09A-0F7A4C219541}" dt="2024-01-21T16:14:39.253" v="759" actId="14100"/>
          <ac:spMkLst>
            <pc:docMk/>
            <pc:sldMk cId="1433226022" sldId="364"/>
            <ac:spMk id="2" creationId="{00000000-0000-0000-0000-000000000000}"/>
          </ac:spMkLst>
        </pc:spChg>
        <pc:picChg chg="del">
          <ac:chgData name="Michel Maus" userId="09d703a1-4039-4ac9-a2a3-257e6faf839b" providerId="ADAL" clId="{F63D9ED5-D8F6-421C-B09A-0F7A4C219541}" dt="2024-01-21T16:13:25.359" v="683" actId="478"/>
          <ac:picMkLst>
            <pc:docMk/>
            <pc:sldMk cId="1433226022" sldId="364"/>
            <ac:picMk id="5" creationId="{9D1F4B28-A71B-5B4A-16D7-3C31F54FC846}"/>
          </ac:picMkLst>
        </pc:picChg>
        <pc:picChg chg="add mod">
          <ac:chgData name="Michel Maus" userId="09d703a1-4039-4ac9-a2a3-257e6faf839b" providerId="ADAL" clId="{F63D9ED5-D8F6-421C-B09A-0F7A4C219541}" dt="2024-01-21T16:13:38.763" v="684" actId="1076"/>
          <ac:picMkLst>
            <pc:docMk/>
            <pc:sldMk cId="1433226022" sldId="364"/>
            <ac:picMk id="6" creationId="{C07D11B8-7C1B-146F-04A2-734075862DF8}"/>
          </ac:picMkLst>
        </pc:picChg>
      </pc:sldChg>
      <pc:sldChg chg="modSp mod ord">
        <pc:chgData name="Michel Maus" userId="09d703a1-4039-4ac9-a2a3-257e6faf839b" providerId="ADAL" clId="{F63D9ED5-D8F6-421C-B09A-0F7A4C219541}" dt="2024-01-21T17:00:56.541" v="4218" actId="20577"/>
        <pc:sldMkLst>
          <pc:docMk/>
          <pc:sldMk cId="3870981130" sldId="365"/>
        </pc:sldMkLst>
        <pc:spChg chg="mod">
          <ac:chgData name="Michel Maus" userId="09d703a1-4039-4ac9-a2a3-257e6faf839b" providerId="ADAL" clId="{F63D9ED5-D8F6-421C-B09A-0F7A4C219541}" dt="2024-01-21T16:15:15.453" v="836" actId="20577"/>
          <ac:spMkLst>
            <pc:docMk/>
            <pc:sldMk cId="3870981130" sldId="365"/>
            <ac:spMk id="2" creationId="{00000000-0000-0000-0000-000000000000}"/>
          </ac:spMkLst>
        </pc:spChg>
        <pc:spChg chg="mod">
          <ac:chgData name="Michel Maus" userId="09d703a1-4039-4ac9-a2a3-257e6faf839b" providerId="ADAL" clId="{F63D9ED5-D8F6-421C-B09A-0F7A4C219541}" dt="2024-01-21T17:00:56.541" v="4218" actId="20577"/>
          <ac:spMkLst>
            <pc:docMk/>
            <pc:sldMk cId="3870981130" sldId="365"/>
            <ac:spMk id="4" creationId="{00000000-0000-0000-0000-000000000000}"/>
          </ac:spMkLst>
        </pc:spChg>
      </pc:sldChg>
      <pc:sldChg chg="add del">
        <pc:chgData name="Michel Maus" userId="09d703a1-4039-4ac9-a2a3-257e6faf839b" providerId="ADAL" clId="{F63D9ED5-D8F6-421C-B09A-0F7A4C219541}" dt="2024-01-21T17:04:05.311" v="4388" actId="47"/>
        <pc:sldMkLst>
          <pc:docMk/>
          <pc:sldMk cId="2160497827" sldId="366"/>
        </pc:sldMkLst>
      </pc:sldChg>
      <pc:sldChg chg="add del">
        <pc:chgData name="Michel Maus" userId="09d703a1-4039-4ac9-a2a3-257e6faf839b" providerId="ADAL" clId="{F63D9ED5-D8F6-421C-B09A-0F7A4C219541}" dt="2024-01-21T17:04:07.813" v="4389" actId="47"/>
        <pc:sldMkLst>
          <pc:docMk/>
          <pc:sldMk cId="371739709" sldId="368"/>
        </pc:sldMkLst>
      </pc:sldChg>
      <pc:sldChg chg="add del">
        <pc:chgData name="Michel Maus" userId="09d703a1-4039-4ac9-a2a3-257e6faf839b" providerId="ADAL" clId="{F63D9ED5-D8F6-421C-B09A-0F7A4C219541}" dt="2024-01-21T17:04:14.163" v="4398" actId="47"/>
        <pc:sldMkLst>
          <pc:docMk/>
          <pc:sldMk cId="2180123212" sldId="369"/>
        </pc:sldMkLst>
      </pc:sldChg>
      <pc:sldChg chg="add del">
        <pc:chgData name="Michel Maus" userId="09d703a1-4039-4ac9-a2a3-257e6faf839b" providerId="ADAL" clId="{F63D9ED5-D8F6-421C-B09A-0F7A4C219541}" dt="2024-01-21T17:04:08.536" v="4390" actId="47"/>
        <pc:sldMkLst>
          <pc:docMk/>
          <pc:sldMk cId="1149269260" sldId="370"/>
        </pc:sldMkLst>
      </pc:sldChg>
      <pc:sldChg chg="addSp delSp modSp add del mod addAnim">
        <pc:chgData name="Michel Maus" userId="09d703a1-4039-4ac9-a2a3-257e6faf839b" providerId="ADAL" clId="{F63D9ED5-D8F6-421C-B09A-0F7A4C219541}" dt="2024-01-21T17:04:17.793" v="4402" actId="47"/>
        <pc:sldMkLst>
          <pc:docMk/>
          <pc:sldMk cId="989003651" sldId="371"/>
        </pc:sldMkLst>
        <pc:spChg chg="mod">
          <ac:chgData name="Michel Maus" userId="09d703a1-4039-4ac9-a2a3-257e6faf839b" providerId="ADAL" clId="{F63D9ED5-D8F6-421C-B09A-0F7A4C219541}" dt="2024-01-21T16:10:34.746" v="678" actId="26606"/>
          <ac:spMkLst>
            <pc:docMk/>
            <pc:sldMk cId="989003651" sldId="371"/>
            <ac:spMk id="2" creationId="{00000000-0000-0000-0000-000000000000}"/>
          </ac:spMkLst>
        </pc:spChg>
        <pc:spChg chg="del">
          <ac:chgData name="Michel Maus" userId="09d703a1-4039-4ac9-a2a3-257e6faf839b" providerId="ADAL" clId="{F63D9ED5-D8F6-421C-B09A-0F7A4C219541}" dt="2024-01-21T16:10:34.746" v="678" actId="26606"/>
          <ac:spMkLst>
            <pc:docMk/>
            <pc:sldMk cId="989003651" sldId="371"/>
            <ac:spMk id="19" creationId="{5E81CCFB-7BEF-4186-86FB-D09450B4D02D}"/>
          </ac:spMkLst>
        </pc:spChg>
        <pc:spChg chg="del">
          <ac:chgData name="Michel Maus" userId="09d703a1-4039-4ac9-a2a3-257e6faf839b" providerId="ADAL" clId="{F63D9ED5-D8F6-421C-B09A-0F7A4C219541}" dt="2024-01-21T16:10:34.746" v="678" actId="26606"/>
          <ac:spMkLst>
            <pc:docMk/>
            <pc:sldMk cId="989003651" sldId="371"/>
            <ac:spMk id="20" creationId="{9203DE33-2CD4-4CA8-9AF3-37C3B65133B0}"/>
          </ac:spMkLst>
        </pc:spChg>
        <pc:spChg chg="del">
          <ac:chgData name="Michel Maus" userId="09d703a1-4039-4ac9-a2a3-257e6faf839b" providerId="ADAL" clId="{F63D9ED5-D8F6-421C-B09A-0F7A4C219541}" dt="2024-01-21T16:10:34.746" v="678" actId="26606"/>
          <ac:spMkLst>
            <pc:docMk/>
            <pc:sldMk cId="989003651" sldId="371"/>
            <ac:spMk id="21" creationId="{0AF57B88-1D4C-41FA-A761-EC1DD10C35CB}"/>
          </ac:spMkLst>
        </pc:spChg>
        <pc:spChg chg="del">
          <ac:chgData name="Michel Maus" userId="09d703a1-4039-4ac9-a2a3-257e6faf839b" providerId="ADAL" clId="{F63D9ED5-D8F6-421C-B09A-0F7A4C219541}" dt="2024-01-21T16:10:34.746" v="678" actId="26606"/>
          <ac:spMkLst>
            <pc:docMk/>
            <pc:sldMk cId="989003651" sldId="371"/>
            <ac:spMk id="22" creationId="{D2548F45-5164-4ABB-8212-7F293FDED8D4}"/>
          </ac:spMkLst>
        </pc:spChg>
        <pc:spChg chg="add">
          <ac:chgData name="Michel Maus" userId="09d703a1-4039-4ac9-a2a3-257e6faf839b" providerId="ADAL" clId="{F63D9ED5-D8F6-421C-B09A-0F7A4C219541}" dt="2024-01-21T16:10:34.746" v="678" actId="26606"/>
          <ac:spMkLst>
            <pc:docMk/>
            <pc:sldMk cId="989003651" sldId="371"/>
            <ac:spMk id="27" creationId="{37C89E4B-3C9F-44B9-8B86-D9E3D112D8EC}"/>
          </ac:spMkLst>
        </pc:spChg>
        <pc:picChg chg="mod">
          <ac:chgData name="Michel Maus" userId="09d703a1-4039-4ac9-a2a3-257e6faf839b" providerId="ADAL" clId="{F63D9ED5-D8F6-421C-B09A-0F7A4C219541}" dt="2024-01-21T16:10:34.746" v="678" actId="26606"/>
          <ac:picMkLst>
            <pc:docMk/>
            <pc:sldMk cId="989003651" sldId="371"/>
            <ac:picMk id="8" creationId="{44DBC1F8-9F0E-3D4D-6E9B-96A7A167724B}"/>
          </ac:picMkLst>
        </pc:picChg>
        <pc:cxnChg chg="add">
          <ac:chgData name="Michel Maus" userId="09d703a1-4039-4ac9-a2a3-257e6faf839b" providerId="ADAL" clId="{F63D9ED5-D8F6-421C-B09A-0F7A4C219541}" dt="2024-01-21T16:10:34.746" v="678" actId="26606"/>
          <ac:cxnSpMkLst>
            <pc:docMk/>
            <pc:sldMk cId="989003651" sldId="371"/>
            <ac:cxnSpMk id="29" creationId="{AA2EAA10-076F-46BD-8F0F-B9A2FB77A85C}"/>
          </ac:cxnSpMkLst>
        </pc:cxnChg>
        <pc:cxnChg chg="add">
          <ac:chgData name="Michel Maus" userId="09d703a1-4039-4ac9-a2a3-257e6faf839b" providerId="ADAL" clId="{F63D9ED5-D8F6-421C-B09A-0F7A4C219541}" dt="2024-01-21T16:10:34.746" v="678" actId="26606"/>
          <ac:cxnSpMkLst>
            <pc:docMk/>
            <pc:sldMk cId="989003651" sldId="371"/>
            <ac:cxnSpMk id="31" creationId="{D891E407-403B-4764-86C9-33A56D3BCAA3}"/>
          </ac:cxnSpMkLst>
        </pc:cxnChg>
      </pc:sldChg>
      <pc:sldChg chg="add del">
        <pc:chgData name="Michel Maus" userId="09d703a1-4039-4ac9-a2a3-257e6faf839b" providerId="ADAL" clId="{F63D9ED5-D8F6-421C-B09A-0F7A4C219541}" dt="2024-01-21T17:04:12.797" v="4396" actId="47"/>
        <pc:sldMkLst>
          <pc:docMk/>
          <pc:sldMk cId="1192552159" sldId="372"/>
        </pc:sldMkLst>
      </pc:sldChg>
      <pc:sldChg chg="add del">
        <pc:chgData name="Michel Maus" userId="09d703a1-4039-4ac9-a2a3-257e6faf839b" providerId="ADAL" clId="{F63D9ED5-D8F6-421C-B09A-0F7A4C219541}" dt="2024-01-21T17:04:09.936" v="4392" actId="47"/>
        <pc:sldMkLst>
          <pc:docMk/>
          <pc:sldMk cId="1459376430" sldId="373"/>
        </pc:sldMkLst>
      </pc:sldChg>
      <pc:sldChg chg="del">
        <pc:chgData name="Michel Maus" userId="09d703a1-4039-4ac9-a2a3-257e6faf839b" providerId="ADAL" clId="{F63D9ED5-D8F6-421C-B09A-0F7A4C219541}" dt="2024-01-21T17:02:10.820" v="4221" actId="47"/>
        <pc:sldMkLst>
          <pc:docMk/>
          <pc:sldMk cId="2598263090" sldId="374"/>
        </pc:sldMkLst>
      </pc:sldChg>
      <pc:sldChg chg="add del">
        <pc:chgData name="Michel Maus" userId="09d703a1-4039-4ac9-a2a3-257e6faf839b" providerId="ADAL" clId="{F63D9ED5-D8F6-421C-B09A-0F7A4C219541}" dt="2024-01-21T17:04:15.278" v="4399" actId="47"/>
        <pc:sldMkLst>
          <pc:docMk/>
          <pc:sldMk cId="1136568416" sldId="375"/>
        </pc:sldMkLst>
      </pc:sldChg>
      <pc:sldChg chg="add del">
        <pc:chgData name="Michel Maus" userId="09d703a1-4039-4ac9-a2a3-257e6faf839b" providerId="ADAL" clId="{F63D9ED5-D8F6-421C-B09A-0F7A4C219541}" dt="2024-01-21T17:04:13.299" v="4397" actId="47"/>
        <pc:sldMkLst>
          <pc:docMk/>
          <pc:sldMk cId="3229954260" sldId="376"/>
        </pc:sldMkLst>
      </pc:sldChg>
      <pc:sldChg chg="add del">
        <pc:chgData name="Michel Maus" userId="09d703a1-4039-4ac9-a2a3-257e6faf839b" providerId="ADAL" clId="{F63D9ED5-D8F6-421C-B09A-0F7A4C219541}" dt="2024-01-21T17:04:09.229" v="4391" actId="47"/>
        <pc:sldMkLst>
          <pc:docMk/>
          <pc:sldMk cId="4133510864" sldId="377"/>
        </pc:sldMkLst>
      </pc:sldChg>
      <pc:sldChg chg="add del">
        <pc:chgData name="Michel Maus" userId="09d703a1-4039-4ac9-a2a3-257e6faf839b" providerId="ADAL" clId="{F63D9ED5-D8F6-421C-B09A-0F7A4C219541}" dt="2024-01-21T17:04:11.539" v="4394" actId="47"/>
        <pc:sldMkLst>
          <pc:docMk/>
          <pc:sldMk cId="3083180646" sldId="378"/>
        </pc:sldMkLst>
      </pc:sldChg>
      <pc:sldChg chg="add del">
        <pc:chgData name="Michel Maus" userId="09d703a1-4039-4ac9-a2a3-257e6faf839b" providerId="ADAL" clId="{F63D9ED5-D8F6-421C-B09A-0F7A4C219541}" dt="2024-01-21T17:04:10.911" v="4393" actId="47"/>
        <pc:sldMkLst>
          <pc:docMk/>
          <pc:sldMk cId="4036636765" sldId="379"/>
        </pc:sldMkLst>
      </pc:sldChg>
      <pc:sldChg chg="add del">
        <pc:chgData name="Michel Maus" userId="09d703a1-4039-4ac9-a2a3-257e6faf839b" providerId="ADAL" clId="{F63D9ED5-D8F6-421C-B09A-0F7A4C219541}" dt="2024-01-21T17:04:12.120" v="4395" actId="47"/>
        <pc:sldMkLst>
          <pc:docMk/>
          <pc:sldMk cId="719641300" sldId="380"/>
        </pc:sldMkLst>
      </pc:sldChg>
      <pc:sldChg chg="add del">
        <pc:chgData name="Michel Maus" userId="09d703a1-4039-4ac9-a2a3-257e6faf839b" providerId="ADAL" clId="{F63D9ED5-D8F6-421C-B09A-0F7A4C219541}" dt="2024-01-21T17:04:16.332" v="4400" actId="47"/>
        <pc:sldMkLst>
          <pc:docMk/>
          <pc:sldMk cId="382891623" sldId="381"/>
        </pc:sldMkLst>
      </pc:sldChg>
      <pc:sldChg chg="add del">
        <pc:chgData name="Michel Maus" userId="09d703a1-4039-4ac9-a2a3-257e6faf839b" providerId="ADAL" clId="{F63D9ED5-D8F6-421C-B09A-0F7A4C219541}" dt="2024-01-21T17:04:17.023" v="4401" actId="47"/>
        <pc:sldMkLst>
          <pc:docMk/>
          <pc:sldMk cId="262747209" sldId="382"/>
        </pc:sldMkLst>
      </pc:sldChg>
      <pc:sldChg chg="addSp delSp modSp add mod setBg delDesignElem">
        <pc:chgData name="Michel Maus" userId="09d703a1-4039-4ac9-a2a3-257e6faf839b" providerId="ADAL" clId="{F63D9ED5-D8F6-421C-B09A-0F7A4C219541}" dt="2024-01-21T16:23:44.474" v="1600" actId="14100"/>
        <pc:sldMkLst>
          <pc:docMk/>
          <pc:sldMk cId="3952313761" sldId="383"/>
        </pc:sldMkLst>
        <pc:spChg chg="mod">
          <ac:chgData name="Michel Maus" userId="09d703a1-4039-4ac9-a2a3-257e6faf839b" providerId="ADAL" clId="{F63D9ED5-D8F6-421C-B09A-0F7A4C219541}" dt="2024-01-21T16:23:44.474" v="1600" actId="14100"/>
          <ac:spMkLst>
            <pc:docMk/>
            <pc:sldMk cId="3952313761" sldId="383"/>
            <ac:spMk id="2" creationId="{00000000-0000-0000-0000-000000000000}"/>
          </ac:spMkLst>
        </pc:spChg>
        <pc:spChg chg="del">
          <ac:chgData name="Michel Maus" userId="09d703a1-4039-4ac9-a2a3-257e6faf839b" providerId="ADAL" clId="{F63D9ED5-D8F6-421C-B09A-0F7A4C219541}" dt="2024-01-21T16:21:19.307" v="1497"/>
          <ac:spMkLst>
            <pc:docMk/>
            <pc:sldMk cId="3952313761" sldId="383"/>
            <ac:spMk id="12" creationId="{768C24CD-B983-B623-8E74-48D7454B4225}"/>
          </ac:spMkLst>
        </pc:spChg>
        <pc:spChg chg="del">
          <ac:chgData name="Michel Maus" userId="09d703a1-4039-4ac9-a2a3-257e6faf839b" providerId="ADAL" clId="{F63D9ED5-D8F6-421C-B09A-0F7A4C219541}" dt="2024-01-21T16:21:19.307" v="1497"/>
          <ac:spMkLst>
            <pc:docMk/>
            <pc:sldMk cId="3952313761" sldId="383"/>
            <ac:spMk id="16" creationId="{D6D32783-D216-7CB5-2754-4A8C395AA705}"/>
          </ac:spMkLst>
        </pc:spChg>
        <pc:spChg chg="del">
          <ac:chgData name="Michel Maus" userId="09d703a1-4039-4ac9-a2a3-257e6faf839b" providerId="ADAL" clId="{F63D9ED5-D8F6-421C-B09A-0F7A4C219541}" dt="2024-01-21T16:21:19.307" v="1497"/>
          <ac:spMkLst>
            <pc:docMk/>
            <pc:sldMk cId="3952313761" sldId="383"/>
            <ac:spMk id="23" creationId="{3879B6CC-7892-9FD9-3DE4-C7B2207C75BD}"/>
          </ac:spMkLst>
        </pc:spChg>
        <pc:grpChg chg="del">
          <ac:chgData name="Michel Maus" userId="09d703a1-4039-4ac9-a2a3-257e6faf839b" providerId="ADAL" clId="{F63D9ED5-D8F6-421C-B09A-0F7A4C219541}" dt="2024-01-21T16:21:19.307" v="1497"/>
          <ac:grpSpMkLst>
            <pc:docMk/>
            <pc:sldMk cId="3952313761" sldId="383"/>
            <ac:grpSpMk id="13" creationId="{44D7FF14-8281-8DC9-36F9-CE48FCBAFB51}"/>
          </ac:grpSpMkLst>
        </pc:grpChg>
        <pc:picChg chg="add mod">
          <ac:chgData name="Michel Maus" userId="09d703a1-4039-4ac9-a2a3-257e6faf839b" providerId="ADAL" clId="{F63D9ED5-D8F6-421C-B09A-0F7A4C219541}" dt="2024-01-21T16:22:10.444" v="1501"/>
          <ac:picMkLst>
            <pc:docMk/>
            <pc:sldMk cId="3952313761" sldId="383"/>
            <ac:picMk id="3" creationId="{C07D11B8-7C1B-146F-04A2-734075862DF8}"/>
          </ac:picMkLst>
        </pc:picChg>
        <pc:picChg chg="add del mod">
          <ac:chgData name="Michel Maus" userId="09d703a1-4039-4ac9-a2a3-257e6faf839b" providerId="ADAL" clId="{F63D9ED5-D8F6-421C-B09A-0F7A4C219541}" dt="2024-01-21T16:22:22.716" v="1505" actId="478"/>
          <ac:picMkLst>
            <pc:docMk/>
            <pc:sldMk cId="3952313761" sldId="383"/>
            <ac:picMk id="5" creationId="{2C1FE8E2-B387-AA3F-B274-16C7CCF7887B}"/>
          </ac:picMkLst>
        </pc:picChg>
        <pc:picChg chg="add del">
          <ac:chgData name="Michel Maus" userId="09d703a1-4039-4ac9-a2a3-257e6faf839b" providerId="ADAL" clId="{F63D9ED5-D8F6-421C-B09A-0F7A4C219541}" dt="2024-01-21T16:22:38.785" v="1508" actId="478"/>
          <ac:picMkLst>
            <pc:docMk/>
            <pc:sldMk cId="3952313761" sldId="383"/>
            <ac:picMk id="6" creationId="{C07D11B8-7C1B-146F-04A2-734075862DF8}"/>
          </ac:picMkLst>
        </pc:picChg>
        <pc:picChg chg="add mod">
          <ac:chgData name="Michel Maus" userId="09d703a1-4039-4ac9-a2a3-257e6faf839b" providerId="ADAL" clId="{F63D9ED5-D8F6-421C-B09A-0F7A4C219541}" dt="2024-01-21T16:23:39.562" v="1599" actId="1076"/>
          <ac:picMkLst>
            <pc:docMk/>
            <pc:sldMk cId="3952313761" sldId="383"/>
            <ac:picMk id="7" creationId="{5C4D50CB-34B2-D3A4-747E-0EF527E2D1A4}"/>
          </ac:picMkLst>
        </pc:picChg>
      </pc:sldChg>
      <pc:sldChg chg="modSp add mod">
        <pc:chgData name="Michel Maus" userId="09d703a1-4039-4ac9-a2a3-257e6faf839b" providerId="ADAL" clId="{F63D9ED5-D8F6-421C-B09A-0F7A4C219541}" dt="2024-01-21T16:32:49.754" v="2466" actId="20577"/>
        <pc:sldMkLst>
          <pc:docMk/>
          <pc:sldMk cId="2936785040" sldId="384"/>
        </pc:sldMkLst>
        <pc:spChg chg="mod">
          <ac:chgData name="Michel Maus" userId="09d703a1-4039-4ac9-a2a3-257e6faf839b" providerId="ADAL" clId="{F63D9ED5-D8F6-421C-B09A-0F7A4C219541}" dt="2024-01-21T16:32:49.754" v="2466" actId="20577"/>
          <ac:spMkLst>
            <pc:docMk/>
            <pc:sldMk cId="2936785040" sldId="384"/>
            <ac:spMk id="2" creationId="{00000000-0000-0000-0000-000000000000}"/>
          </ac:spMkLst>
        </pc:spChg>
        <pc:spChg chg="mod">
          <ac:chgData name="Michel Maus" userId="09d703a1-4039-4ac9-a2a3-257e6faf839b" providerId="ADAL" clId="{F63D9ED5-D8F6-421C-B09A-0F7A4C219541}" dt="2024-01-21T16:31:16.693" v="2461" actId="20577"/>
          <ac:spMkLst>
            <pc:docMk/>
            <pc:sldMk cId="2936785040" sldId="384"/>
            <ac:spMk id="4" creationId="{00000000-0000-0000-0000-000000000000}"/>
          </ac:spMkLst>
        </pc:spChg>
      </pc:sldChg>
      <pc:sldChg chg="addSp delSp modSp add mod">
        <pc:chgData name="Michel Maus" userId="09d703a1-4039-4ac9-a2a3-257e6faf839b" providerId="ADAL" clId="{F63D9ED5-D8F6-421C-B09A-0F7A4C219541}" dt="2024-01-21T16:41:48.897" v="3065" actId="22"/>
        <pc:sldMkLst>
          <pc:docMk/>
          <pc:sldMk cId="3383171509" sldId="385"/>
        </pc:sldMkLst>
        <pc:spChg chg="mod">
          <ac:chgData name="Michel Maus" userId="09d703a1-4039-4ac9-a2a3-257e6faf839b" providerId="ADAL" clId="{F63D9ED5-D8F6-421C-B09A-0F7A4C219541}" dt="2024-01-21T16:34:56.115" v="2625" actId="14100"/>
          <ac:spMkLst>
            <pc:docMk/>
            <pc:sldMk cId="3383171509" sldId="385"/>
            <ac:spMk id="2" creationId="{00000000-0000-0000-0000-000000000000}"/>
          </ac:spMkLst>
        </pc:spChg>
        <pc:spChg chg="mod">
          <ac:chgData name="Michel Maus" userId="09d703a1-4039-4ac9-a2a3-257e6faf839b" providerId="ADAL" clId="{F63D9ED5-D8F6-421C-B09A-0F7A4C219541}" dt="2024-01-21T16:41:06.694" v="3063" actId="255"/>
          <ac:spMkLst>
            <pc:docMk/>
            <pc:sldMk cId="3383171509" sldId="385"/>
            <ac:spMk id="4" creationId="{00000000-0000-0000-0000-000000000000}"/>
          </ac:spMkLst>
        </pc:spChg>
        <pc:spChg chg="add del">
          <ac:chgData name="Michel Maus" userId="09d703a1-4039-4ac9-a2a3-257e6faf839b" providerId="ADAL" clId="{F63D9ED5-D8F6-421C-B09A-0F7A4C219541}" dt="2024-01-21T16:41:48.897" v="3065" actId="22"/>
          <ac:spMkLst>
            <pc:docMk/>
            <pc:sldMk cId="3383171509" sldId="385"/>
            <ac:spMk id="7" creationId="{16432243-8FC3-56F0-0BD7-A47043F972BA}"/>
          </ac:spMkLst>
        </pc:spChg>
        <pc:picChg chg="add mod">
          <ac:chgData name="Michel Maus" userId="09d703a1-4039-4ac9-a2a3-257e6faf839b" providerId="ADAL" clId="{F63D9ED5-D8F6-421C-B09A-0F7A4C219541}" dt="2024-01-21T16:39:29.278" v="2935" actId="1076"/>
          <ac:picMkLst>
            <pc:docMk/>
            <pc:sldMk cId="3383171509" sldId="385"/>
            <ac:picMk id="5" creationId="{B7777183-8726-688A-951A-F2E7D2C0E179}"/>
          </ac:picMkLst>
        </pc:picChg>
      </pc:sldChg>
      <pc:sldChg chg="addSp delSp modSp add mod">
        <pc:chgData name="Michel Maus" userId="09d703a1-4039-4ac9-a2a3-257e6faf839b" providerId="ADAL" clId="{F63D9ED5-D8F6-421C-B09A-0F7A4C219541}" dt="2024-01-21T17:01:26.380" v="4219" actId="113"/>
        <pc:sldMkLst>
          <pc:docMk/>
          <pc:sldMk cId="1193505985" sldId="386"/>
        </pc:sldMkLst>
        <pc:spChg chg="mod">
          <ac:chgData name="Michel Maus" userId="09d703a1-4039-4ac9-a2a3-257e6faf839b" providerId="ADAL" clId="{F63D9ED5-D8F6-421C-B09A-0F7A4C219541}" dt="2024-01-21T17:01:26.380" v="4219" actId="113"/>
          <ac:spMkLst>
            <pc:docMk/>
            <pc:sldMk cId="1193505985" sldId="386"/>
            <ac:spMk id="4" creationId="{00000000-0000-0000-0000-000000000000}"/>
          </ac:spMkLst>
        </pc:spChg>
        <pc:picChg chg="del">
          <ac:chgData name="Michel Maus" userId="09d703a1-4039-4ac9-a2a3-257e6faf839b" providerId="ADAL" clId="{F63D9ED5-D8F6-421C-B09A-0F7A4C219541}" dt="2024-01-21T16:41:57.144" v="3067" actId="478"/>
          <ac:picMkLst>
            <pc:docMk/>
            <pc:sldMk cId="1193505985" sldId="386"/>
            <ac:picMk id="5" creationId="{B7777183-8726-688A-951A-F2E7D2C0E179}"/>
          </ac:picMkLst>
        </pc:picChg>
        <pc:picChg chg="add mod">
          <ac:chgData name="Michel Maus" userId="09d703a1-4039-4ac9-a2a3-257e6faf839b" providerId="ADAL" clId="{F63D9ED5-D8F6-421C-B09A-0F7A4C219541}" dt="2024-01-21T17:00:04.544" v="4201" actId="1076"/>
          <ac:picMkLst>
            <pc:docMk/>
            <pc:sldMk cId="1193505985" sldId="386"/>
            <ac:picMk id="6" creationId="{B323D043-8857-AE5A-8BDA-16BF2072323A}"/>
          </ac:picMkLst>
        </pc:picChg>
      </pc:sldChg>
      <pc:sldChg chg="delSp modSp add mod">
        <pc:chgData name="Michel Maus" userId="09d703a1-4039-4ac9-a2a3-257e6faf839b" providerId="ADAL" clId="{F63D9ED5-D8F6-421C-B09A-0F7A4C219541}" dt="2024-01-21T17:03:36.659" v="4371" actId="20577"/>
        <pc:sldMkLst>
          <pc:docMk/>
          <pc:sldMk cId="3896365365" sldId="387"/>
        </pc:sldMkLst>
        <pc:spChg chg="mod">
          <ac:chgData name="Michel Maus" userId="09d703a1-4039-4ac9-a2a3-257e6faf839b" providerId="ADAL" clId="{F63D9ED5-D8F6-421C-B09A-0F7A4C219541}" dt="2024-01-21T16:44:27.708" v="3201" actId="20577"/>
          <ac:spMkLst>
            <pc:docMk/>
            <pc:sldMk cId="3896365365" sldId="387"/>
            <ac:spMk id="2" creationId="{00000000-0000-0000-0000-000000000000}"/>
          </ac:spMkLst>
        </pc:spChg>
        <pc:spChg chg="mod">
          <ac:chgData name="Michel Maus" userId="09d703a1-4039-4ac9-a2a3-257e6faf839b" providerId="ADAL" clId="{F63D9ED5-D8F6-421C-B09A-0F7A4C219541}" dt="2024-01-21T17:03:36.659" v="4371" actId="20577"/>
          <ac:spMkLst>
            <pc:docMk/>
            <pc:sldMk cId="3896365365" sldId="387"/>
            <ac:spMk id="4" creationId="{00000000-0000-0000-0000-000000000000}"/>
          </ac:spMkLst>
        </pc:spChg>
        <pc:picChg chg="del">
          <ac:chgData name="Michel Maus" userId="09d703a1-4039-4ac9-a2a3-257e6faf839b" providerId="ADAL" clId="{F63D9ED5-D8F6-421C-B09A-0F7A4C219541}" dt="2024-01-21T16:44:29.872" v="3202" actId="478"/>
          <ac:picMkLst>
            <pc:docMk/>
            <pc:sldMk cId="3896365365" sldId="387"/>
            <ac:picMk id="5" creationId="{B7777183-8726-688A-951A-F2E7D2C0E179}"/>
          </ac:picMkLst>
        </pc:picChg>
      </pc:sldChg>
      <pc:sldChg chg="add del">
        <pc:chgData name="Michel Maus" userId="09d703a1-4039-4ac9-a2a3-257e6faf839b" providerId="ADAL" clId="{F63D9ED5-D8F6-421C-B09A-0F7A4C219541}" dt="2024-01-21T17:02:26.359" v="4222" actId="47"/>
        <pc:sldMkLst>
          <pc:docMk/>
          <pc:sldMk cId="1714115972" sldId="388"/>
        </pc:sldMkLst>
      </pc:sldChg>
      <pc:sldChg chg="addSp modSp add mod">
        <pc:chgData name="Michel Maus" userId="09d703a1-4039-4ac9-a2a3-257e6faf839b" providerId="ADAL" clId="{F63D9ED5-D8F6-421C-B09A-0F7A4C219541}" dt="2024-01-21T17:11:01.033" v="4862" actId="15"/>
        <pc:sldMkLst>
          <pc:docMk/>
          <pc:sldMk cId="2139498300" sldId="388"/>
        </pc:sldMkLst>
        <pc:spChg chg="mod">
          <ac:chgData name="Michel Maus" userId="09d703a1-4039-4ac9-a2a3-257e6faf839b" providerId="ADAL" clId="{F63D9ED5-D8F6-421C-B09A-0F7A4C219541}" dt="2024-01-21T17:11:01.033" v="4862" actId="15"/>
          <ac:spMkLst>
            <pc:docMk/>
            <pc:sldMk cId="2139498300" sldId="388"/>
            <ac:spMk id="4" creationId="{00000000-0000-0000-0000-000000000000}"/>
          </ac:spMkLst>
        </pc:spChg>
        <pc:picChg chg="add mod">
          <ac:chgData name="Michel Maus" userId="09d703a1-4039-4ac9-a2a3-257e6faf839b" providerId="ADAL" clId="{F63D9ED5-D8F6-421C-B09A-0F7A4C219541}" dt="2024-01-21T17:10:08.472" v="4822" actId="1076"/>
          <ac:picMkLst>
            <pc:docMk/>
            <pc:sldMk cId="2139498300" sldId="388"/>
            <ac:picMk id="5" creationId="{D1670E6B-2135-7053-80E6-E3CF87B3C82C}"/>
          </ac:picMkLst>
        </pc:picChg>
      </pc:sldChg>
      <pc:sldChg chg="delSp modSp add mod">
        <pc:chgData name="Michel Maus" userId="09d703a1-4039-4ac9-a2a3-257e6faf839b" providerId="ADAL" clId="{F63D9ED5-D8F6-421C-B09A-0F7A4C219541}" dt="2024-01-21T17:16:45.169" v="5584" actId="20577"/>
        <pc:sldMkLst>
          <pc:docMk/>
          <pc:sldMk cId="2108266617" sldId="389"/>
        </pc:sldMkLst>
        <pc:spChg chg="mod">
          <ac:chgData name="Michel Maus" userId="09d703a1-4039-4ac9-a2a3-257e6faf839b" providerId="ADAL" clId="{F63D9ED5-D8F6-421C-B09A-0F7A4C219541}" dt="2024-01-21T17:16:45.169" v="5584" actId="20577"/>
          <ac:spMkLst>
            <pc:docMk/>
            <pc:sldMk cId="2108266617" sldId="389"/>
            <ac:spMk id="4" creationId="{00000000-0000-0000-0000-000000000000}"/>
          </ac:spMkLst>
        </pc:spChg>
        <pc:picChg chg="del">
          <ac:chgData name="Michel Maus" userId="09d703a1-4039-4ac9-a2a3-257e6faf839b" providerId="ADAL" clId="{F63D9ED5-D8F6-421C-B09A-0F7A4C219541}" dt="2024-01-21T17:11:34.996" v="4911" actId="478"/>
          <ac:picMkLst>
            <pc:docMk/>
            <pc:sldMk cId="2108266617" sldId="389"/>
            <ac:picMk id="5" creationId="{D1670E6B-2135-7053-80E6-E3CF87B3C82C}"/>
          </ac:picMkLst>
        </pc:picChg>
      </pc:sldChg>
      <pc:sldMasterChg chg="addSldLayout delSldLayout">
        <pc:chgData name="Michel Maus" userId="09d703a1-4039-4ac9-a2a3-257e6faf839b" providerId="ADAL" clId="{F63D9ED5-D8F6-421C-B09A-0F7A4C219541}" dt="2024-01-21T17:04:21.092" v="4404" actId="47"/>
        <pc:sldMasterMkLst>
          <pc:docMk/>
          <pc:sldMasterMk cId="2034325718" sldId="2147483648"/>
        </pc:sldMasterMkLst>
        <pc:sldLayoutChg chg="add del">
          <pc:chgData name="Michel Maus" userId="09d703a1-4039-4ac9-a2a3-257e6faf839b" providerId="ADAL" clId="{F63D9ED5-D8F6-421C-B09A-0F7A4C219541}" dt="2024-01-21T17:04:21.092" v="4404" actId="47"/>
          <pc:sldLayoutMkLst>
            <pc:docMk/>
            <pc:sldMasterMk cId="2034325718" sldId="2147483648"/>
            <pc:sldLayoutMk cId="1878059516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9110" y="0"/>
            <a:ext cx="2975240" cy="501640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fld id="{B3656C3D-048B-40F4-BEC0-64B10EE477A3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50950"/>
            <a:ext cx="5995988" cy="3373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6595" y="4811573"/>
            <a:ext cx="5492750" cy="3936742"/>
          </a:xfrm>
          <a:prstGeom prst="rect">
            <a:avLst/>
          </a:prstGeom>
        </p:spPr>
        <p:txBody>
          <a:bodyPr vert="horz" lIns="92199" tIns="46099" rIns="92199" bIns="46099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9110" y="9496437"/>
            <a:ext cx="2975240" cy="501639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>
              <a:defRPr sz="1200"/>
            </a:lvl1pPr>
          </a:lstStyle>
          <a:p>
            <a:fld id="{53431A6D-DFF2-4894-9EEA-C1742046B33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348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E165-6089-FF48-B292-3BF0C3BC0BA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989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3E165-6089-FF48-B292-3BF0C3BC0BA0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723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5425-F71A-4A10-84FD-B48F249A1495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3276-AA44-4E06-945C-40DABCDC3FED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87" y="1497897"/>
            <a:ext cx="6509269" cy="270823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18" y="4967931"/>
            <a:ext cx="1540395" cy="108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125" y="4968789"/>
            <a:ext cx="1540395" cy="108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82" y="4967931"/>
            <a:ext cx="15403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7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5425-F71A-4A10-84FD-B48F249A1495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3276-AA44-4E06-945C-40DABCDC3F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521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5425-F71A-4A10-84FD-B48F249A1495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3276-AA44-4E06-945C-40DABCDC3F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636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B13B4C4-7E35-C142-820F-FCAB1FF2DD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739"/>
          <a:stretch/>
        </p:blipFill>
        <p:spPr>
          <a:xfrm>
            <a:off x="-17354" y="0"/>
            <a:ext cx="12265573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EE6FB62-7D31-224E-8B95-4F7E53625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8273" b="16289"/>
          <a:stretch/>
        </p:blipFill>
        <p:spPr>
          <a:xfrm>
            <a:off x="2595856" y="1"/>
            <a:ext cx="7021173" cy="2846136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9AF68563-2515-6745-BA5A-197DB46A004E}"/>
              </a:ext>
            </a:extLst>
          </p:cNvPr>
          <p:cNvCxnSpPr>
            <a:cxnSpLocks/>
          </p:cNvCxnSpPr>
          <p:nvPr userDrawn="1"/>
        </p:nvCxnSpPr>
        <p:spPr>
          <a:xfrm flipH="1">
            <a:off x="1926876" y="4250407"/>
            <a:ext cx="880803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7">
            <a:extLst>
              <a:ext uri="{FF2B5EF4-FFF2-40B4-BE49-F238E27FC236}">
                <a16:creationId xmlns:a16="http://schemas.microsoft.com/office/drawing/2014/main" id="{8C944D50-7A59-2945-9F76-1F333240EF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6876" y="3182733"/>
            <a:ext cx="8808039" cy="106767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6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E7D1291-73E7-FA4C-A0AD-2D6B91153F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43117" y="5363748"/>
            <a:ext cx="3345333" cy="138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19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B13B4C4-7E35-C142-820F-FCAB1FF2DD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739"/>
          <a:stretch/>
        </p:blipFill>
        <p:spPr>
          <a:xfrm>
            <a:off x="-1" y="0"/>
            <a:ext cx="12265573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EE6FB62-7D31-224E-8B95-4F7E53625A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2608" y="4390727"/>
            <a:ext cx="3982964" cy="2467272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9AF68563-2515-6745-BA5A-197DB46A004E}"/>
              </a:ext>
            </a:extLst>
          </p:cNvPr>
          <p:cNvCxnSpPr>
            <a:cxnSpLocks/>
          </p:cNvCxnSpPr>
          <p:nvPr userDrawn="1"/>
        </p:nvCxnSpPr>
        <p:spPr>
          <a:xfrm>
            <a:off x="724398" y="637212"/>
            <a:ext cx="0" cy="95940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7">
            <a:extLst>
              <a:ext uri="{FF2B5EF4-FFF2-40B4-BE49-F238E27FC236}">
                <a16:creationId xmlns:a16="http://schemas.microsoft.com/office/drawing/2014/main" id="{8C944D50-7A59-2945-9F76-1F333240EF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1446" y="639926"/>
            <a:ext cx="8808039" cy="132493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6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E7D1291-73E7-FA4C-A0AD-2D6B91153F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04674" y="5207227"/>
            <a:ext cx="2637088" cy="108984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21B61C0-D39C-3242-A9C4-990DBFD53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446" y="1896062"/>
            <a:ext cx="10467521" cy="281351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59232" indent="-259232">
              <a:lnSpc>
                <a:spcPct val="100000"/>
              </a:lnSpc>
              <a:buFont typeface="Arial" panose="020B0604020202020204" pitchFamily="34" charset="0"/>
              <a:buChar char="•"/>
              <a:defRPr sz="16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Tekststijl van het model bewerken
Tweede niveau
Derde niveau
Vierde niveau
Vijfde niveau</a:t>
            </a:r>
            <a:endParaRPr lang="en-US" dirty="0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3D3885A-F56F-5B41-BDC7-9273FDE09D2D}"/>
              </a:ext>
            </a:extLst>
          </p:cNvPr>
          <p:cNvCxnSpPr>
            <a:cxnSpLocks/>
          </p:cNvCxnSpPr>
          <p:nvPr userDrawn="1"/>
        </p:nvCxnSpPr>
        <p:spPr>
          <a:xfrm>
            <a:off x="951446" y="5810606"/>
            <a:ext cx="518133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05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CCFC-99DD-4FF4-9DB5-A9FA5A7221FE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ADC1-1A57-49CE-882B-2AD204D841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3844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CCFC-99DD-4FF4-9DB5-A9FA5A7221FE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ADC1-1A57-49CE-882B-2AD204D841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647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CCFC-99DD-4FF4-9DB5-A9FA5A7221FE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ADC1-1A57-49CE-882B-2AD204D841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5571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CCFC-99DD-4FF4-9DB5-A9FA5A7221FE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ADC1-1A57-49CE-882B-2AD204D841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6908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CCFC-99DD-4FF4-9DB5-A9FA5A7221FE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ADC1-1A57-49CE-882B-2AD204D841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8155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CCFC-99DD-4FF4-9DB5-A9FA5A7221FE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ADC1-1A57-49CE-882B-2AD204D841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822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5425-F71A-4A10-84FD-B48F249A1495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3276-AA44-4E06-945C-40DABCDC3FED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3" y="430359"/>
            <a:ext cx="1797421" cy="74783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18" y="4967931"/>
            <a:ext cx="1540395" cy="108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125" y="4968789"/>
            <a:ext cx="1540395" cy="108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82" y="4967931"/>
            <a:ext cx="1540395" cy="1080000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059068" y="1313573"/>
            <a:ext cx="9402184" cy="9042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53016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CCFC-99DD-4FF4-9DB5-A9FA5A7221FE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ADC1-1A57-49CE-882B-2AD204D841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5526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CCFC-99DD-4FF4-9DB5-A9FA5A7221FE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ADC1-1A57-49CE-882B-2AD204D841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543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CCFC-99DD-4FF4-9DB5-A9FA5A7221FE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ADC1-1A57-49CE-882B-2AD204D841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7398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CCFC-99DD-4FF4-9DB5-A9FA5A7221FE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ADC1-1A57-49CE-882B-2AD204D841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5128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CCFC-99DD-4FF4-9DB5-A9FA5A7221FE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ADC1-1A57-49CE-882B-2AD204D841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280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343344" y="6356350"/>
            <a:ext cx="2743200" cy="365125"/>
          </a:xfrm>
        </p:spPr>
        <p:txBody>
          <a:bodyPr/>
          <a:lstStyle/>
          <a:p>
            <a:fld id="{C28B5425-F71A-4A10-84FD-B48F249A1495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4792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3276-AA44-4E06-945C-40DABCDC3FED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32593" y="117699"/>
            <a:ext cx="11511576" cy="9042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32593" y="1255469"/>
            <a:ext cx="11511576" cy="4983965"/>
          </a:xfrm>
          <a:prstGeom prst="rect">
            <a:avLst/>
          </a:prstGeom>
        </p:spPr>
        <p:txBody>
          <a:bodyPr/>
          <a:lstStyle>
            <a:lvl2pPr marL="685800" indent="-228600">
              <a:buSzPct val="85000"/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3441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5425-F71A-4A10-84FD-B48F249A1495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3276-AA44-4E06-945C-40DABCDC3F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330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5425-F71A-4A10-84FD-B48F249A1495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3276-AA44-4E06-945C-40DABCDC3F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259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5425-F71A-4A10-84FD-B48F249A1495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3276-AA44-4E06-945C-40DABCDC3F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285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5425-F71A-4A10-84FD-B48F249A1495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3276-AA44-4E06-945C-40DABCDC3F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250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5425-F71A-4A10-84FD-B48F249A1495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3276-AA44-4E06-945C-40DABCDC3F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548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5425-F71A-4A10-84FD-B48F249A1495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3276-AA44-4E06-945C-40DABCDC3F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061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3259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B5425-F71A-4A10-84FD-B48F249A1495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009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93276-AA44-4E06-945C-40DABCDC3FED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48" y="6239434"/>
            <a:ext cx="1344465" cy="55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2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4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0038A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ECCFC-99DD-4FF4-9DB5-A9FA5A7221FE}" type="datetimeFigureOut">
              <a:rPr lang="nl-BE" smtClean="0"/>
              <a:t>23/01/2024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2ADC1-1A57-49CE-882B-2AD204D841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106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21C85-1D4F-6547-B470-7739E388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853" y="1885858"/>
            <a:ext cx="8808039" cy="2353934"/>
          </a:xfrm>
        </p:spPr>
        <p:txBody>
          <a:bodyPr/>
          <a:lstStyle/>
          <a:p>
            <a:br>
              <a:rPr lang="nl-NL" sz="5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Faillissementen en </a:t>
            </a:r>
            <a:br>
              <a:rPr lang="nl-NL" sz="5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Fiscale Geschillen</a:t>
            </a:r>
            <a:br>
              <a:rPr lang="nl-NL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BE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el 7">
            <a:extLst>
              <a:ext uri="{FF2B5EF4-FFF2-40B4-BE49-F238E27FC236}">
                <a16:creationId xmlns:a16="http://schemas.microsoft.com/office/drawing/2014/main" id="{B5588D93-6EFE-2C4D-8FA2-98742BBF8195}"/>
              </a:ext>
            </a:extLst>
          </p:cNvPr>
          <p:cNvSpPr txBox="1">
            <a:spLocks/>
          </p:cNvSpPr>
          <p:nvPr/>
        </p:nvSpPr>
        <p:spPr>
          <a:xfrm>
            <a:off x="2779229" y="4469930"/>
            <a:ext cx="7007289" cy="1067674"/>
          </a:xfrm>
          <a:prstGeom prst="rect">
            <a:avLst/>
          </a:prstGeom>
        </p:spPr>
        <p:txBody>
          <a:bodyPr lIns="0" tIns="0" rIns="0" bIns="0"/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Calibri" panose="020F0502020204030204" pitchFamily="34" charset="0"/>
                <a:ea typeface="Baskerville" panose="02020502070401020303" pitchFamily="18" charset="0"/>
                <a:cs typeface="Calibri" panose="020F0502020204030204" pitchFamily="34" charset="0"/>
              </a:defRPr>
            </a:lvl1pPr>
          </a:lstStyle>
          <a:p>
            <a:endParaRPr lang="nl-NL" sz="1814" b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nl-NL" sz="1814" b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nl-BE" sz="1814" b="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6"/>
    </mc:Choice>
    <mc:Fallback xmlns="">
      <p:transition spd="slow" advTm="44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96957" y="136526"/>
            <a:ext cx="10856843" cy="73811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nl-NL" b="1" dirty="0"/>
              <a:t>De fiscale schulden zijn niet meer betwistbaar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745020" y="996830"/>
            <a:ext cx="110394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De kwijtschelding of vermindering van nalatigheidsinteresten ( art. 70 WMGI 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nl-NL" sz="800" b="1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000" b="1" dirty="0"/>
              <a:t>Adviseur Generaal Invordering is bevoegd om kwijtschelding of vermindering van fiscale nalatigheidsinteresten toe te kennen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000" b="1" dirty="0"/>
              <a:t>Enkel in “bijzondere gevallen”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000" b="1" dirty="0"/>
              <a:t>Gemotiveerd verzoek moet worden ingediend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000" b="1" dirty="0"/>
              <a:t>Praktijk, de taxatieambtenaar verleent advies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000" b="1" dirty="0"/>
              <a:t>Kan ook bij onderhandelingen van betwiste taxaties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sz="2800" b="1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1670E6B-2135-7053-80E6-E3CF87B3C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370" y="3508513"/>
            <a:ext cx="4879260" cy="27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9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96957" y="136526"/>
            <a:ext cx="10856843" cy="73811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nl-NL" b="1" dirty="0"/>
              <a:t>De fiscale schulden zijn niet meer betwistbaar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745020" y="996830"/>
            <a:ext cx="110394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De kwijtschelding of vermindering van fiscale sancties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nl-NL" sz="800" b="1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000" b="1" dirty="0"/>
              <a:t>Inkomstenbelasting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000" b="1" dirty="0"/>
              <a:t>“Cel administratieve sancties” van de Fiscale Bemiddelingsdienst is bevoegd om kennis te nemen van verzoeken tot kwijtscheldingen van </a:t>
            </a:r>
            <a:r>
              <a:rPr lang="nl-NL" sz="2000" b="1"/>
              <a:t>fiscale sancties ( Wet 29 maart 2018 )</a:t>
            </a:r>
            <a:endParaRPr lang="nl-NL" sz="2000" b="1" dirty="0"/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nl-NL" sz="2000" b="1" dirty="0"/>
              <a:t>Enkel definitieve sancties</a:t>
            </a: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nl-NL" sz="2000" b="1" dirty="0"/>
              <a:t>Niet voor fiscale fraude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000" b="1" dirty="0"/>
              <a:t>Gemotiveerd verzoek moet worden ingediend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nl-NL" sz="800" b="1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000" b="1" dirty="0"/>
              <a:t>BTW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000" b="1" dirty="0"/>
              <a:t>Minister van Financiën is bevoegd om kennis te nemen van verzoeken tot kwijtscheldingen van fiscale sancties ( Regentbesluit 18 maart 1831 )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000" b="1" dirty="0" err="1"/>
              <a:t>Cass</a:t>
            </a:r>
            <a:r>
              <a:rPr lang="nl-NL" sz="2000" b="1" dirty="0"/>
              <a:t>., 17 januari 2019: rechter kan sancties niet matigen indien er niet voorafgaand een verzoek tot kwijtschelding of vermindering werd ingediend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82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5972B8-AFE6-564A-8F6B-7B6119673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219" y="4264484"/>
            <a:ext cx="8327499" cy="2408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127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Bloom</a:t>
            </a:r>
            <a:r>
              <a:rPr lang="nl-BE" sz="127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Brugge	    	</a:t>
            </a:r>
            <a:br>
              <a:rPr lang="nl-BE" sz="127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BE" sz="1270" b="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Hertsbergsestraat</a:t>
            </a:r>
            <a:r>
              <a:rPr lang="nl-BE" sz="127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4             		</a:t>
            </a:r>
            <a:br>
              <a:rPr lang="nl-BE" sz="127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nl-BE" sz="127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8020 Oostkamp                    		</a:t>
            </a:r>
          </a:p>
          <a:p>
            <a:pPr marL="0" indent="0">
              <a:buNone/>
            </a:pPr>
            <a:r>
              <a:rPr lang="en-US" sz="127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infotax@bloom-law.be</a:t>
            </a:r>
            <a:br>
              <a:rPr lang="en-US" sz="127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nl-BE" sz="127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www.bloom-law.be</a:t>
            </a:r>
          </a:p>
        </p:txBody>
      </p:sp>
    </p:spTree>
    <p:extLst>
      <p:ext uri="{BB962C8B-B14F-4D97-AF65-F5344CB8AC3E}">
        <p14:creationId xmlns:p14="http://schemas.microsoft.com/office/powerpoint/2010/main" val="202792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40080" y="325369"/>
            <a:ext cx="5455920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Het </a:t>
            </a:r>
            <a:r>
              <a:rPr lang="en-US" sz="4200" b="1" dirty="0" err="1">
                <a:solidFill>
                  <a:schemeClr val="tx1"/>
                </a:solidFill>
              </a:rPr>
              <a:t>fiscaal</a:t>
            </a:r>
            <a:r>
              <a:rPr lang="en-US" sz="4200" b="1" dirty="0">
                <a:solidFill>
                  <a:schemeClr val="tx1"/>
                </a:solidFill>
              </a:rPr>
              <a:t> </a:t>
            </a:r>
            <a:r>
              <a:rPr lang="en-US" sz="4200" b="1" dirty="0" err="1">
                <a:solidFill>
                  <a:schemeClr val="tx1"/>
                </a:solidFill>
              </a:rPr>
              <a:t>faillissement</a:t>
            </a:r>
            <a:br>
              <a:rPr lang="en-US" sz="4200" dirty="0">
                <a:solidFill>
                  <a:schemeClr val="tx1"/>
                </a:solidFill>
              </a:rPr>
            </a:b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hoek 3"/>
          <p:cNvSpPr/>
          <p:nvPr/>
        </p:nvSpPr>
        <p:spPr>
          <a:xfrm>
            <a:off x="89452" y="2873805"/>
            <a:ext cx="6172200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Het </a:t>
            </a:r>
            <a:r>
              <a:rPr lang="en-US" sz="2800" b="1" dirty="0" err="1"/>
              <a:t>verhaal</a:t>
            </a:r>
            <a:r>
              <a:rPr lang="en-US" sz="2800" b="1" dirty="0"/>
              <a:t> van de </a:t>
            </a:r>
            <a:r>
              <a:rPr lang="en-US" sz="2800" b="1" dirty="0" err="1"/>
              <a:t>frietfabrikant</a:t>
            </a:r>
            <a:endParaRPr lang="en-US" sz="2800" b="1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De curator: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Droge </a:t>
            </a:r>
            <a:r>
              <a:rPr lang="en-US" sz="2800" b="1" dirty="0" err="1"/>
              <a:t>vereffenaar</a:t>
            </a:r>
            <a:endParaRPr lang="en-US" sz="2800" b="1" dirty="0"/>
          </a:p>
          <a:p>
            <a:pPr marL="685800" lvl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of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Menselijke</a:t>
            </a:r>
            <a:r>
              <a:rPr lang="en-US" sz="2800" b="1" dirty="0"/>
              <a:t> </a:t>
            </a:r>
            <a:r>
              <a:rPr lang="en-US" sz="2800" b="1" dirty="0" err="1"/>
              <a:t>onderhandelaar</a:t>
            </a:r>
            <a:r>
              <a:rPr lang="en-US" sz="2800" b="1" dirty="0"/>
              <a:t>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</p:txBody>
      </p:sp>
      <p:pic>
        <p:nvPicPr>
          <p:cNvPr id="6" name="Afbeelding 5" descr="Afbeelding met buitenshuis, hemel, voedsel, groente&#10;&#10;Automatisch gegenereerde beschrijving">
            <a:extLst>
              <a:ext uri="{FF2B5EF4-FFF2-40B4-BE49-F238E27FC236}">
                <a16:creationId xmlns:a16="http://schemas.microsoft.com/office/drawing/2014/main" id="{BA756C7D-3320-F75A-D276-435156C1E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r="24265" b="-1"/>
          <a:stretch/>
        </p:blipFill>
        <p:spPr>
          <a:xfrm>
            <a:off x="5874026" y="10"/>
            <a:ext cx="631645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25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14325" y="1554480"/>
            <a:ext cx="6533735" cy="2539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De </a:t>
            </a:r>
            <a:r>
              <a:rPr lang="en-US" b="1" dirty="0" err="1">
                <a:solidFill>
                  <a:schemeClr val="tx2"/>
                </a:solidFill>
              </a:rPr>
              <a:t>positie</a:t>
            </a:r>
            <a:r>
              <a:rPr lang="en-US" b="1" dirty="0">
                <a:solidFill>
                  <a:schemeClr val="tx2"/>
                </a:solidFill>
              </a:rPr>
              <a:t> van de curator</a:t>
            </a:r>
          </a:p>
        </p:txBody>
      </p:sp>
      <p:sp>
        <p:nvSpPr>
          <p:cNvPr id="12" name="Freeform: Shape 14">
            <a:extLst>
              <a:ext uri="{FF2B5EF4-FFF2-40B4-BE49-F238E27FC236}">
                <a16:creationId xmlns:a16="http://schemas.microsoft.com/office/drawing/2014/main" id="{768C24CD-B983-B623-8E74-48D7454B4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78977">
            <a:off x="9909921" y="365509"/>
            <a:ext cx="351312" cy="354664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760044"/>
              <a:gd name="connsiteY0" fmla="*/ 300 h 4964247"/>
              <a:gd name="connsiteX1" fmla="*/ 3813909 w 4760044"/>
              <a:gd name="connsiteY1" fmla="*/ 619239 h 4964247"/>
              <a:gd name="connsiteX2" fmla="*/ 4735908 w 4760044"/>
              <a:gd name="connsiteY2" fmla="*/ 1906206 h 4964247"/>
              <a:gd name="connsiteX3" fmla="*/ 4451030 w 4760044"/>
              <a:gd name="connsiteY3" fmla="*/ 3809387 h 4964247"/>
              <a:gd name="connsiteX4" fmla="*/ 3419865 w 4760044"/>
              <a:gd name="connsiteY4" fmla="*/ 4845155 h 4964247"/>
              <a:gd name="connsiteX5" fmla="*/ 1074535 w 4760044"/>
              <a:gd name="connsiteY5" fmla="*/ 4657536 h 4964247"/>
              <a:gd name="connsiteX6" fmla="*/ 33359 w 4760044"/>
              <a:gd name="connsiteY6" fmla="*/ 2995965 h 4964247"/>
              <a:gd name="connsiteX7" fmla="*/ 592137 w 4760044"/>
              <a:gd name="connsiteY7" fmla="*/ 806156 h 4964247"/>
              <a:gd name="connsiteX8" fmla="*/ 2649000 w 4760044"/>
              <a:gd name="connsiteY8" fmla="*/ 300 h 4964247"/>
              <a:gd name="connsiteX0" fmla="*/ 2649000 w 4849477"/>
              <a:gd name="connsiteY0" fmla="*/ -2 h 4963945"/>
              <a:gd name="connsiteX1" fmla="*/ 4735908 w 4849477"/>
              <a:gd name="connsiteY1" fmla="*/ 1905904 h 4963945"/>
              <a:gd name="connsiteX2" fmla="*/ 4451030 w 4849477"/>
              <a:gd name="connsiteY2" fmla="*/ 3809085 h 4963945"/>
              <a:gd name="connsiteX3" fmla="*/ 3419865 w 4849477"/>
              <a:gd name="connsiteY3" fmla="*/ 4844853 h 4963945"/>
              <a:gd name="connsiteX4" fmla="*/ 1074535 w 4849477"/>
              <a:gd name="connsiteY4" fmla="*/ 4657234 h 4963945"/>
              <a:gd name="connsiteX5" fmla="*/ 33359 w 4849477"/>
              <a:gd name="connsiteY5" fmla="*/ 2995663 h 4963945"/>
              <a:gd name="connsiteX6" fmla="*/ 592137 w 4849477"/>
              <a:gd name="connsiteY6" fmla="*/ 805854 h 4963945"/>
              <a:gd name="connsiteX7" fmla="*/ 2649000 w 4849477"/>
              <a:gd name="connsiteY7" fmla="*/ -2 h 4963945"/>
              <a:gd name="connsiteX0" fmla="*/ 2649000 w 4859466"/>
              <a:gd name="connsiteY0" fmla="*/ -2 h 5536260"/>
              <a:gd name="connsiteX1" fmla="*/ 4735908 w 4859466"/>
              <a:gd name="connsiteY1" fmla="*/ 1905904 h 5536260"/>
              <a:gd name="connsiteX2" fmla="*/ 4451030 w 4859466"/>
              <a:gd name="connsiteY2" fmla="*/ 3809085 h 5536260"/>
              <a:gd name="connsiteX3" fmla="*/ 3067466 w 4859466"/>
              <a:gd name="connsiteY3" fmla="*/ 5491001 h 5536260"/>
              <a:gd name="connsiteX4" fmla="*/ 1074535 w 4859466"/>
              <a:gd name="connsiteY4" fmla="*/ 4657234 h 5536260"/>
              <a:gd name="connsiteX5" fmla="*/ 33359 w 4859466"/>
              <a:gd name="connsiteY5" fmla="*/ 2995663 h 5536260"/>
              <a:gd name="connsiteX6" fmla="*/ 592137 w 4859466"/>
              <a:gd name="connsiteY6" fmla="*/ 805854 h 5536260"/>
              <a:gd name="connsiteX7" fmla="*/ 2649000 w 4859466"/>
              <a:gd name="connsiteY7" fmla="*/ -2 h 5536260"/>
              <a:gd name="connsiteX0" fmla="*/ 2780481 w 4861205"/>
              <a:gd name="connsiteY0" fmla="*/ -2 h 5864449"/>
              <a:gd name="connsiteX1" fmla="*/ 4737647 w 4861205"/>
              <a:gd name="connsiteY1" fmla="*/ 2234093 h 5864449"/>
              <a:gd name="connsiteX2" fmla="*/ 4452769 w 4861205"/>
              <a:gd name="connsiteY2" fmla="*/ 4137274 h 5864449"/>
              <a:gd name="connsiteX3" fmla="*/ 3069205 w 4861205"/>
              <a:gd name="connsiteY3" fmla="*/ 5819190 h 5864449"/>
              <a:gd name="connsiteX4" fmla="*/ 1076274 w 4861205"/>
              <a:gd name="connsiteY4" fmla="*/ 4985423 h 5864449"/>
              <a:gd name="connsiteX5" fmla="*/ 35098 w 4861205"/>
              <a:gd name="connsiteY5" fmla="*/ 3323852 h 5864449"/>
              <a:gd name="connsiteX6" fmla="*/ 593876 w 4861205"/>
              <a:gd name="connsiteY6" fmla="*/ 1134043 h 5864449"/>
              <a:gd name="connsiteX7" fmla="*/ 2780481 w 4861205"/>
              <a:gd name="connsiteY7" fmla="*/ -2 h 5864449"/>
              <a:gd name="connsiteX0" fmla="*/ 2289077 w 4369801"/>
              <a:gd name="connsiteY0" fmla="*/ -2 h 5893101"/>
              <a:gd name="connsiteX1" fmla="*/ 4246243 w 4369801"/>
              <a:gd name="connsiteY1" fmla="*/ 2234093 h 5893101"/>
              <a:gd name="connsiteX2" fmla="*/ 3961365 w 4369801"/>
              <a:gd name="connsiteY2" fmla="*/ 4137274 h 5893101"/>
              <a:gd name="connsiteX3" fmla="*/ 2577801 w 4369801"/>
              <a:gd name="connsiteY3" fmla="*/ 5819190 h 5893101"/>
              <a:gd name="connsiteX4" fmla="*/ 584870 w 4369801"/>
              <a:gd name="connsiteY4" fmla="*/ 4985423 h 5893101"/>
              <a:gd name="connsiteX5" fmla="*/ 102472 w 4369801"/>
              <a:gd name="connsiteY5" fmla="*/ 1134043 h 5893101"/>
              <a:gd name="connsiteX6" fmla="*/ 2289077 w 4369801"/>
              <a:gd name="connsiteY6" fmla="*/ -2 h 5893101"/>
              <a:gd name="connsiteX0" fmla="*/ 2352777 w 4433501"/>
              <a:gd name="connsiteY0" fmla="*/ -2 h 5854124"/>
              <a:gd name="connsiteX1" fmla="*/ 4309943 w 4433501"/>
              <a:gd name="connsiteY1" fmla="*/ 2234093 h 5854124"/>
              <a:gd name="connsiteX2" fmla="*/ 4025065 w 4433501"/>
              <a:gd name="connsiteY2" fmla="*/ 4137274 h 5854124"/>
              <a:gd name="connsiteX3" fmla="*/ 2641501 w 4433501"/>
              <a:gd name="connsiteY3" fmla="*/ 5819190 h 5854124"/>
              <a:gd name="connsiteX4" fmla="*/ 430809 w 4433501"/>
              <a:gd name="connsiteY4" fmla="*/ 4389642 h 5854124"/>
              <a:gd name="connsiteX5" fmla="*/ 166172 w 4433501"/>
              <a:gd name="connsiteY5" fmla="*/ 1134043 h 5854124"/>
              <a:gd name="connsiteX6" fmla="*/ 2352777 w 4433501"/>
              <a:gd name="connsiteY6" fmla="*/ -2 h 5854124"/>
              <a:gd name="connsiteX0" fmla="*/ 2193618 w 4274342"/>
              <a:gd name="connsiteY0" fmla="*/ -2 h 5850779"/>
              <a:gd name="connsiteX1" fmla="*/ 4150784 w 4274342"/>
              <a:gd name="connsiteY1" fmla="*/ 2234093 h 5850779"/>
              <a:gd name="connsiteX2" fmla="*/ 3865906 w 4274342"/>
              <a:gd name="connsiteY2" fmla="*/ 4137274 h 5850779"/>
              <a:gd name="connsiteX3" fmla="*/ 2482342 w 4274342"/>
              <a:gd name="connsiteY3" fmla="*/ 5819190 h 5850779"/>
              <a:gd name="connsiteX4" fmla="*/ 271650 w 4274342"/>
              <a:gd name="connsiteY4" fmla="*/ 4389642 h 5850779"/>
              <a:gd name="connsiteX5" fmla="*/ 247914 w 4274342"/>
              <a:gd name="connsiteY5" fmla="*/ 1846756 h 5850779"/>
              <a:gd name="connsiteX6" fmla="*/ 2193618 w 4274342"/>
              <a:gd name="connsiteY6" fmla="*/ -2 h 5850779"/>
              <a:gd name="connsiteX0" fmla="*/ 1967294 w 4267345"/>
              <a:gd name="connsiteY0" fmla="*/ -3 h 5416782"/>
              <a:gd name="connsiteX1" fmla="*/ 4137681 w 4267345"/>
              <a:gd name="connsiteY1" fmla="*/ 1800096 h 5416782"/>
              <a:gd name="connsiteX2" fmla="*/ 3852803 w 4267345"/>
              <a:gd name="connsiteY2" fmla="*/ 3703277 h 5416782"/>
              <a:gd name="connsiteX3" fmla="*/ 2469239 w 4267345"/>
              <a:gd name="connsiteY3" fmla="*/ 5385193 h 5416782"/>
              <a:gd name="connsiteX4" fmla="*/ 258547 w 4267345"/>
              <a:gd name="connsiteY4" fmla="*/ 3955645 h 5416782"/>
              <a:gd name="connsiteX5" fmla="*/ 234811 w 4267345"/>
              <a:gd name="connsiteY5" fmla="*/ 1412759 h 5416782"/>
              <a:gd name="connsiteX6" fmla="*/ 1967294 w 4267345"/>
              <a:gd name="connsiteY6" fmla="*/ -3 h 5416782"/>
              <a:gd name="connsiteX0" fmla="*/ 1967294 w 3964997"/>
              <a:gd name="connsiteY0" fmla="*/ -3 h 5416782"/>
              <a:gd name="connsiteX1" fmla="*/ 3668011 w 3964997"/>
              <a:gd name="connsiteY1" fmla="*/ 1478862 h 5416782"/>
              <a:gd name="connsiteX2" fmla="*/ 3852803 w 3964997"/>
              <a:gd name="connsiteY2" fmla="*/ 3703277 h 5416782"/>
              <a:gd name="connsiteX3" fmla="*/ 2469239 w 3964997"/>
              <a:gd name="connsiteY3" fmla="*/ 5385193 h 5416782"/>
              <a:gd name="connsiteX4" fmla="*/ 258547 w 3964997"/>
              <a:gd name="connsiteY4" fmla="*/ 3955645 h 5416782"/>
              <a:gd name="connsiteX5" fmla="*/ 234811 w 3964997"/>
              <a:gd name="connsiteY5" fmla="*/ 1412759 h 5416782"/>
              <a:gd name="connsiteX6" fmla="*/ 1967294 w 3964997"/>
              <a:gd name="connsiteY6" fmla="*/ -3 h 541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4997" h="5416782">
                <a:moveTo>
                  <a:pt x="1967294" y="-3"/>
                </a:moveTo>
                <a:cubicBezTo>
                  <a:pt x="2657922" y="183339"/>
                  <a:pt x="3353760" y="861649"/>
                  <a:pt x="3668011" y="1478862"/>
                </a:cubicBezTo>
                <a:cubicBezTo>
                  <a:pt x="3982262" y="2096075"/>
                  <a:pt x="4052598" y="3052222"/>
                  <a:pt x="3852803" y="3703277"/>
                </a:cubicBezTo>
                <a:cubicBezTo>
                  <a:pt x="3653008" y="4354332"/>
                  <a:pt x="2782065" y="5270224"/>
                  <a:pt x="2469239" y="5385193"/>
                </a:cubicBezTo>
                <a:cubicBezTo>
                  <a:pt x="1758393" y="5606258"/>
                  <a:pt x="630952" y="4617717"/>
                  <a:pt x="258547" y="3955645"/>
                </a:cubicBezTo>
                <a:cubicBezTo>
                  <a:pt x="-113858" y="3293573"/>
                  <a:pt x="-49980" y="2072034"/>
                  <a:pt x="234811" y="1412759"/>
                </a:cubicBezTo>
                <a:cubicBezTo>
                  <a:pt x="519602" y="753484"/>
                  <a:pt x="1314621" y="30745"/>
                  <a:pt x="1967294" y="-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44D7FF14-8281-8DC9-36F9-CE48FCBAF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V="1">
            <a:off x="10830438" y="30287"/>
            <a:ext cx="1130594" cy="1705515"/>
            <a:chOff x="11427017" y="5072635"/>
            <a:chExt cx="1284318" cy="193741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783F01-7A6A-E4E0-B540-E9B84CA93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516067" flipH="1">
              <a:off x="11427017" y="5072635"/>
              <a:ext cx="1284318" cy="1937410"/>
            </a:xfrm>
            <a:custGeom>
              <a:avLst/>
              <a:gdLst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99666 w 1914334"/>
                <a:gd name="connsiteY28" fmla="*/ 437421 h 2986466"/>
                <a:gd name="connsiteX29" fmla="*/ 685894 w 1914334"/>
                <a:gd name="connsiteY29" fmla="*/ 678417 h 2986466"/>
                <a:gd name="connsiteX30" fmla="*/ 508792 w 1914334"/>
                <a:gd name="connsiteY30" fmla="*/ 1006120 h 2986466"/>
                <a:gd name="connsiteX31" fmla="*/ 511266 w 1914334"/>
                <a:gd name="connsiteY31" fmla="*/ 1050185 h 2986466"/>
                <a:gd name="connsiteX32" fmla="*/ 930004 w 1914334"/>
                <a:gd name="connsiteY32" fmla="*/ 813729 h 2986466"/>
                <a:gd name="connsiteX33" fmla="*/ 1422398 w 1914334"/>
                <a:gd name="connsiteY33" fmla="*/ 701643 h 2986466"/>
                <a:gd name="connsiteX34" fmla="*/ 1435000 w 1914334"/>
                <a:gd name="connsiteY34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73669 w 1953003"/>
                <a:gd name="connsiteY0" fmla="*/ 708401 h 2986134"/>
                <a:gd name="connsiteX1" fmla="*/ 1411076 w 1953003"/>
                <a:gd name="connsiteY1" fmla="*/ 919813 h 2986134"/>
                <a:gd name="connsiteX2" fmla="*/ 1189873 w 1953003"/>
                <a:gd name="connsiteY2" fmla="*/ 1213129 h 2986134"/>
                <a:gd name="connsiteX3" fmla="*/ 908992 w 1953003"/>
                <a:gd name="connsiteY3" fmla="*/ 1450576 h 2986134"/>
                <a:gd name="connsiteX4" fmla="*/ 566731 w 1953003"/>
                <a:gd name="connsiteY4" fmla="*/ 1632245 h 2986134"/>
                <a:gd name="connsiteX5" fmla="*/ 737079 w 1953003"/>
                <a:gd name="connsiteY5" fmla="*/ 1653421 h 2986134"/>
                <a:gd name="connsiteX6" fmla="*/ 1274693 w 1953003"/>
                <a:gd name="connsiteY6" fmla="*/ 1655250 h 2986134"/>
                <a:gd name="connsiteX7" fmla="*/ 1674785 w 1953003"/>
                <a:gd name="connsiteY7" fmla="*/ 1749816 h 2986134"/>
                <a:gd name="connsiteX8" fmla="*/ 1932074 w 1953003"/>
                <a:gd name="connsiteY8" fmla="*/ 1866208 h 2986134"/>
                <a:gd name="connsiteX9" fmla="*/ 1905948 w 1953003"/>
                <a:gd name="connsiteY9" fmla="*/ 1943962 h 2986134"/>
                <a:gd name="connsiteX10" fmla="*/ 1652961 w 1953003"/>
                <a:gd name="connsiteY10" fmla="*/ 2106263 h 2986134"/>
                <a:gd name="connsiteX11" fmla="*/ 1252869 w 1953003"/>
                <a:gd name="connsiteY11" fmla="*/ 2208104 h 2986134"/>
                <a:gd name="connsiteX12" fmla="*/ 935554 w 1953003"/>
                <a:gd name="connsiteY12" fmla="*/ 2195250 h 2986134"/>
                <a:gd name="connsiteX13" fmla="*/ 578462 w 1953003"/>
                <a:gd name="connsiteY13" fmla="*/ 2089164 h 2986134"/>
                <a:gd name="connsiteX14" fmla="*/ 321668 w 1953003"/>
                <a:gd name="connsiteY14" fmla="*/ 1949541 h 2986134"/>
                <a:gd name="connsiteX15" fmla="*/ 291941 w 1953003"/>
                <a:gd name="connsiteY15" fmla="*/ 2002232 h 2986134"/>
                <a:gd name="connsiteX16" fmla="*/ 340903 w 1953003"/>
                <a:gd name="connsiteY16" fmla="*/ 2395326 h 2986134"/>
                <a:gd name="connsiteX17" fmla="*/ 426218 w 1953003"/>
                <a:gd name="connsiteY17" fmla="*/ 2772335 h 2986134"/>
                <a:gd name="connsiteX18" fmla="*/ 465002 w 1953003"/>
                <a:gd name="connsiteY18" fmla="*/ 2891702 h 2986134"/>
                <a:gd name="connsiteX19" fmla="*/ 246582 w 1953003"/>
                <a:gd name="connsiteY19" fmla="*/ 2986134 h 2986134"/>
                <a:gd name="connsiteX20" fmla="*/ 76777 w 1953003"/>
                <a:gd name="connsiteY20" fmla="*/ 2352917 h 2986134"/>
                <a:gd name="connsiteX21" fmla="*/ 131 w 1953003"/>
                <a:gd name="connsiteY21" fmla="*/ 1730652 h 2986134"/>
                <a:gd name="connsiteX22" fmla="*/ 105626 w 1953003"/>
                <a:gd name="connsiteY22" fmla="*/ 904785 h 2986134"/>
                <a:gd name="connsiteX23" fmla="*/ 278097 w 1953003"/>
                <a:gd name="connsiteY23" fmla="*/ 433148 h 2986134"/>
                <a:gd name="connsiteX24" fmla="*/ 443604 w 1953003"/>
                <a:gd name="connsiteY24" fmla="*/ 172515 h 2986134"/>
                <a:gd name="connsiteX25" fmla="*/ 612455 w 1953003"/>
                <a:gd name="connsiteY25" fmla="*/ 0 h 2986134"/>
                <a:gd name="connsiteX26" fmla="*/ 731677 w 1953003"/>
                <a:gd name="connsiteY26" fmla="*/ 332056 h 2986134"/>
                <a:gd name="connsiteX27" fmla="*/ 724563 w 1953003"/>
                <a:gd name="connsiteY27" fmla="*/ 678085 h 2986134"/>
                <a:gd name="connsiteX28" fmla="*/ 547461 w 1953003"/>
                <a:gd name="connsiteY28" fmla="*/ 1005788 h 2986134"/>
                <a:gd name="connsiteX29" fmla="*/ 549935 w 1953003"/>
                <a:gd name="connsiteY29" fmla="*/ 1049853 h 2986134"/>
                <a:gd name="connsiteX30" fmla="*/ 968673 w 1953003"/>
                <a:gd name="connsiteY30" fmla="*/ 813397 h 2986134"/>
                <a:gd name="connsiteX31" fmla="*/ 1461067 w 1953003"/>
                <a:gd name="connsiteY31" fmla="*/ 701311 h 2986134"/>
                <a:gd name="connsiteX32" fmla="*/ 1473669 w 1953003"/>
                <a:gd name="connsiteY32" fmla="*/ 708401 h 2986134"/>
                <a:gd name="connsiteX0" fmla="*/ 1473951 w 1953285"/>
                <a:gd name="connsiteY0" fmla="*/ 708401 h 2986134"/>
                <a:gd name="connsiteX1" fmla="*/ 1411358 w 1953285"/>
                <a:gd name="connsiteY1" fmla="*/ 919813 h 2986134"/>
                <a:gd name="connsiteX2" fmla="*/ 1190155 w 1953285"/>
                <a:gd name="connsiteY2" fmla="*/ 1213129 h 2986134"/>
                <a:gd name="connsiteX3" fmla="*/ 909274 w 1953285"/>
                <a:gd name="connsiteY3" fmla="*/ 1450576 h 2986134"/>
                <a:gd name="connsiteX4" fmla="*/ 567013 w 1953285"/>
                <a:gd name="connsiteY4" fmla="*/ 1632245 h 2986134"/>
                <a:gd name="connsiteX5" fmla="*/ 737361 w 1953285"/>
                <a:gd name="connsiteY5" fmla="*/ 1653421 h 2986134"/>
                <a:gd name="connsiteX6" fmla="*/ 1274975 w 1953285"/>
                <a:gd name="connsiteY6" fmla="*/ 1655250 h 2986134"/>
                <a:gd name="connsiteX7" fmla="*/ 1675067 w 1953285"/>
                <a:gd name="connsiteY7" fmla="*/ 1749816 h 2986134"/>
                <a:gd name="connsiteX8" fmla="*/ 1932356 w 1953285"/>
                <a:gd name="connsiteY8" fmla="*/ 1866208 h 2986134"/>
                <a:gd name="connsiteX9" fmla="*/ 1906230 w 1953285"/>
                <a:gd name="connsiteY9" fmla="*/ 1943962 h 2986134"/>
                <a:gd name="connsiteX10" fmla="*/ 1653243 w 1953285"/>
                <a:gd name="connsiteY10" fmla="*/ 2106263 h 2986134"/>
                <a:gd name="connsiteX11" fmla="*/ 1253151 w 1953285"/>
                <a:gd name="connsiteY11" fmla="*/ 2208104 h 2986134"/>
                <a:gd name="connsiteX12" fmla="*/ 935836 w 1953285"/>
                <a:gd name="connsiteY12" fmla="*/ 2195250 h 2986134"/>
                <a:gd name="connsiteX13" fmla="*/ 578744 w 1953285"/>
                <a:gd name="connsiteY13" fmla="*/ 2089164 h 2986134"/>
                <a:gd name="connsiteX14" fmla="*/ 321950 w 1953285"/>
                <a:gd name="connsiteY14" fmla="*/ 1949541 h 2986134"/>
                <a:gd name="connsiteX15" fmla="*/ 292223 w 1953285"/>
                <a:gd name="connsiteY15" fmla="*/ 2002232 h 2986134"/>
                <a:gd name="connsiteX16" fmla="*/ 341185 w 1953285"/>
                <a:gd name="connsiteY16" fmla="*/ 2395326 h 2986134"/>
                <a:gd name="connsiteX17" fmla="*/ 426500 w 1953285"/>
                <a:gd name="connsiteY17" fmla="*/ 2772335 h 2986134"/>
                <a:gd name="connsiteX18" fmla="*/ 465284 w 1953285"/>
                <a:gd name="connsiteY18" fmla="*/ 2891702 h 2986134"/>
                <a:gd name="connsiteX19" fmla="*/ 246864 w 1953285"/>
                <a:gd name="connsiteY19" fmla="*/ 2986134 h 2986134"/>
                <a:gd name="connsiteX20" fmla="*/ 48349 w 1953285"/>
                <a:gd name="connsiteY20" fmla="*/ 2358824 h 2986134"/>
                <a:gd name="connsiteX21" fmla="*/ 413 w 1953285"/>
                <a:gd name="connsiteY21" fmla="*/ 1730652 h 2986134"/>
                <a:gd name="connsiteX22" fmla="*/ 105908 w 1953285"/>
                <a:gd name="connsiteY22" fmla="*/ 904785 h 2986134"/>
                <a:gd name="connsiteX23" fmla="*/ 278379 w 1953285"/>
                <a:gd name="connsiteY23" fmla="*/ 433148 h 2986134"/>
                <a:gd name="connsiteX24" fmla="*/ 443886 w 1953285"/>
                <a:gd name="connsiteY24" fmla="*/ 172515 h 2986134"/>
                <a:gd name="connsiteX25" fmla="*/ 612737 w 1953285"/>
                <a:gd name="connsiteY25" fmla="*/ 0 h 2986134"/>
                <a:gd name="connsiteX26" fmla="*/ 731959 w 1953285"/>
                <a:gd name="connsiteY26" fmla="*/ 332056 h 2986134"/>
                <a:gd name="connsiteX27" fmla="*/ 724845 w 1953285"/>
                <a:gd name="connsiteY27" fmla="*/ 678085 h 2986134"/>
                <a:gd name="connsiteX28" fmla="*/ 547743 w 1953285"/>
                <a:gd name="connsiteY28" fmla="*/ 1005788 h 2986134"/>
                <a:gd name="connsiteX29" fmla="*/ 550217 w 1953285"/>
                <a:gd name="connsiteY29" fmla="*/ 1049853 h 2986134"/>
                <a:gd name="connsiteX30" fmla="*/ 968955 w 1953285"/>
                <a:gd name="connsiteY30" fmla="*/ 813397 h 2986134"/>
                <a:gd name="connsiteX31" fmla="*/ 1461349 w 1953285"/>
                <a:gd name="connsiteY31" fmla="*/ 701311 h 2986134"/>
                <a:gd name="connsiteX32" fmla="*/ 1473951 w 1953285"/>
                <a:gd name="connsiteY32" fmla="*/ 708401 h 2986134"/>
                <a:gd name="connsiteX0" fmla="*/ 1473856 w 1953190"/>
                <a:gd name="connsiteY0" fmla="*/ 708401 h 2991508"/>
                <a:gd name="connsiteX1" fmla="*/ 1411263 w 1953190"/>
                <a:gd name="connsiteY1" fmla="*/ 919813 h 2991508"/>
                <a:gd name="connsiteX2" fmla="*/ 1190060 w 1953190"/>
                <a:gd name="connsiteY2" fmla="*/ 1213129 h 2991508"/>
                <a:gd name="connsiteX3" fmla="*/ 909179 w 1953190"/>
                <a:gd name="connsiteY3" fmla="*/ 1450576 h 2991508"/>
                <a:gd name="connsiteX4" fmla="*/ 566918 w 1953190"/>
                <a:gd name="connsiteY4" fmla="*/ 1632245 h 2991508"/>
                <a:gd name="connsiteX5" fmla="*/ 737266 w 1953190"/>
                <a:gd name="connsiteY5" fmla="*/ 1653421 h 2991508"/>
                <a:gd name="connsiteX6" fmla="*/ 1274880 w 1953190"/>
                <a:gd name="connsiteY6" fmla="*/ 1655250 h 2991508"/>
                <a:gd name="connsiteX7" fmla="*/ 1674972 w 1953190"/>
                <a:gd name="connsiteY7" fmla="*/ 1749816 h 2991508"/>
                <a:gd name="connsiteX8" fmla="*/ 1932261 w 1953190"/>
                <a:gd name="connsiteY8" fmla="*/ 1866208 h 2991508"/>
                <a:gd name="connsiteX9" fmla="*/ 1906135 w 1953190"/>
                <a:gd name="connsiteY9" fmla="*/ 1943962 h 2991508"/>
                <a:gd name="connsiteX10" fmla="*/ 1653148 w 1953190"/>
                <a:gd name="connsiteY10" fmla="*/ 2106263 h 2991508"/>
                <a:gd name="connsiteX11" fmla="*/ 1253056 w 1953190"/>
                <a:gd name="connsiteY11" fmla="*/ 2208104 h 2991508"/>
                <a:gd name="connsiteX12" fmla="*/ 935741 w 1953190"/>
                <a:gd name="connsiteY12" fmla="*/ 2195250 h 2991508"/>
                <a:gd name="connsiteX13" fmla="*/ 578649 w 1953190"/>
                <a:gd name="connsiteY13" fmla="*/ 2089164 h 2991508"/>
                <a:gd name="connsiteX14" fmla="*/ 321855 w 1953190"/>
                <a:gd name="connsiteY14" fmla="*/ 1949541 h 2991508"/>
                <a:gd name="connsiteX15" fmla="*/ 292128 w 1953190"/>
                <a:gd name="connsiteY15" fmla="*/ 2002232 h 2991508"/>
                <a:gd name="connsiteX16" fmla="*/ 341090 w 1953190"/>
                <a:gd name="connsiteY16" fmla="*/ 2395326 h 2991508"/>
                <a:gd name="connsiteX17" fmla="*/ 426405 w 1953190"/>
                <a:gd name="connsiteY17" fmla="*/ 2772335 h 2991508"/>
                <a:gd name="connsiteX18" fmla="*/ 465189 w 1953190"/>
                <a:gd name="connsiteY18" fmla="*/ 2891702 h 2991508"/>
                <a:gd name="connsiteX19" fmla="*/ 220668 w 1953190"/>
                <a:gd name="connsiteY19" fmla="*/ 2991507 h 2991508"/>
                <a:gd name="connsiteX20" fmla="*/ 48254 w 1953190"/>
                <a:gd name="connsiteY20" fmla="*/ 2358824 h 2991508"/>
                <a:gd name="connsiteX21" fmla="*/ 318 w 1953190"/>
                <a:gd name="connsiteY21" fmla="*/ 1730652 h 2991508"/>
                <a:gd name="connsiteX22" fmla="*/ 105813 w 1953190"/>
                <a:gd name="connsiteY22" fmla="*/ 904785 h 2991508"/>
                <a:gd name="connsiteX23" fmla="*/ 278284 w 1953190"/>
                <a:gd name="connsiteY23" fmla="*/ 433148 h 2991508"/>
                <a:gd name="connsiteX24" fmla="*/ 443791 w 1953190"/>
                <a:gd name="connsiteY24" fmla="*/ 172515 h 2991508"/>
                <a:gd name="connsiteX25" fmla="*/ 612642 w 1953190"/>
                <a:gd name="connsiteY25" fmla="*/ 0 h 2991508"/>
                <a:gd name="connsiteX26" fmla="*/ 731864 w 1953190"/>
                <a:gd name="connsiteY26" fmla="*/ 332056 h 2991508"/>
                <a:gd name="connsiteX27" fmla="*/ 724750 w 1953190"/>
                <a:gd name="connsiteY27" fmla="*/ 678085 h 2991508"/>
                <a:gd name="connsiteX28" fmla="*/ 547648 w 1953190"/>
                <a:gd name="connsiteY28" fmla="*/ 1005788 h 2991508"/>
                <a:gd name="connsiteX29" fmla="*/ 550122 w 1953190"/>
                <a:gd name="connsiteY29" fmla="*/ 1049853 h 2991508"/>
                <a:gd name="connsiteX30" fmla="*/ 968860 w 1953190"/>
                <a:gd name="connsiteY30" fmla="*/ 813397 h 2991508"/>
                <a:gd name="connsiteX31" fmla="*/ 1461254 w 1953190"/>
                <a:gd name="connsiteY31" fmla="*/ 701311 h 2991508"/>
                <a:gd name="connsiteX32" fmla="*/ 1473856 w 1953190"/>
                <a:gd name="connsiteY32" fmla="*/ 708401 h 2991508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35637 w 1983014"/>
                <a:gd name="connsiteY22" fmla="*/ 904785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750 w 1983084"/>
                <a:gd name="connsiteY0" fmla="*/ 708401 h 2991507"/>
                <a:gd name="connsiteX1" fmla="*/ 1441157 w 1983084"/>
                <a:gd name="connsiteY1" fmla="*/ 919813 h 2991507"/>
                <a:gd name="connsiteX2" fmla="*/ 1219954 w 1983084"/>
                <a:gd name="connsiteY2" fmla="*/ 1213129 h 2991507"/>
                <a:gd name="connsiteX3" fmla="*/ 939073 w 1983084"/>
                <a:gd name="connsiteY3" fmla="*/ 1450576 h 2991507"/>
                <a:gd name="connsiteX4" fmla="*/ 596812 w 1983084"/>
                <a:gd name="connsiteY4" fmla="*/ 1632245 h 2991507"/>
                <a:gd name="connsiteX5" fmla="*/ 767160 w 1983084"/>
                <a:gd name="connsiteY5" fmla="*/ 1653421 h 2991507"/>
                <a:gd name="connsiteX6" fmla="*/ 1304774 w 1983084"/>
                <a:gd name="connsiteY6" fmla="*/ 1655250 h 2991507"/>
                <a:gd name="connsiteX7" fmla="*/ 1704866 w 1983084"/>
                <a:gd name="connsiteY7" fmla="*/ 1749816 h 2991507"/>
                <a:gd name="connsiteX8" fmla="*/ 1962155 w 1983084"/>
                <a:gd name="connsiteY8" fmla="*/ 1866208 h 2991507"/>
                <a:gd name="connsiteX9" fmla="*/ 1936029 w 1983084"/>
                <a:gd name="connsiteY9" fmla="*/ 1943962 h 2991507"/>
                <a:gd name="connsiteX10" fmla="*/ 1683042 w 1983084"/>
                <a:gd name="connsiteY10" fmla="*/ 2106263 h 2991507"/>
                <a:gd name="connsiteX11" fmla="*/ 1282950 w 1983084"/>
                <a:gd name="connsiteY11" fmla="*/ 2208104 h 2991507"/>
                <a:gd name="connsiteX12" fmla="*/ 965635 w 1983084"/>
                <a:gd name="connsiteY12" fmla="*/ 2195250 h 2991507"/>
                <a:gd name="connsiteX13" fmla="*/ 608543 w 1983084"/>
                <a:gd name="connsiteY13" fmla="*/ 2089164 h 2991507"/>
                <a:gd name="connsiteX14" fmla="*/ 351749 w 1983084"/>
                <a:gd name="connsiteY14" fmla="*/ 1949541 h 2991507"/>
                <a:gd name="connsiteX15" fmla="*/ 342903 w 1983084"/>
                <a:gd name="connsiteY15" fmla="*/ 1997936 h 2991507"/>
                <a:gd name="connsiteX16" fmla="*/ 396859 w 1983084"/>
                <a:gd name="connsiteY16" fmla="*/ 2349194 h 2991507"/>
                <a:gd name="connsiteX17" fmla="*/ 489005 w 1983084"/>
                <a:gd name="connsiteY17" fmla="*/ 2732957 h 2991507"/>
                <a:gd name="connsiteX18" fmla="*/ 553043 w 1983084"/>
                <a:gd name="connsiteY18" fmla="*/ 2882494 h 2991507"/>
                <a:gd name="connsiteX19" fmla="*/ 250562 w 1983084"/>
                <a:gd name="connsiteY19" fmla="*/ 2991507 h 2991507"/>
                <a:gd name="connsiteX20" fmla="*/ 63305 w 1983084"/>
                <a:gd name="connsiteY20" fmla="*/ 2363639 h 2991507"/>
                <a:gd name="connsiteX21" fmla="*/ 199 w 1983084"/>
                <a:gd name="connsiteY21" fmla="*/ 1690577 h 2991507"/>
                <a:gd name="connsiteX22" fmla="*/ 120046 w 1983084"/>
                <a:gd name="connsiteY22" fmla="*/ 908009 h 2991507"/>
                <a:gd name="connsiteX23" fmla="*/ 308178 w 1983084"/>
                <a:gd name="connsiteY23" fmla="*/ 433148 h 2991507"/>
                <a:gd name="connsiteX24" fmla="*/ 473685 w 1983084"/>
                <a:gd name="connsiteY24" fmla="*/ 172515 h 2991507"/>
                <a:gd name="connsiteX25" fmla="*/ 642536 w 1983084"/>
                <a:gd name="connsiteY25" fmla="*/ 0 h 2991507"/>
                <a:gd name="connsiteX26" fmla="*/ 761758 w 1983084"/>
                <a:gd name="connsiteY26" fmla="*/ 332056 h 2991507"/>
                <a:gd name="connsiteX27" fmla="*/ 754644 w 1983084"/>
                <a:gd name="connsiteY27" fmla="*/ 678085 h 2991507"/>
                <a:gd name="connsiteX28" fmla="*/ 577542 w 1983084"/>
                <a:gd name="connsiteY28" fmla="*/ 1005788 h 2991507"/>
                <a:gd name="connsiteX29" fmla="*/ 580016 w 1983084"/>
                <a:gd name="connsiteY29" fmla="*/ 1049853 h 2991507"/>
                <a:gd name="connsiteX30" fmla="*/ 998754 w 1983084"/>
                <a:gd name="connsiteY30" fmla="*/ 813397 h 2991507"/>
                <a:gd name="connsiteX31" fmla="*/ 1491148 w 1983084"/>
                <a:gd name="connsiteY31" fmla="*/ 701311 h 2991507"/>
                <a:gd name="connsiteX32" fmla="*/ 1503750 w 1983084"/>
                <a:gd name="connsiteY32" fmla="*/ 708401 h 2991507"/>
                <a:gd name="connsiteX0" fmla="*/ 1503751 w 1983085"/>
                <a:gd name="connsiteY0" fmla="*/ 708401 h 2991507"/>
                <a:gd name="connsiteX1" fmla="*/ 1441158 w 1983085"/>
                <a:gd name="connsiteY1" fmla="*/ 919813 h 2991507"/>
                <a:gd name="connsiteX2" fmla="*/ 1219955 w 1983085"/>
                <a:gd name="connsiteY2" fmla="*/ 1213129 h 2991507"/>
                <a:gd name="connsiteX3" fmla="*/ 939074 w 1983085"/>
                <a:gd name="connsiteY3" fmla="*/ 1450576 h 2991507"/>
                <a:gd name="connsiteX4" fmla="*/ 596813 w 1983085"/>
                <a:gd name="connsiteY4" fmla="*/ 1632245 h 2991507"/>
                <a:gd name="connsiteX5" fmla="*/ 767161 w 1983085"/>
                <a:gd name="connsiteY5" fmla="*/ 1653421 h 2991507"/>
                <a:gd name="connsiteX6" fmla="*/ 1304775 w 1983085"/>
                <a:gd name="connsiteY6" fmla="*/ 1655250 h 2991507"/>
                <a:gd name="connsiteX7" fmla="*/ 1704867 w 1983085"/>
                <a:gd name="connsiteY7" fmla="*/ 1749816 h 2991507"/>
                <a:gd name="connsiteX8" fmla="*/ 1962156 w 1983085"/>
                <a:gd name="connsiteY8" fmla="*/ 1866208 h 2991507"/>
                <a:gd name="connsiteX9" fmla="*/ 1936030 w 1983085"/>
                <a:gd name="connsiteY9" fmla="*/ 1943962 h 2991507"/>
                <a:gd name="connsiteX10" fmla="*/ 1683043 w 1983085"/>
                <a:gd name="connsiteY10" fmla="*/ 2106263 h 2991507"/>
                <a:gd name="connsiteX11" fmla="*/ 1282951 w 1983085"/>
                <a:gd name="connsiteY11" fmla="*/ 2208104 h 2991507"/>
                <a:gd name="connsiteX12" fmla="*/ 965636 w 1983085"/>
                <a:gd name="connsiteY12" fmla="*/ 2195250 h 2991507"/>
                <a:gd name="connsiteX13" fmla="*/ 608544 w 1983085"/>
                <a:gd name="connsiteY13" fmla="*/ 2089164 h 2991507"/>
                <a:gd name="connsiteX14" fmla="*/ 351750 w 1983085"/>
                <a:gd name="connsiteY14" fmla="*/ 1949541 h 2991507"/>
                <a:gd name="connsiteX15" fmla="*/ 342904 w 1983085"/>
                <a:gd name="connsiteY15" fmla="*/ 1997936 h 2991507"/>
                <a:gd name="connsiteX16" fmla="*/ 396860 w 1983085"/>
                <a:gd name="connsiteY16" fmla="*/ 2349194 h 2991507"/>
                <a:gd name="connsiteX17" fmla="*/ 509109 w 1983085"/>
                <a:gd name="connsiteY17" fmla="*/ 2762247 h 2991507"/>
                <a:gd name="connsiteX18" fmla="*/ 553044 w 1983085"/>
                <a:gd name="connsiteY18" fmla="*/ 2882494 h 2991507"/>
                <a:gd name="connsiteX19" fmla="*/ 250563 w 1983085"/>
                <a:gd name="connsiteY19" fmla="*/ 2991507 h 2991507"/>
                <a:gd name="connsiteX20" fmla="*/ 63306 w 1983085"/>
                <a:gd name="connsiteY20" fmla="*/ 2363639 h 2991507"/>
                <a:gd name="connsiteX21" fmla="*/ 200 w 1983085"/>
                <a:gd name="connsiteY21" fmla="*/ 1690577 h 2991507"/>
                <a:gd name="connsiteX22" fmla="*/ 120047 w 1983085"/>
                <a:gd name="connsiteY22" fmla="*/ 908009 h 2991507"/>
                <a:gd name="connsiteX23" fmla="*/ 308179 w 1983085"/>
                <a:gd name="connsiteY23" fmla="*/ 433148 h 2991507"/>
                <a:gd name="connsiteX24" fmla="*/ 473686 w 1983085"/>
                <a:gd name="connsiteY24" fmla="*/ 172515 h 2991507"/>
                <a:gd name="connsiteX25" fmla="*/ 642537 w 1983085"/>
                <a:gd name="connsiteY25" fmla="*/ 0 h 2991507"/>
                <a:gd name="connsiteX26" fmla="*/ 761759 w 1983085"/>
                <a:gd name="connsiteY26" fmla="*/ 332056 h 2991507"/>
                <a:gd name="connsiteX27" fmla="*/ 754645 w 1983085"/>
                <a:gd name="connsiteY27" fmla="*/ 678085 h 2991507"/>
                <a:gd name="connsiteX28" fmla="*/ 577543 w 1983085"/>
                <a:gd name="connsiteY28" fmla="*/ 1005788 h 2991507"/>
                <a:gd name="connsiteX29" fmla="*/ 580017 w 1983085"/>
                <a:gd name="connsiteY29" fmla="*/ 1049853 h 2991507"/>
                <a:gd name="connsiteX30" fmla="*/ 998755 w 1983085"/>
                <a:gd name="connsiteY30" fmla="*/ 813397 h 2991507"/>
                <a:gd name="connsiteX31" fmla="*/ 1491149 w 1983085"/>
                <a:gd name="connsiteY31" fmla="*/ 701311 h 2991507"/>
                <a:gd name="connsiteX32" fmla="*/ 1503751 w 1983085"/>
                <a:gd name="connsiteY32" fmla="*/ 708401 h 29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3085" h="2991507">
                  <a:moveTo>
                    <a:pt x="1503751" y="708401"/>
                  </a:moveTo>
                  <a:cubicBezTo>
                    <a:pt x="1523712" y="737061"/>
                    <a:pt x="1480707" y="845173"/>
                    <a:pt x="1441158" y="919813"/>
                  </a:cubicBezTo>
                  <a:cubicBezTo>
                    <a:pt x="1395959" y="1005116"/>
                    <a:pt x="1303636" y="1124669"/>
                    <a:pt x="1219955" y="1213129"/>
                  </a:cubicBezTo>
                  <a:cubicBezTo>
                    <a:pt x="1136275" y="1301590"/>
                    <a:pt x="1042931" y="1380723"/>
                    <a:pt x="939074" y="1450576"/>
                  </a:cubicBezTo>
                  <a:cubicBezTo>
                    <a:pt x="835217" y="1520429"/>
                    <a:pt x="606345" y="1620692"/>
                    <a:pt x="596813" y="1632245"/>
                  </a:cubicBezTo>
                  <a:cubicBezTo>
                    <a:pt x="587281" y="1643798"/>
                    <a:pt x="649167" y="1649587"/>
                    <a:pt x="767161" y="1653421"/>
                  </a:cubicBezTo>
                  <a:cubicBezTo>
                    <a:pt x="885155" y="1657255"/>
                    <a:pt x="1148491" y="1639184"/>
                    <a:pt x="1304775" y="1655250"/>
                  </a:cubicBezTo>
                  <a:cubicBezTo>
                    <a:pt x="1461059" y="1671316"/>
                    <a:pt x="1595303" y="1714658"/>
                    <a:pt x="1704867" y="1749816"/>
                  </a:cubicBezTo>
                  <a:cubicBezTo>
                    <a:pt x="1814430" y="1784976"/>
                    <a:pt x="1923629" y="1833850"/>
                    <a:pt x="1962156" y="1866208"/>
                  </a:cubicBezTo>
                  <a:cubicBezTo>
                    <a:pt x="2000683" y="1898565"/>
                    <a:pt x="1982548" y="1903952"/>
                    <a:pt x="1936030" y="1943962"/>
                  </a:cubicBezTo>
                  <a:cubicBezTo>
                    <a:pt x="1889511" y="1983971"/>
                    <a:pt x="1791890" y="2062239"/>
                    <a:pt x="1683043" y="2106263"/>
                  </a:cubicBezTo>
                  <a:cubicBezTo>
                    <a:pt x="1574197" y="2150286"/>
                    <a:pt x="1402519" y="2193274"/>
                    <a:pt x="1282951" y="2208104"/>
                  </a:cubicBezTo>
                  <a:cubicBezTo>
                    <a:pt x="1163382" y="2222935"/>
                    <a:pt x="1078036" y="2215074"/>
                    <a:pt x="965636" y="2195250"/>
                  </a:cubicBezTo>
                  <a:cubicBezTo>
                    <a:pt x="853235" y="2175427"/>
                    <a:pt x="710858" y="2130115"/>
                    <a:pt x="608544" y="2089164"/>
                  </a:cubicBezTo>
                  <a:cubicBezTo>
                    <a:pt x="506230" y="2048213"/>
                    <a:pt x="368968" y="1961518"/>
                    <a:pt x="351750" y="1949541"/>
                  </a:cubicBezTo>
                  <a:cubicBezTo>
                    <a:pt x="334532" y="1937564"/>
                    <a:pt x="335386" y="1931327"/>
                    <a:pt x="342904" y="1997936"/>
                  </a:cubicBezTo>
                  <a:cubicBezTo>
                    <a:pt x="350422" y="2064545"/>
                    <a:pt x="369159" y="2221809"/>
                    <a:pt x="396860" y="2349194"/>
                  </a:cubicBezTo>
                  <a:cubicBezTo>
                    <a:pt x="424561" y="2476579"/>
                    <a:pt x="467735" y="2639985"/>
                    <a:pt x="509109" y="2762247"/>
                  </a:cubicBezTo>
                  <a:lnTo>
                    <a:pt x="553044" y="2882494"/>
                  </a:lnTo>
                  <a:cubicBezTo>
                    <a:pt x="473777" y="2939687"/>
                    <a:pt x="326860" y="2968014"/>
                    <a:pt x="250563" y="2991507"/>
                  </a:cubicBezTo>
                  <a:cubicBezTo>
                    <a:pt x="170949" y="2783480"/>
                    <a:pt x="105033" y="2580461"/>
                    <a:pt x="63306" y="2363639"/>
                  </a:cubicBezTo>
                  <a:cubicBezTo>
                    <a:pt x="21579" y="2146817"/>
                    <a:pt x="-2461" y="1929490"/>
                    <a:pt x="200" y="1690577"/>
                  </a:cubicBezTo>
                  <a:cubicBezTo>
                    <a:pt x="2859" y="1451663"/>
                    <a:pt x="68717" y="1117581"/>
                    <a:pt x="120047" y="908009"/>
                  </a:cubicBezTo>
                  <a:cubicBezTo>
                    <a:pt x="171377" y="698438"/>
                    <a:pt x="249239" y="555730"/>
                    <a:pt x="308179" y="433148"/>
                  </a:cubicBezTo>
                  <a:cubicBezTo>
                    <a:pt x="367119" y="310566"/>
                    <a:pt x="414822" y="245163"/>
                    <a:pt x="473686" y="172515"/>
                  </a:cubicBezTo>
                  <a:cubicBezTo>
                    <a:pt x="525192" y="108949"/>
                    <a:pt x="595112" y="17610"/>
                    <a:pt x="642537" y="0"/>
                  </a:cubicBezTo>
                  <a:cubicBezTo>
                    <a:pt x="709556" y="115352"/>
                    <a:pt x="737990" y="210065"/>
                    <a:pt x="761759" y="332056"/>
                  </a:cubicBezTo>
                  <a:cubicBezTo>
                    <a:pt x="780973" y="477891"/>
                    <a:pt x="781276" y="547748"/>
                    <a:pt x="754645" y="678085"/>
                  </a:cubicBezTo>
                  <a:cubicBezTo>
                    <a:pt x="727497" y="810951"/>
                    <a:pt x="606647" y="943826"/>
                    <a:pt x="577543" y="1005788"/>
                  </a:cubicBezTo>
                  <a:cubicBezTo>
                    <a:pt x="548438" y="1067749"/>
                    <a:pt x="509816" y="1081918"/>
                    <a:pt x="580017" y="1049853"/>
                  </a:cubicBezTo>
                  <a:cubicBezTo>
                    <a:pt x="650219" y="1017789"/>
                    <a:pt x="846899" y="871489"/>
                    <a:pt x="998755" y="813397"/>
                  </a:cubicBezTo>
                  <a:cubicBezTo>
                    <a:pt x="1150609" y="755308"/>
                    <a:pt x="1446228" y="697135"/>
                    <a:pt x="1491149" y="701311"/>
                  </a:cubicBezTo>
                  <a:cubicBezTo>
                    <a:pt x="1496764" y="701833"/>
                    <a:pt x="1500901" y="704307"/>
                    <a:pt x="1503751" y="70840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8">
              <a:extLst>
                <a:ext uri="{FF2B5EF4-FFF2-40B4-BE49-F238E27FC236}">
                  <a16:creationId xmlns:a16="http://schemas.microsoft.com/office/drawing/2014/main" id="{CE38EB9C-7745-A152-2E66-79583D4FB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516067" flipH="1">
              <a:off x="11427017" y="5072635"/>
              <a:ext cx="1284318" cy="1937410"/>
            </a:xfrm>
            <a:custGeom>
              <a:avLst/>
              <a:gdLst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99666 w 1914334"/>
                <a:gd name="connsiteY28" fmla="*/ 437421 h 2986466"/>
                <a:gd name="connsiteX29" fmla="*/ 685894 w 1914334"/>
                <a:gd name="connsiteY29" fmla="*/ 678417 h 2986466"/>
                <a:gd name="connsiteX30" fmla="*/ 508792 w 1914334"/>
                <a:gd name="connsiteY30" fmla="*/ 1006120 h 2986466"/>
                <a:gd name="connsiteX31" fmla="*/ 511266 w 1914334"/>
                <a:gd name="connsiteY31" fmla="*/ 1050185 h 2986466"/>
                <a:gd name="connsiteX32" fmla="*/ 930004 w 1914334"/>
                <a:gd name="connsiteY32" fmla="*/ 813729 h 2986466"/>
                <a:gd name="connsiteX33" fmla="*/ 1422398 w 1914334"/>
                <a:gd name="connsiteY33" fmla="*/ 701643 h 2986466"/>
                <a:gd name="connsiteX34" fmla="*/ 1435000 w 1914334"/>
                <a:gd name="connsiteY34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73669 w 1953003"/>
                <a:gd name="connsiteY0" fmla="*/ 708401 h 2986134"/>
                <a:gd name="connsiteX1" fmla="*/ 1411076 w 1953003"/>
                <a:gd name="connsiteY1" fmla="*/ 919813 h 2986134"/>
                <a:gd name="connsiteX2" fmla="*/ 1189873 w 1953003"/>
                <a:gd name="connsiteY2" fmla="*/ 1213129 h 2986134"/>
                <a:gd name="connsiteX3" fmla="*/ 908992 w 1953003"/>
                <a:gd name="connsiteY3" fmla="*/ 1450576 h 2986134"/>
                <a:gd name="connsiteX4" fmla="*/ 566731 w 1953003"/>
                <a:gd name="connsiteY4" fmla="*/ 1632245 h 2986134"/>
                <a:gd name="connsiteX5" fmla="*/ 737079 w 1953003"/>
                <a:gd name="connsiteY5" fmla="*/ 1653421 h 2986134"/>
                <a:gd name="connsiteX6" fmla="*/ 1274693 w 1953003"/>
                <a:gd name="connsiteY6" fmla="*/ 1655250 h 2986134"/>
                <a:gd name="connsiteX7" fmla="*/ 1674785 w 1953003"/>
                <a:gd name="connsiteY7" fmla="*/ 1749816 h 2986134"/>
                <a:gd name="connsiteX8" fmla="*/ 1932074 w 1953003"/>
                <a:gd name="connsiteY8" fmla="*/ 1866208 h 2986134"/>
                <a:gd name="connsiteX9" fmla="*/ 1905948 w 1953003"/>
                <a:gd name="connsiteY9" fmla="*/ 1943962 h 2986134"/>
                <a:gd name="connsiteX10" fmla="*/ 1652961 w 1953003"/>
                <a:gd name="connsiteY10" fmla="*/ 2106263 h 2986134"/>
                <a:gd name="connsiteX11" fmla="*/ 1252869 w 1953003"/>
                <a:gd name="connsiteY11" fmla="*/ 2208104 h 2986134"/>
                <a:gd name="connsiteX12" fmla="*/ 935554 w 1953003"/>
                <a:gd name="connsiteY12" fmla="*/ 2195250 h 2986134"/>
                <a:gd name="connsiteX13" fmla="*/ 578462 w 1953003"/>
                <a:gd name="connsiteY13" fmla="*/ 2089164 h 2986134"/>
                <a:gd name="connsiteX14" fmla="*/ 321668 w 1953003"/>
                <a:gd name="connsiteY14" fmla="*/ 1949541 h 2986134"/>
                <a:gd name="connsiteX15" fmla="*/ 291941 w 1953003"/>
                <a:gd name="connsiteY15" fmla="*/ 2002232 h 2986134"/>
                <a:gd name="connsiteX16" fmla="*/ 340903 w 1953003"/>
                <a:gd name="connsiteY16" fmla="*/ 2395326 h 2986134"/>
                <a:gd name="connsiteX17" fmla="*/ 426218 w 1953003"/>
                <a:gd name="connsiteY17" fmla="*/ 2772335 h 2986134"/>
                <a:gd name="connsiteX18" fmla="*/ 465002 w 1953003"/>
                <a:gd name="connsiteY18" fmla="*/ 2891702 h 2986134"/>
                <a:gd name="connsiteX19" fmla="*/ 246582 w 1953003"/>
                <a:gd name="connsiteY19" fmla="*/ 2986134 h 2986134"/>
                <a:gd name="connsiteX20" fmla="*/ 76777 w 1953003"/>
                <a:gd name="connsiteY20" fmla="*/ 2352917 h 2986134"/>
                <a:gd name="connsiteX21" fmla="*/ 131 w 1953003"/>
                <a:gd name="connsiteY21" fmla="*/ 1730652 h 2986134"/>
                <a:gd name="connsiteX22" fmla="*/ 105626 w 1953003"/>
                <a:gd name="connsiteY22" fmla="*/ 904785 h 2986134"/>
                <a:gd name="connsiteX23" fmla="*/ 278097 w 1953003"/>
                <a:gd name="connsiteY23" fmla="*/ 433148 h 2986134"/>
                <a:gd name="connsiteX24" fmla="*/ 443604 w 1953003"/>
                <a:gd name="connsiteY24" fmla="*/ 172515 h 2986134"/>
                <a:gd name="connsiteX25" fmla="*/ 612455 w 1953003"/>
                <a:gd name="connsiteY25" fmla="*/ 0 h 2986134"/>
                <a:gd name="connsiteX26" fmla="*/ 731677 w 1953003"/>
                <a:gd name="connsiteY26" fmla="*/ 332056 h 2986134"/>
                <a:gd name="connsiteX27" fmla="*/ 724563 w 1953003"/>
                <a:gd name="connsiteY27" fmla="*/ 678085 h 2986134"/>
                <a:gd name="connsiteX28" fmla="*/ 547461 w 1953003"/>
                <a:gd name="connsiteY28" fmla="*/ 1005788 h 2986134"/>
                <a:gd name="connsiteX29" fmla="*/ 549935 w 1953003"/>
                <a:gd name="connsiteY29" fmla="*/ 1049853 h 2986134"/>
                <a:gd name="connsiteX30" fmla="*/ 968673 w 1953003"/>
                <a:gd name="connsiteY30" fmla="*/ 813397 h 2986134"/>
                <a:gd name="connsiteX31" fmla="*/ 1461067 w 1953003"/>
                <a:gd name="connsiteY31" fmla="*/ 701311 h 2986134"/>
                <a:gd name="connsiteX32" fmla="*/ 1473669 w 1953003"/>
                <a:gd name="connsiteY32" fmla="*/ 708401 h 2986134"/>
                <a:gd name="connsiteX0" fmla="*/ 1473951 w 1953285"/>
                <a:gd name="connsiteY0" fmla="*/ 708401 h 2986134"/>
                <a:gd name="connsiteX1" fmla="*/ 1411358 w 1953285"/>
                <a:gd name="connsiteY1" fmla="*/ 919813 h 2986134"/>
                <a:gd name="connsiteX2" fmla="*/ 1190155 w 1953285"/>
                <a:gd name="connsiteY2" fmla="*/ 1213129 h 2986134"/>
                <a:gd name="connsiteX3" fmla="*/ 909274 w 1953285"/>
                <a:gd name="connsiteY3" fmla="*/ 1450576 h 2986134"/>
                <a:gd name="connsiteX4" fmla="*/ 567013 w 1953285"/>
                <a:gd name="connsiteY4" fmla="*/ 1632245 h 2986134"/>
                <a:gd name="connsiteX5" fmla="*/ 737361 w 1953285"/>
                <a:gd name="connsiteY5" fmla="*/ 1653421 h 2986134"/>
                <a:gd name="connsiteX6" fmla="*/ 1274975 w 1953285"/>
                <a:gd name="connsiteY6" fmla="*/ 1655250 h 2986134"/>
                <a:gd name="connsiteX7" fmla="*/ 1675067 w 1953285"/>
                <a:gd name="connsiteY7" fmla="*/ 1749816 h 2986134"/>
                <a:gd name="connsiteX8" fmla="*/ 1932356 w 1953285"/>
                <a:gd name="connsiteY8" fmla="*/ 1866208 h 2986134"/>
                <a:gd name="connsiteX9" fmla="*/ 1906230 w 1953285"/>
                <a:gd name="connsiteY9" fmla="*/ 1943962 h 2986134"/>
                <a:gd name="connsiteX10" fmla="*/ 1653243 w 1953285"/>
                <a:gd name="connsiteY10" fmla="*/ 2106263 h 2986134"/>
                <a:gd name="connsiteX11" fmla="*/ 1253151 w 1953285"/>
                <a:gd name="connsiteY11" fmla="*/ 2208104 h 2986134"/>
                <a:gd name="connsiteX12" fmla="*/ 935836 w 1953285"/>
                <a:gd name="connsiteY12" fmla="*/ 2195250 h 2986134"/>
                <a:gd name="connsiteX13" fmla="*/ 578744 w 1953285"/>
                <a:gd name="connsiteY13" fmla="*/ 2089164 h 2986134"/>
                <a:gd name="connsiteX14" fmla="*/ 321950 w 1953285"/>
                <a:gd name="connsiteY14" fmla="*/ 1949541 h 2986134"/>
                <a:gd name="connsiteX15" fmla="*/ 292223 w 1953285"/>
                <a:gd name="connsiteY15" fmla="*/ 2002232 h 2986134"/>
                <a:gd name="connsiteX16" fmla="*/ 341185 w 1953285"/>
                <a:gd name="connsiteY16" fmla="*/ 2395326 h 2986134"/>
                <a:gd name="connsiteX17" fmla="*/ 426500 w 1953285"/>
                <a:gd name="connsiteY17" fmla="*/ 2772335 h 2986134"/>
                <a:gd name="connsiteX18" fmla="*/ 465284 w 1953285"/>
                <a:gd name="connsiteY18" fmla="*/ 2891702 h 2986134"/>
                <a:gd name="connsiteX19" fmla="*/ 246864 w 1953285"/>
                <a:gd name="connsiteY19" fmla="*/ 2986134 h 2986134"/>
                <a:gd name="connsiteX20" fmla="*/ 48349 w 1953285"/>
                <a:gd name="connsiteY20" fmla="*/ 2358824 h 2986134"/>
                <a:gd name="connsiteX21" fmla="*/ 413 w 1953285"/>
                <a:gd name="connsiteY21" fmla="*/ 1730652 h 2986134"/>
                <a:gd name="connsiteX22" fmla="*/ 105908 w 1953285"/>
                <a:gd name="connsiteY22" fmla="*/ 904785 h 2986134"/>
                <a:gd name="connsiteX23" fmla="*/ 278379 w 1953285"/>
                <a:gd name="connsiteY23" fmla="*/ 433148 h 2986134"/>
                <a:gd name="connsiteX24" fmla="*/ 443886 w 1953285"/>
                <a:gd name="connsiteY24" fmla="*/ 172515 h 2986134"/>
                <a:gd name="connsiteX25" fmla="*/ 612737 w 1953285"/>
                <a:gd name="connsiteY25" fmla="*/ 0 h 2986134"/>
                <a:gd name="connsiteX26" fmla="*/ 731959 w 1953285"/>
                <a:gd name="connsiteY26" fmla="*/ 332056 h 2986134"/>
                <a:gd name="connsiteX27" fmla="*/ 724845 w 1953285"/>
                <a:gd name="connsiteY27" fmla="*/ 678085 h 2986134"/>
                <a:gd name="connsiteX28" fmla="*/ 547743 w 1953285"/>
                <a:gd name="connsiteY28" fmla="*/ 1005788 h 2986134"/>
                <a:gd name="connsiteX29" fmla="*/ 550217 w 1953285"/>
                <a:gd name="connsiteY29" fmla="*/ 1049853 h 2986134"/>
                <a:gd name="connsiteX30" fmla="*/ 968955 w 1953285"/>
                <a:gd name="connsiteY30" fmla="*/ 813397 h 2986134"/>
                <a:gd name="connsiteX31" fmla="*/ 1461349 w 1953285"/>
                <a:gd name="connsiteY31" fmla="*/ 701311 h 2986134"/>
                <a:gd name="connsiteX32" fmla="*/ 1473951 w 1953285"/>
                <a:gd name="connsiteY32" fmla="*/ 708401 h 2986134"/>
                <a:gd name="connsiteX0" fmla="*/ 1473856 w 1953190"/>
                <a:gd name="connsiteY0" fmla="*/ 708401 h 2991508"/>
                <a:gd name="connsiteX1" fmla="*/ 1411263 w 1953190"/>
                <a:gd name="connsiteY1" fmla="*/ 919813 h 2991508"/>
                <a:gd name="connsiteX2" fmla="*/ 1190060 w 1953190"/>
                <a:gd name="connsiteY2" fmla="*/ 1213129 h 2991508"/>
                <a:gd name="connsiteX3" fmla="*/ 909179 w 1953190"/>
                <a:gd name="connsiteY3" fmla="*/ 1450576 h 2991508"/>
                <a:gd name="connsiteX4" fmla="*/ 566918 w 1953190"/>
                <a:gd name="connsiteY4" fmla="*/ 1632245 h 2991508"/>
                <a:gd name="connsiteX5" fmla="*/ 737266 w 1953190"/>
                <a:gd name="connsiteY5" fmla="*/ 1653421 h 2991508"/>
                <a:gd name="connsiteX6" fmla="*/ 1274880 w 1953190"/>
                <a:gd name="connsiteY6" fmla="*/ 1655250 h 2991508"/>
                <a:gd name="connsiteX7" fmla="*/ 1674972 w 1953190"/>
                <a:gd name="connsiteY7" fmla="*/ 1749816 h 2991508"/>
                <a:gd name="connsiteX8" fmla="*/ 1932261 w 1953190"/>
                <a:gd name="connsiteY8" fmla="*/ 1866208 h 2991508"/>
                <a:gd name="connsiteX9" fmla="*/ 1906135 w 1953190"/>
                <a:gd name="connsiteY9" fmla="*/ 1943962 h 2991508"/>
                <a:gd name="connsiteX10" fmla="*/ 1653148 w 1953190"/>
                <a:gd name="connsiteY10" fmla="*/ 2106263 h 2991508"/>
                <a:gd name="connsiteX11" fmla="*/ 1253056 w 1953190"/>
                <a:gd name="connsiteY11" fmla="*/ 2208104 h 2991508"/>
                <a:gd name="connsiteX12" fmla="*/ 935741 w 1953190"/>
                <a:gd name="connsiteY12" fmla="*/ 2195250 h 2991508"/>
                <a:gd name="connsiteX13" fmla="*/ 578649 w 1953190"/>
                <a:gd name="connsiteY13" fmla="*/ 2089164 h 2991508"/>
                <a:gd name="connsiteX14" fmla="*/ 321855 w 1953190"/>
                <a:gd name="connsiteY14" fmla="*/ 1949541 h 2991508"/>
                <a:gd name="connsiteX15" fmla="*/ 292128 w 1953190"/>
                <a:gd name="connsiteY15" fmla="*/ 2002232 h 2991508"/>
                <a:gd name="connsiteX16" fmla="*/ 341090 w 1953190"/>
                <a:gd name="connsiteY16" fmla="*/ 2395326 h 2991508"/>
                <a:gd name="connsiteX17" fmla="*/ 426405 w 1953190"/>
                <a:gd name="connsiteY17" fmla="*/ 2772335 h 2991508"/>
                <a:gd name="connsiteX18" fmla="*/ 465189 w 1953190"/>
                <a:gd name="connsiteY18" fmla="*/ 2891702 h 2991508"/>
                <a:gd name="connsiteX19" fmla="*/ 220668 w 1953190"/>
                <a:gd name="connsiteY19" fmla="*/ 2991507 h 2991508"/>
                <a:gd name="connsiteX20" fmla="*/ 48254 w 1953190"/>
                <a:gd name="connsiteY20" fmla="*/ 2358824 h 2991508"/>
                <a:gd name="connsiteX21" fmla="*/ 318 w 1953190"/>
                <a:gd name="connsiteY21" fmla="*/ 1730652 h 2991508"/>
                <a:gd name="connsiteX22" fmla="*/ 105813 w 1953190"/>
                <a:gd name="connsiteY22" fmla="*/ 904785 h 2991508"/>
                <a:gd name="connsiteX23" fmla="*/ 278284 w 1953190"/>
                <a:gd name="connsiteY23" fmla="*/ 433148 h 2991508"/>
                <a:gd name="connsiteX24" fmla="*/ 443791 w 1953190"/>
                <a:gd name="connsiteY24" fmla="*/ 172515 h 2991508"/>
                <a:gd name="connsiteX25" fmla="*/ 612642 w 1953190"/>
                <a:gd name="connsiteY25" fmla="*/ 0 h 2991508"/>
                <a:gd name="connsiteX26" fmla="*/ 731864 w 1953190"/>
                <a:gd name="connsiteY26" fmla="*/ 332056 h 2991508"/>
                <a:gd name="connsiteX27" fmla="*/ 724750 w 1953190"/>
                <a:gd name="connsiteY27" fmla="*/ 678085 h 2991508"/>
                <a:gd name="connsiteX28" fmla="*/ 547648 w 1953190"/>
                <a:gd name="connsiteY28" fmla="*/ 1005788 h 2991508"/>
                <a:gd name="connsiteX29" fmla="*/ 550122 w 1953190"/>
                <a:gd name="connsiteY29" fmla="*/ 1049853 h 2991508"/>
                <a:gd name="connsiteX30" fmla="*/ 968860 w 1953190"/>
                <a:gd name="connsiteY30" fmla="*/ 813397 h 2991508"/>
                <a:gd name="connsiteX31" fmla="*/ 1461254 w 1953190"/>
                <a:gd name="connsiteY31" fmla="*/ 701311 h 2991508"/>
                <a:gd name="connsiteX32" fmla="*/ 1473856 w 1953190"/>
                <a:gd name="connsiteY32" fmla="*/ 708401 h 2991508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35637 w 1983014"/>
                <a:gd name="connsiteY22" fmla="*/ 904785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750 w 1983084"/>
                <a:gd name="connsiteY0" fmla="*/ 708401 h 2991507"/>
                <a:gd name="connsiteX1" fmla="*/ 1441157 w 1983084"/>
                <a:gd name="connsiteY1" fmla="*/ 919813 h 2991507"/>
                <a:gd name="connsiteX2" fmla="*/ 1219954 w 1983084"/>
                <a:gd name="connsiteY2" fmla="*/ 1213129 h 2991507"/>
                <a:gd name="connsiteX3" fmla="*/ 939073 w 1983084"/>
                <a:gd name="connsiteY3" fmla="*/ 1450576 h 2991507"/>
                <a:gd name="connsiteX4" fmla="*/ 596812 w 1983084"/>
                <a:gd name="connsiteY4" fmla="*/ 1632245 h 2991507"/>
                <a:gd name="connsiteX5" fmla="*/ 767160 w 1983084"/>
                <a:gd name="connsiteY5" fmla="*/ 1653421 h 2991507"/>
                <a:gd name="connsiteX6" fmla="*/ 1304774 w 1983084"/>
                <a:gd name="connsiteY6" fmla="*/ 1655250 h 2991507"/>
                <a:gd name="connsiteX7" fmla="*/ 1704866 w 1983084"/>
                <a:gd name="connsiteY7" fmla="*/ 1749816 h 2991507"/>
                <a:gd name="connsiteX8" fmla="*/ 1962155 w 1983084"/>
                <a:gd name="connsiteY8" fmla="*/ 1866208 h 2991507"/>
                <a:gd name="connsiteX9" fmla="*/ 1936029 w 1983084"/>
                <a:gd name="connsiteY9" fmla="*/ 1943962 h 2991507"/>
                <a:gd name="connsiteX10" fmla="*/ 1683042 w 1983084"/>
                <a:gd name="connsiteY10" fmla="*/ 2106263 h 2991507"/>
                <a:gd name="connsiteX11" fmla="*/ 1282950 w 1983084"/>
                <a:gd name="connsiteY11" fmla="*/ 2208104 h 2991507"/>
                <a:gd name="connsiteX12" fmla="*/ 965635 w 1983084"/>
                <a:gd name="connsiteY12" fmla="*/ 2195250 h 2991507"/>
                <a:gd name="connsiteX13" fmla="*/ 608543 w 1983084"/>
                <a:gd name="connsiteY13" fmla="*/ 2089164 h 2991507"/>
                <a:gd name="connsiteX14" fmla="*/ 351749 w 1983084"/>
                <a:gd name="connsiteY14" fmla="*/ 1949541 h 2991507"/>
                <a:gd name="connsiteX15" fmla="*/ 342903 w 1983084"/>
                <a:gd name="connsiteY15" fmla="*/ 1997936 h 2991507"/>
                <a:gd name="connsiteX16" fmla="*/ 396859 w 1983084"/>
                <a:gd name="connsiteY16" fmla="*/ 2349194 h 2991507"/>
                <a:gd name="connsiteX17" fmla="*/ 489005 w 1983084"/>
                <a:gd name="connsiteY17" fmla="*/ 2732957 h 2991507"/>
                <a:gd name="connsiteX18" fmla="*/ 553043 w 1983084"/>
                <a:gd name="connsiteY18" fmla="*/ 2882494 h 2991507"/>
                <a:gd name="connsiteX19" fmla="*/ 250562 w 1983084"/>
                <a:gd name="connsiteY19" fmla="*/ 2991507 h 2991507"/>
                <a:gd name="connsiteX20" fmla="*/ 63305 w 1983084"/>
                <a:gd name="connsiteY20" fmla="*/ 2363639 h 2991507"/>
                <a:gd name="connsiteX21" fmla="*/ 199 w 1983084"/>
                <a:gd name="connsiteY21" fmla="*/ 1690577 h 2991507"/>
                <a:gd name="connsiteX22" fmla="*/ 120046 w 1983084"/>
                <a:gd name="connsiteY22" fmla="*/ 908009 h 2991507"/>
                <a:gd name="connsiteX23" fmla="*/ 308178 w 1983084"/>
                <a:gd name="connsiteY23" fmla="*/ 433148 h 2991507"/>
                <a:gd name="connsiteX24" fmla="*/ 473685 w 1983084"/>
                <a:gd name="connsiteY24" fmla="*/ 172515 h 2991507"/>
                <a:gd name="connsiteX25" fmla="*/ 642536 w 1983084"/>
                <a:gd name="connsiteY25" fmla="*/ 0 h 2991507"/>
                <a:gd name="connsiteX26" fmla="*/ 761758 w 1983084"/>
                <a:gd name="connsiteY26" fmla="*/ 332056 h 2991507"/>
                <a:gd name="connsiteX27" fmla="*/ 754644 w 1983084"/>
                <a:gd name="connsiteY27" fmla="*/ 678085 h 2991507"/>
                <a:gd name="connsiteX28" fmla="*/ 577542 w 1983084"/>
                <a:gd name="connsiteY28" fmla="*/ 1005788 h 2991507"/>
                <a:gd name="connsiteX29" fmla="*/ 580016 w 1983084"/>
                <a:gd name="connsiteY29" fmla="*/ 1049853 h 2991507"/>
                <a:gd name="connsiteX30" fmla="*/ 998754 w 1983084"/>
                <a:gd name="connsiteY30" fmla="*/ 813397 h 2991507"/>
                <a:gd name="connsiteX31" fmla="*/ 1491148 w 1983084"/>
                <a:gd name="connsiteY31" fmla="*/ 701311 h 2991507"/>
                <a:gd name="connsiteX32" fmla="*/ 1503750 w 1983084"/>
                <a:gd name="connsiteY32" fmla="*/ 708401 h 2991507"/>
                <a:gd name="connsiteX0" fmla="*/ 1503751 w 1983085"/>
                <a:gd name="connsiteY0" fmla="*/ 708401 h 2991507"/>
                <a:gd name="connsiteX1" fmla="*/ 1441158 w 1983085"/>
                <a:gd name="connsiteY1" fmla="*/ 919813 h 2991507"/>
                <a:gd name="connsiteX2" fmla="*/ 1219955 w 1983085"/>
                <a:gd name="connsiteY2" fmla="*/ 1213129 h 2991507"/>
                <a:gd name="connsiteX3" fmla="*/ 939074 w 1983085"/>
                <a:gd name="connsiteY3" fmla="*/ 1450576 h 2991507"/>
                <a:gd name="connsiteX4" fmla="*/ 596813 w 1983085"/>
                <a:gd name="connsiteY4" fmla="*/ 1632245 h 2991507"/>
                <a:gd name="connsiteX5" fmla="*/ 767161 w 1983085"/>
                <a:gd name="connsiteY5" fmla="*/ 1653421 h 2991507"/>
                <a:gd name="connsiteX6" fmla="*/ 1304775 w 1983085"/>
                <a:gd name="connsiteY6" fmla="*/ 1655250 h 2991507"/>
                <a:gd name="connsiteX7" fmla="*/ 1704867 w 1983085"/>
                <a:gd name="connsiteY7" fmla="*/ 1749816 h 2991507"/>
                <a:gd name="connsiteX8" fmla="*/ 1962156 w 1983085"/>
                <a:gd name="connsiteY8" fmla="*/ 1866208 h 2991507"/>
                <a:gd name="connsiteX9" fmla="*/ 1936030 w 1983085"/>
                <a:gd name="connsiteY9" fmla="*/ 1943962 h 2991507"/>
                <a:gd name="connsiteX10" fmla="*/ 1683043 w 1983085"/>
                <a:gd name="connsiteY10" fmla="*/ 2106263 h 2991507"/>
                <a:gd name="connsiteX11" fmla="*/ 1282951 w 1983085"/>
                <a:gd name="connsiteY11" fmla="*/ 2208104 h 2991507"/>
                <a:gd name="connsiteX12" fmla="*/ 965636 w 1983085"/>
                <a:gd name="connsiteY12" fmla="*/ 2195250 h 2991507"/>
                <a:gd name="connsiteX13" fmla="*/ 608544 w 1983085"/>
                <a:gd name="connsiteY13" fmla="*/ 2089164 h 2991507"/>
                <a:gd name="connsiteX14" fmla="*/ 351750 w 1983085"/>
                <a:gd name="connsiteY14" fmla="*/ 1949541 h 2991507"/>
                <a:gd name="connsiteX15" fmla="*/ 342904 w 1983085"/>
                <a:gd name="connsiteY15" fmla="*/ 1997936 h 2991507"/>
                <a:gd name="connsiteX16" fmla="*/ 396860 w 1983085"/>
                <a:gd name="connsiteY16" fmla="*/ 2349194 h 2991507"/>
                <a:gd name="connsiteX17" fmla="*/ 509109 w 1983085"/>
                <a:gd name="connsiteY17" fmla="*/ 2762247 h 2991507"/>
                <a:gd name="connsiteX18" fmla="*/ 553044 w 1983085"/>
                <a:gd name="connsiteY18" fmla="*/ 2882494 h 2991507"/>
                <a:gd name="connsiteX19" fmla="*/ 250563 w 1983085"/>
                <a:gd name="connsiteY19" fmla="*/ 2991507 h 2991507"/>
                <a:gd name="connsiteX20" fmla="*/ 63306 w 1983085"/>
                <a:gd name="connsiteY20" fmla="*/ 2363639 h 2991507"/>
                <a:gd name="connsiteX21" fmla="*/ 200 w 1983085"/>
                <a:gd name="connsiteY21" fmla="*/ 1690577 h 2991507"/>
                <a:gd name="connsiteX22" fmla="*/ 120047 w 1983085"/>
                <a:gd name="connsiteY22" fmla="*/ 908009 h 2991507"/>
                <a:gd name="connsiteX23" fmla="*/ 308179 w 1983085"/>
                <a:gd name="connsiteY23" fmla="*/ 433148 h 2991507"/>
                <a:gd name="connsiteX24" fmla="*/ 473686 w 1983085"/>
                <a:gd name="connsiteY24" fmla="*/ 172515 h 2991507"/>
                <a:gd name="connsiteX25" fmla="*/ 642537 w 1983085"/>
                <a:gd name="connsiteY25" fmla="*/ 0 h 2991507"/>
                <a:gd name="connsiteX26" fmla="*/ 761759 w 1983085"/>
                <a:gd name="connsiteY26" fmla="*/ 332056 h 2991507"/>
                <a:gd name="connsiteX27" fmla="*/ 754645 w 1983085"/>
                <a:gd name="connsiteY27" fmla="*/ 678085 h 2991507"/>
                <a:gd name="connsiteX28" fmla="*/ 577543 w 1983085"/>
                <a:gd name="connsiteY28" fmla="*/ 1005788 h 2991507"/>
                <a:gd name="connsiteX29" fmla="*/ 580017 w 1983085"/>
                <a:gd name="connsiteY29" fmla="*/ 1049853 h 2991507"/>
                <a:gd name="connsiteX30" fmla="*/ 998755 w 1983085"/>
                <a:gd name="connsiteY30" fmla="*/ 813397 h 2991507"/>
                <a:gd name="connsiteX31" fmla="*/ 1491149 w 1983085"/>
                <a:gd name="connsiteY31" fmla="*/ 701311 h 2991507"/>
                <a:gd name="connsiteX32" fmla="*/ 1503751 w 1983085"/>
                <a:gd name="connsiteY32" fmla="*/ 708401 h 29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3085" h="2991507">
                  <a:moveTo>
                    <a:pt x="1503751" y="708401"/>
                  </a:moveTo>
                  <a:cubicBezTo>
                    <a:pt x="1523712" y="737061"/>
                    <a:pt x="1480707" y="845173"/>
                    <a:pt x="1441158" y="919813"/>
                  </a:cubicBezTo>
                  <a:cubicBezTo>
                    <a:pt x="1395959" y="1005116"/>
                    <a:pt x="1303636" y="1124669"/>
                    <a:pt x="1219955" y="1213129"/>
                  </a:cubicBezTo>
                  <a:cubicBezTo>
                    <a:pt x="1136275" y="1301590"/>
                    <a:pt x="1042931" y="1380723"/>
                    <a:pt x="939074" y="1450576"/>
                  </a:cubicBezTo>
                  <a:cubicBezTo>
                    <a:pt x="835217" y="1520429"/>
                    <a:pt x="606345" y="1620692"/>
                    <a:pt x="596813" y="1632245"/>
                  </a:cubicBezTo>
                  <a:cubicBezTo>
                    <a:pt x="587281" y="1643798"/>
                    <a:pt x="649167" y="1649587"/>
                    <a:pt x="767161" y="1653421"/>
                  </a:cubicBezTo>
                  <a:cubicBezTo>
                    <a:pt x="885155" y="1657255"/>
                    <a:pt x="1148491" y="1639184"/>
                    <a:pt x="1304775" y="1655250"/>
                  </a:cubicBezTo>
                  <a:cubicBezTo>
                    <a:pt x="1461059" y="1671316"/>
                    <a:pt x="1595303" y="1714658"/>
                    <a:pt x="1704867" y="1749816"/>
                  </a:cubicBezTo>
                  <a:cubicBezTo>
                    <a:pt x="1814430" y="1784976"/>
                    <a:pt x="1923629" y="1833850"/>
                    <a:pt x="1962156" y="1866208"/>
                  </a:cubicBezTo>
                  <a:cubicBezTo>
                    <a:pt x="2000683" y="1898565"/>
                    <a:pt x="1982548" y="1903952"/>
                    <a:pt x="1936030" y="1943962"/>
                  </a:cubicBezTo>
                  <a:cubicBezTo>
                    <a:pt x="1889511" y="1983971"/>
                    <a:pt x="1791890" y="2062239"/>
                    <a:pt x="1683043" y="2106263"/>
                  </a:cubicBezTo>
                  <a:cubicBezTo>
                    <a:pt x="1574197" y="2150286"/>
                    <a:pt x="1402519" y="2193274"/>
                    <a:pt x="1282951" y="2208104"/>
                  </a:cubicBezTo>
                  <a:cubicBezTo>
                    <a:pt x="1163382" y="2222935"/>
                    <a:pt x="1078036" y="2215074"/>
                    <a:pt x="965636" y="2195250"/>
                  </a:cubicBezTo>
                  <a:cubicBezTo>
                    <a:pt x="853235" y="2175427"/>
                    <a:pt x="710858" y="2130115"/>
                    <a:pt x="608544" y="2089164"/>
                  </a:cubicBezTo>
                  <a:cubicBezTo>
                    <a:pt x="506230" y="2048213"/>
                    <a:pt x="368968" y="1961518"/>
                    <a:pt x="351750" y="1949541"/>
                  </a:cubicBezTo>
                  <a:cubicBezTo>
                    <a:pt x="334532" y="1937564"/>
                    <a:pt x="335386" y="1931327"/>
                    <a:pt x="342904" y="1997936"/>
                  </a:cubicBezTo>
                  <a:cubicBezTo>
                    <a:pt x="350422" y="2064545"/>
                    <a:pt x="369159" y="2221809"/>
                    <a:pt x="396860" y="2349194"/>
                  </a:cubicBezTo>
                  <a:cubicBezTo>
                    <a:pt x="424561" y="2476579"/>
                    <a:pt x="467735" y="2639985"/>
                    <a:pt x="509109" y="2762247"/>
                  </a:cubicBezTo>
                  <a:lnTo>
                    <a:pt x="553044" y="2882494"/>
                  </a:lnTo>
                  <a:cubicBezTo>
                    <a:pt x="473777" y="2939687"/>
                    <a:pt x="326860" y="2968014"/>
                    <a:pt x="250563" y="2991507"/>
                  </a:cubicBezTo>
                  <a:cubicBezTo>
                    <a:pt x="170949" y="2783480"/>
                    <a:pt x="105033" y="2580461"/>
                    <a:pt x="63306" y="2363639"/>
                  </a:cubicBezTo>
                  <a:cubicBezTo>
                    <a:pt x="21579" y="2146817"/>
                    <a:pt x="-2461" y="1929490"/>
                    <a:pt x="200" y="1690577"/>
                  </a:cubicBezTo>
                  <a:cubicBezTo>
                    <a:pt x="2859" y="1451663"/>
                    <a:pt x="68717" y="1117581"/>
                    <a:pt x="120047" y="908009"/>
                  </a:cubicBezTo>
                  <a:cubicBezTo>
                    <a:pt x="171377" y="698438"/>
                    <a:pt x="249239" y="555730"/>
                    <a:pt x="308179" y="433148"/>
                  </a:cubicBezTo>
                  <a:cubicBezTo>
                    <a:pt x="367119" y="310566"/>
                    <a:pt x="414822" y="245163"/>
                    <a:pt x="473686" y="172515"/>
                  </a:cubicBezTo>
                  <a:cubicBezTo>
                    <a:pt x="525192" y="108949"/>
                    <a:pt x="595112" y="17610"/>
                    <a:pt x="642537" y="0"/>
                  </a:cubicBezTo>
                  <a:cubicBezTo>
                    <a:pt x="709556" y="115352"/>
                    <a:pt x="737990" y="210065"/>
                    <a:pt x="761759" y="332056"/>
                  </a:cubicBezTo>
                  <a:cubicBezTo>
                    <a:pt x="780973" y="477891"/>
                    <a:pt x="781276" y="547748"/>
                    <a:pt x="754645" y="678085"/>
                  </a:cubicBezTo>
                  <a:cubicBezTo>
                    <a:pt x="727497" y="810951"/>
                    <a:pt x="606647" y="943826"/>
                    <a:pt x="577543" y="1005788"/>
                  </a:cubicBezTo>
                  <a:cubicBezTo>
                    <a:pt x="548438" y="1067749"/>
                    <a:pt x="509816" y="1081918"/>
                    <a:pt x="580017" y="1049853"/>
                  </a:cubicBezTo>
                  <a:cubicBezTo>
                    <a:pt x="650219" y="1017789"/>
                    <a:pt x="846899" y="871489"/>
                    <a:pt x="998755" y="813397"/>
                  </a:cubicBezTo>
                  <a:cubicBezTo>
                    <a:pt x="1150609" y="755308"/>
                    <a:pt x="1446228" y="697135"/>
                    <a:pt x="1491149" y="701311"/>
                  </a:cubicBezTo>
                  <a:cubicBezTo>
                    <a:pt x="1496764" y="701833"/>
                    <a:pt x="1500901" y="704307"/>
                    <a:pt x="1503751" y="70840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6" name="Freeform: Shape 20">
            <a:extLst>
              <a:ext uri="{FF2B5EF4-FFF2-40B4-BE49-F238E27FC236}">
                <a16:creationId xmlns:a16="http://schemas.microsoft.com/office/drawing/2014/main" id="{D6D32783-D216-7CB5-2754-4A8C395AA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46623">
            <a:off x="11217381" y="2120063"/>
            <a:ext cx="1444771" cy="397044"/>
          </a:xfrm>
          <a:custGeom>
            <a:avLst/>
            <a:gdLst>
              <a:gd name="connsiteX0" fmla="*/ 0 w 1444771"/>
              <a:gd name="connsiteY0" fmla="*/ 224008 h 397044"/>
              <a:gd name="connsiteX1" fmla="*/ 542309 w 1444771"/>
              <a:gd name="connsiteY1" fmla="*/ 0 h 397044"/>
              <a:gd name="connsiteX2" fmla="*/ 659814 w 1444771"/>
              <a:gd name="connsiteY2" fmla="*/ 26762 h 397044"/>
              <a:gd name="connsiteX3" fmla="*/ 1444771 w 1444771"/>
              <a:gd name="connsiteY3" fmla="*/ 215641 h 397044"/>
              <a:gd name="connsiteX4" fmla="*/ 1398630 w 1444771"/>
              <a:gd name="connsiteY4" fmla="*/ 396872 h 397044"/>
              <a:gd name="connsiteX5" fmla="*/ 313362 w 1444771"/>
              <a:gd name="connsiteY5" fmla="*/ 266457 h 397044"/>
              <a:gd name="connsiteX6" fmla="*/ 124715 w 1444771"/>
              <a:gd name="connsiteY6" fmla="*/ 240063 h 39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4771" h="397044">
                <a:moveTo>
                  <a:pt x="0" y="224008"/>
                </a:moveTo>
                <a:lnTo>
                  <a:pt x="542309" y="0"/>
                </a:lnTo>
                <a:lnTo>
                  <a:pt x="659814" y="26762"/>
                </a:lnTo>
                <a:cubicBezTo>
                  <a:pt x="1048516" y="115291"/>
                  <a:pt x="1416043" y="199558"/>
                  <a:pt x="1444771" y="215641"/>
                </a:cubicBezTo>
                <a:cubicBezTo>
                  <a:pt x="1440071" y="255118"/>
                  <a:pt x="1414976" y="402776"/>
                  <a:pt x="1398630" y="396872"/>
                </a:cubicBezTo>
                <a:cubicBezTo>
                  <a:pt x="1360077" y="398659"/>
                  <a:pt x="542012" y="333132"/>
                  <a:pt x="313362" y="266457"/>
                </a:cubicBezTo>
                <a:cubicBezTo>
                  <a:pt x="247992" y="256547"/>
                  <a:pt x="184891" y="247942"/>
                  <a:pt x="124715" y="24006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879B6CC-7892-9FD9-3DE4-C7B2207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46623">
            <a:off x="11217381" y="2120063"/>
            <a:ext cx="1444771" cy="397044"/>
          </a:xfrm>
          <a:custGeom>
            <a:avLst/>
            <a:gdLst>
              <a:gd name="connsiteX0" fmla="*/ 0 w 1444771"/>
              <a:gd name="connsiteY0" fmla="*/ 224008 h 397044"/>
              <a:gd name="connsiteX1" fmla="*/ 542309 w 1444771"/>
              <a:gd name="connsiteY1" fmla="*/ 0 h 397044"/>
              <a:gd name="connsiteX2" fmla="*/ 659814 w 1444771"/>
              <a:gd name="connsiteY2" fmla="*/ 26762 h 397044"/>
              <a:gd name="connsiteX3" fmla="*/ 1444771 w 1444771"/>
              <a:gd name="connsiteY3" fmla="*/ 215641 h 397044"/>
              <a:gd name="connsiteX4" fmla="*/ 1398630 w 1444771"/>
              <a:gd name="connsiteY4" fmla="*/ 396872 h 397044"/>
              <a:gd name="connsiteX5" fmla="*/ 313362 w 1444771"/>
              <a:gd name="connsiteY5" fmla="*/ 266457 h 397044"/>
              <a:gd name="connsiteX6" fmla="*/ 124715 w 1444771"/>
              <a:gd name="connsiteY6" fmla="*/ 240063 h 39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4771" h="397044">
                <a:moveTo>
                  <a:pt x="0" y="224008"/>
                </a:moveTo>
                <a:lnTo>
                  <a:pt x="542309" y="0"/>
                </a:lnTo>
                <a:lnTo>
                  <a:pt x="659814" y="26762"/>
                </a:lnTo>
                <a:cubicBezTo>
                  <a:pt x="1048516" y="115291"/>
                  <a:pt x="1416043" y="199558"/>
                  <a:pt x="1444771" y="215641"/>
                </a:cubicBezTo>
                <a:cubicBezTo>
                  <a:pt x="1440071" y="255118"/>
                  <a:pt x="1414976" y="402776"/>
                  <a:pt x="1398630" y="396872"/>
                </a:cubicBezTo>
                <a:cubicBezTo>
                  <a:pt x="1360077" y="398659"/>
                  <a:pt x="542012" y="333132"/>
                  <a:pt x="313362" y="266457"/>
                </a:cubicBezTo>
                <a:cubicBezTo>
                  <a:pt x="247992" y="256547"/>
                  <a:pt x="184891" y="247942"/>
                  <a:pt x="124715" y="24006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hthoek 3"/>
          <p:cNvSpPr/>
          <p:nvPr/>
        </p:nvSpPr>
        <p:spPr>
          <a:xfrm>
            <a:off x="838200" y="780980"/>
            <a:ext cx="1103947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nl-BE" sz="2800" b="1"/>
          </a:p>
          <a:p>
            <a:pPr>
              <a:spcAft>
                <a:spcPts val="600"/>
              </a:spcAft>
            </a:pPr>
            <a:endParaRPr lang="nl-BE" sz="2800" b="1"/>
          </a:p>
          <a:p>
            <a:pPr>
              <a:spcAft>
                <a:spcPts val="600"/>
              </a:spcAft>
            </a:pPr>
            <a:endParaRPr lang="nl-BE" sz="2800" b="1"/>
          </a:p>
          <a:p>
            <a:pPr>
              <a:spcAft>
                <a:spcPts val="600"/>
              </a:spcAft>
            </a:pPr>
            <a:endParaRPr lang="nl-BE" sz="2800" b="1"/>
          </a:p>
          <a:p>
            <a:pPr>
              <a:spcAft>
                <a:spcPts val="600"/>
              </a:spcAft>
            </a:pPr>
            <a:endParaRPr lang="nl-BE" sz="2800" b="1"/>
          </a:p>
          <a:p>
            <a:pPr>
              <a:spcAft>
                <a:spcPts val="600"/>
              </a:spcAft>
            </a:pPr>
            <a:endParaRPr lang="nl-BE" sz="24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07D11B8-7C1B-146F-04A2-734075862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227" y="197139"/>
            <a:ext cx="5227773" cy="41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96957" y="136526"/>
            <a:ext cx="10856843" cy="76094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nl-NL" b="1" dirty="0"/>
              <a:t>De positie van de curator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655568" y="799222"/>
            <a:ext cx="1103947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De curator moet het faillissement afhandelen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Louter vereffenen en verdelen van netto-actief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Verplichting om (bevoorrechte) schulden grondig te evalueren, </a:t>
            </a:r>
          </a:p>
          <a:p>
            <a:pPr lvl="1" algn="just"/>
            <a:r>
              <a:rPr lang="nl-NL" sz="2400" b="1" dirty="0"/>
              <a:t>             zelfs als het om overheidsschulden gaat?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Rol om alle (niet bevoorrechte) schuldeisers te beschermen?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Potentiële aansprakelijkheid van de curator?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nl-NL" sz="8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Bevoorrechte positie van de fiscus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Algemeen voorrecht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Wettelijke hypotheek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Bestuurdersaansprakelijkheid voor bedrijfsvoorheffing en BTW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Fiscale schuldvergelijking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098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46042" y="628656"/>
            <a:ext cx="11545957" cy="2539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Actiemogelijkheden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voor</a:t>
            </a:r>
            <a:r>
              <a:rPr lang="en-US" b="1" dirty="0">
                <a:solidFill>
                  <a:schemeClr val="tx2"/>
                </a:solidFill>
              </a:rPr>
              <a:t> de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curator </a:t>
            </a:r>
            <a:r>
              <a:rPr lang="en-US" b="1" dirty="0" err="1">
                <a:solidFill>
                  <a:schemeClr val="tx2"/>
                </a:solidFill>
              </a:rPr>
              <a:t>bij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fiscale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schulden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838200" y="780980"/>
            <a:ext cx="1103947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nl-BE" sz="2800" b="1"/>
          </a:p>
          <a:p>
            <a:pPr>
              <a:spcAft>
                <a:spcPts val="600"/>
              </a:spcAft>
            </a:pPr>
            <a:endParaRPr lang="nl-BE" sz="2800" b="1"/>
          </a:p>
          <a:p>
            <a:pPr>
              <a:spcAft>
                <a:spcPts val="600"/>
              </a:spcAft>
            </a:pPr>
            <a:endParaRPr lang="nl-BE" sz="2800" b="1"/>
          </a:p>
          <a:p>
            <a:pPr>
              <a:spcAft>
                <a:spcPts val="600"/>
              </a:spcAft>
            </a:pPr>
            <a:endParaRPr lang="nl-BE" sz="2800" b="1"/>
          </a:p>
          <a:p>
            <a:pPr>
              <a:spcAft>
                <a:spcPts val="600"/>
              </a:spcAft>
            </a:pPr>
            <a:endParaRPr lang="nl-BE" sz="2800" b="1"/>
          </a:p>
          <a:p>
            <a:pPr>
              <a:spcAft>
                <a:spcPts val="600"/>
              </a:spcAft>
            </a:pPr>
            <a:endParaRPr lang="nl-BE" sz="2400"/>
          </a:p>
        </p:txBody>
      </p:sp>
      <p:pic>
        <p:nvPicPr>
          <p:cNvPr id="7" name="Afbeelding 6" descr="Afbeelding met kleding, persoon, person, overdekt&#10;&#10;Automatisch gegenereerde beschrijving">
            <a:extLst>
              <a:ext uri="{FF2B5EF4-FFF2-40B4-BE49-F238E27FC236}">
                <a16:creationId xmlns:a16="http://schemas.microsoft.com/office/drawing/2014/main" id="{5C4D50CB-34B2-D3A4-747E-0EF527E2D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05" y="2154919"/>
            <a:ext cx="6695895" cy="37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96957" y="136526"/>
            <a:ext cx="10856843" cy="13145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nl-NL" b="1" dirty="0"/>
              <a:t>Actiemogelijkheden van de curator </a:t>
            </a:r>
            <a:br>
              <a:rPr lang="nl-NL" b="1" dirty="0"/>
            </a:br>
            <a:r>
              <a:rPr lang="nl-NL" b="1" dirty="0"/>
              <a:t>bij fiscale schulden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695324" y="1524778"/>
            <a:ext cx="1103947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De fiscale schulden kunnen nog worden betwist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Inkomstenbelastingen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Verplicht administratief beroep / fiscale rechtbank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Fiscale bemiddeling</a:t>
            </a:r>
          </a:p>
          <a:p>
            <a:pPr lvl="2" algn="just"/>
            <a:endParaRPr lang="nl-NL" sz="800" b="1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BTW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Willig administratief beroep / fiscale rechtbank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Fiscale bemiddeling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nl-NL" sz="8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De fiscale schulden kunnen niet meer worden betwist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Onbeperkt uitstel van de invordering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Kwijtschelding / vermindering van nalatigheidsinteresten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Kwijtschelding / vermindering administratieve sancties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67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96957" y="136526"/>
            <a:ext cx="10856843" cy="73811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nl-NL" b="1" dirty="0"/>
              <a:t>De fiscale schulden zijn nog betwistbaar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745020" y="996830"/>
            <a:ext cx="11039475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Inkomstenbelastingen</a:t>
            </a:r>
            <a:endParaRPr lang="nl-NL" sz="8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nl-NL" sz="800" b="1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Verplicht administratief beroep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Bezwaar (  1 jaar )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Ontheffing van ambtswege ( 5 jaar )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Fiscale bemiddeling </a:t>
            </a: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Geen kwijtschelding mogelijk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Beroep in rechte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nl-NL" sz="8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BTW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nl-NL" sz="800" b="1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Willig administratief beroep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Bezwaar ( geen termijnen )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Fiscale bemiddeling</a:t>
            </a: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Geen kwijtschelding mogelijk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Beroep in rechte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sz="2800" b="1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777183-8726-688A-951A-F2E7D2C0E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87" y="1412815"/>
            <a:ext cx="5110545" cy="40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96957" y="136526"/>
            <a:ext cx="10856843" cy="73811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nl-NL" b="1" dirty="0"/>
              <a:t>De fiscale schulden zijn nog betwistbaar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745020" y="996830"/>
            <a:ext cx="11039475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Fiscale bemiddeling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nl-NL" sz="800" b="1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Inkomstenbelasting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Bemiddeling pas mogelijk NA het indienen </a:t>
            </a:r>
          </a:p>
          <a:p>
            <a:pPr lvl="2" algn="just"/>
            <a:r>
              <a:rPr lang="nl-NL" sz="2400" b="1" dirty="0"/>
              <a:t>       van een bezwaar of een verzoek tot</a:t>
            </a:r>
          </a:p>
          <a:p>
            <a:pPr lvl="2" algn="just"/>
            <a:r>
              <a:rPr lang="nl-NL" sz="2400" b="1" dirty="0"/>
              <a:t>       ambtshalve ontheffing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nl-NL" sz="800" b="1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BTW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Aantonen van een blijvend </a:t>
            </a:r>
          </a:p>
          <a:p>
            <a:pPr lvl="2" algn="just"/>
            <a:r>
              <a:rPr lang="nl-NL" sz="2400" b="1" dirty="0"/>
              <a:t>      meningsgeschil is voldoende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Praktijk: van zodra een PV werd opgesteld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nl-NL" sz="800" b="1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Jaarverslag 2022: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3.223 behandelde dossiers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2.231 akkoorden ( 69% )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sz="2800" b="1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323D043-8857-AE5A-8BDA-16BF20723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191" y="1401753"/>
            <a:ext cx="4445314" cy="45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0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96957" y="136526"/>
            <a:ext cx="10856843" cy="73811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nl-NL" b="1" dirty="0"/>
              <a:t>De fiscale schulden zijn niet meer betwistbaar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745020" y="996830"/>
            <a:ext cx="1103947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400" b="1" dirty="0"/>
              <a:t>Het onbeperkt uitstel van de fiscale invordering ( art. 63 WMGI 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nl-NL" sz="800" b="1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000" b="1" dirty="0"/>
              <a:t>Adviseur generaal Invordering verleent “</a:t>
            </a:r>
            <a:r>
              <a:rPr lang="nl-NL" sz="2000" b="1" i="1" dirty="0"/>
              <a:t>onbeperkt uitstel van de invordering</a:t>
            </a:r>
            <a:r>
              <a:rPr lang="nl-NL" sz="2000" b="1" dirty="0"/>
              <a:t>”, i.e. de facto een kwijtschelding</a:t>
            </a:r>
          </a:p>
          <a:p>
            <a:pPr lvl="1" algn="just"/>
            <a:endParaRPr lang="nl-NL" sz="800" b="1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000" b="1" dirty="0"/>
              <a:t>Enkel mogelijk voor natuurlijke personen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000" b="1" dirty="0"/>
              <a:t>Die niet in staat zijn om definitief opeisbare federale belastingschulden te betalen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nl-NL" sz="800" b="1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nl-NL" sz="2000" b="1" dirty="0"/>
              <a:t>Niet mogelijk voor: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000" b="1" dirty="0"/>
              <a:t>Nog betwiste schulden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nl-NL" sz="2000" b="1" dirty="0"/>
              <a:t>Belastingen vastgesteld </a:t>
            </a:r>
            <a:r>
              <a:rPr lang="nl-NL" sz="2000" b="1" dirty="0" err="1"/>
              <a:t>nalv</a:t>
            </a:r>
            <a:r>
              <a:rPr lang="nl-NL" sz="2000" b="1" dirty="0"/>
              <a:t> fiscale fraude </a:t>
            </a:r>
          </a:p>
          <a:p>
            <a:pPr lvl="1"/>
            <a:endParaRPr lang="nl-NL" sz="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000" b="1" dirty="0"/>
              <a:t>Gemotiveerd ( ongelukkig en ter goeder trouw )verzoek bij de Adviseur Generaal Invordering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000" b="1" dirty="0"/>
              <a:t>Verplicht solvabiliteitsonderzoek ( KB 20 december 2019 )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000" b="1" dirty="0"/>
              <a:t>Uitspraak binnen de 6 maanden ( niet bindend 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000" b="1" dirty="0"/>
              <a:t>Kan onderworpen worden aan voorwaarden, bv een bepaalde (symbolische) betaling te doen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2000" b="1" dirty="0" err="1"/>
              <a:t>Quid</a:t>
            </a:r>
            <a:r>
              <a:rPr lang="nl-NL" sz="2000" b="1" dirty="0"/>
              <a:t> bij faillissement?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nl-NL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636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27142</TotalTime>
  <Words>577</Words>
  <Application>Microsoft Office PowerPoint</Application>
  <PresentationFormat>Breedbeeld</PresentationFormat>
  <Paragraphs>144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Wingdings</vt:lpstr>
      <vt:lpstr>Kantoorthema</vt:lpstr>
      <vt:lpstr>Aangepast ontwerp</vt:lpstr>
      <vt:lpstr> Faillissementen en  Fiscale Geschillen  </vt:lpstr>
      <vt:lpstr>Het fiscaal faillissement </vt:lpstr>
      <vt:lpstr>De positie van de curator</vt:lpstr>
      <vt:lpstr>De positie van de curator</vt:lpstr>
      <vt:lpstr>Actiemogelijkheden voor de  curator bij fiscale schulden</vt:lpstr>
      <vt:lpstr>Actiemogelijkheden van de curator  bij fiscale schulden</vt:lpstr>
      <vt:lpstr>De fiscale schulden zijn nog betwistbaar</vt:lpstr>
      <vt:lpstr>De fiscale schulden zijn nog betwistbaar</vt:lpstr>
      <vt:lpstr>De fiscale schulden zijn niet meer betwistbaar</vt:lpstr>
      <vt:lpstr>De fiscale schulden zijn niet meer betwistbaar</vt:lpstr>
      <vt:lpstr>De fiscale schulden zijn niet meer betwistbaar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 Janssens</dc:creator>
  <cp:lastModifiedBy>Michel Maus</cp:lastModifiedBy>
  <cp:revision>191</cp:revision>
  <cp:lastPrinted>2020-07-14T20:16:55Z</cp:lastPrinted>
  <dcterms:created xsi:type="dcterms:W3CDTF">2015-03-25T13:17:07Z</dcterms:created>
  <dcterms:modified xsi:type="dcterms:W3CDTF">2024-01-23T11:09:38Z</dcterms:modified>
</cp:coreProperties>
</file>