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2"/>
  </p:notesMasterIdLst>
  <p:sldIdLst>
    <p:sldId id="256" r:id="rId5"/>
    <p:sldId id="775" r:id="rId6"/>
    <p:sldId id="771" r:id="rId7"/>
    <p:sldId id="273" r:id="rId8"/>
    <p:sldId id="1267" r:id="rId9"/>
    <p:sldId id="280" r:id="rId10"/>
    <p:sldId id="863" r:id="rId11"/>
    <p:sldId id="861" r:id="rId12"/>
    <p:sldId id="1300" r:id="rId13"/>
    <p:sldId id="1302" r:id="rId14"/>
    <p:sldId id="1301" r:id="rId15"/>
    <p:sldId id="1274" r:id="rId16"/>
    <p:sldId id="1273" r:id="rId17"/>
    <p:sldId id="867" r:id="rId18"/>
    <p:sldId id="1299" r:id="rId19"/>
    <p:sldId id="1259" r:id="rId20"/>
    <p:sldId id="1262" r:id="rId21"/>
    <p:sldId id="1242" r:id="rId22"/>
    <p:sldId id="1237" r:id="rId23"/>
    <p:sldId id="308" r:id="rId24"/>
    <p:sldId id="1243" r:id="rId25"/>
    <p:sldId id="310" r:id="rId26"/>
    <p:sldId id="311" r:id="rId27"/>
    <p:sldId id="315" r:id="rId28"/>
    <p:sldId id="1244" r:id="rId29"/>
    <p:sldId id="314" r:id="rId30"/>
    <p:sldId id="306" r:id="rId31"/>
  </p:sldIdLst>
  <p:sldSz cx="9144000" cy="5143500" type="screen16x9"/>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80906C2-81DA-BE47-8A09-9F5DBCB974FB}">
          <p14:sldIdLst>
            <p14:sldId id="256"/>
          </p14:sldIdLst>
        </p14:section>
        <p14:section name="1 Inleiding" id="{CB1DF285-F1B9-4742-A5AD-0200E7C35BEC}">
          <p14:sldIdLst>
            <p14:sldId id="775"/>
            <p14:sldId id="771"/>
          </p14:sldIdLst>
        </p14:section>
        <p14:section name="2 Wettelijk kader" id="{F92C3A00-10BF-7A4C-85E9-97F985F6AA69}">
          <p14:sldIdLst>
            <p14:sldId id="273"/>
            <p14:sldId id="1267"/>
            <p14:sldId id="280"/>
            <p14:sldId id="863"/>
            <p14:sldId id="861"/>
            <p14:sldId id="1300"/>
            <p14:sldId id="1302"/>
            <p14:sldId id="1301"/>
            <p14:sldId id="1274"/>
            <p14:sldId id="1273"/>
            <p14:sldId id="867"/>
            <p14:sldId id="1299"/>
            <p14:sldId id="1259"/>
            <p14:sldId id="1262"/>
            <p14:sldId id="1242"/>
            <p14:sldId id="1237"/>
            <p14:sldId id="308"/>
            <p14:sldId id="1243"/>
            <p14:sldId id="310"/>
            <p14:sldId id="311"/>
            <p14:sldId id="315"/>
            <p14:sldId id="1244"/>
            <p14:sldId id="314"/>
          </p14:sldIdLst>
        </p14:section>
        <p14:section name="3 Begrippen" id="{04509F9D-DFAA-2141-870F-A849965B08B3}">
          <p14:sldIdLst/>
        </p14:section>
        <p14:section name="4 Preventieve witwaswetgeving" id="{D80B1EEB-276D-2C4F-9343-A73D4DE2BD30}">
          <p14:sldIdLst/>
        </p14:section>
        <p14:section name="13 Einde" id="{B2D54767-C816-8442-B132-4A03D8849BF4}">
          <p14:sldIdLst>
            <p14:sldId id="30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e Van Moppes" initials="DVM" lastIdx="1" clrIdx="0">
    <p:extLst>
      <p:ext uri="{19B8F6BF-5375-455C-9EA6-DF929625EA0E}">
        <p15:presenceInfo xmlns:p15="http://schemas.microsoft.com/office/powerpoint/2012/main" userId="S::Dave.VanMoppes@tuerlinckx.eu::40909674-29aa-4168-8be4-075d251511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2" autoAdjust="0"/>
    <p:restoredTop sz="87082"/>
  </p:normalViewPr>
  <p:slideViewPr>
    <p:cSldViewPr snapToGrid="0" snapToObjects="1" showGuides="1">
      <p:cViewPr varScale="1">
        <p:scale>
          <a:sx n="99" d="100"/>
          <a:sy n="99" d="100"/>
        </p:scale>
        <p:origin x="936" y="84"/>
      </p:cViewPr>
      <p:guideLst/>
    </p:cSldViewPr>
  </p:slideViewPr>
  <p:notesTextViewPr>
    <p:cViewPr>
      <p:scale>
        <a:sx n="1" d="1"/>
        <a:sy n="1" d="1"/>
      </p:scale>
      <p:origin x="0" y="0"/>
    </p:cViewPr>
  </p:notesTextViewPr>
  <p:sorterViewPr>
    <p:cViewPr>
      <p:scale>
        <a:sx n="50" d="100"/>
        <a:sy n="50" d="100"/>
      </p:scale>
      <p:origin x="0" y="-57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56738" y="0"/>
            <a:ext cx="2950475" cy="498773"/>
          </a:xfrm>
          <a:prstGeom prst="rect">
            <a:avLst/>
          </a:prstGeom>
        </p:spPr>
        <p:txBody>
          <a:bodyPr vert="horz" lIns="91440" tIns="45720" rIns="91440" bIns="45720" rtlCol="0"/>
          <a:lstStyle>
            <a:lvl1pPr algn="r">
              <a:defRPr sz="1200"/>
            </a:lvl1pPr>
          </a:lstStyle>
          <a:p>
            <a:fld id="{1F9A132C-3E83-424C-81CB-6E846C56198F}" type="datetimeFigureOut">
              <a:t>4/04/2026</a:t>
            </a:fld>
            <a:endParaRPr lang="en-BE"/>
          </a:p>
        </p:txBody>
      </p:sp>
      <p:sp>
        <p:nvSpPr>
          <p:cNvPr id="4" name="Slide Image Placeholder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0880" y="4784070"/>
            <a:ext cx="5447030" cy="3914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9442155"/>
            <a:ext cx="2950475" cy="498772"/>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56738" y="9442155"/>
            <a:ext cx="2950475" cy="498772"/>
          </a:xfrm>
          <a:prstGeom prst="rect">
            <a:avLst/>
          </a:prstGeom>
        </p:spPr>
        <p:txBody>
          <a:bodyPr vert="horz" lIns="91440" tIns="45720" rIns="91440" bIns="45720" rtlCol="0" anchor="b"/>
          <a:lstStyle>
            <a:lvl1pPr algn="r">
              <a:defRPr sz="1200"/>
            </a:lvl1pPr>
          </a:lstStyle>
          <a:p>
            <a:fld id="{1F34C6AE-2038-2B45-80AA-9E4080EC45C7}" type="slidenum">
              <a:t>‹nr.›</a:t>
            </a:fld>
            <a:endParaRPr lang="en-BE"/>
          </a:p>
        </p:txBody>
      </p:sp>
    </p:spTree>
    <p:extLst>
      <p:ext uri="{BB962C8B-B14F-4D97-AF65-F5344CB8AC3E}">
        <p14:creationId xmlns:p14="http://schemas.microsoft.com/office/powerpoint/2010/main" val="150048039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lnSpc>
                <a:spcPct val="120000"/>
              </a:lnSpc>
              <a:buFont typeface="Arial" panose="020B0604020202020204" pitchFamily="34" charset="0"/>
              <a:buChar char="•"/>
            </a:pPr>
            <a:r>
              <a:rPr lang="nl-BE" sz="2025" dirty="0"/>
              <a:t>De organisatie van de strijd tegen het witwassen van geld en terrorisme kent een tweesporenbeleid:</a:t>
            </a:r>
          </a:p>
          <a:p>
            <a:pPr marL="685800" lvl="1" indent="-342900" algn="just">
              <a:lnSpc>
                <a:spcPct val="120000"/>
              </a:lnSpc>
              <a:buFont typeface="Arial" panose="020B0604020202020204" pitchFamily="34" charset="0"/>
              <a:buChar char="•"/>
            </a:pPr>
            <a:r>
              <a:rPr lang="nl-BE" sz="2025" dirty="0"/>
              <a:t>Repressief luik (artikel 505 </a:t>
            </a:r>
            <a:r>
              <a:rPr lang="nl-BE" sz="2025" dirty="0" err="1"/>
              <a:t>Sw</a:t>
            </a:r>
            <a:r>
              <a:rPr lang="nl-BE" sz="2025" dirty="0"/>
              <a:t>.)</a:t>
            </a:r>
          </a:p>
          <a:p>
            <a:pPr marL="685800" lvl="1" indent="-342900" algn="just">
              <a:lnSpc>
                <a:spcPct val="120000"/>
              </a:lnSpc>
              <a:buFont typeface="Arial" panose="020B0604020202020204" pitchFamily="34" charset="0"/>
              <a:buChar char="•"/>
            </a:pPr>
            <a:r>
              <a:rPr lang="nl-BE" sz="2025" dirty="0"/>
              <a:t>Preventief luik: witwassen opsporen en voorkomen</a:t>
            </a:r>
          </a:p>
          <a:p>
            <a:pPr marL="342900" indent="-342900" algn="just">
              <a:lnSpc>
                <a:spcPct val="120000"/>
              </a:lnSpc>
              <a:buFont typeface="Arial" panose="020B0604020202020204" pitchFamily="34" charset="0"/>
              <a:buChar char="•"/>
            </a:pPr>
            <a:r>
              <a:rPr lang="nl-BE" sz="2025" dirty="0"/>
              <a:t>Verregaande medewerking verwacht van diverse financiële en niet financiële beroepen</a:t>
            </a:r>
          </a:p>
          <a:p>
            <a:pPr marL="342900" indent="-342900" algn="just">
              <a:lnSpc>
                <a:spcPct val="120000"/>
              </a:lnSpc>
              <a:buFont typeface="Arial" panose="020B0604020202020204" pitchFamily="34" charset="0"/>
              <a:buChar char="•"/>
            </a:pPr>
            <a:r>
              <a:rPr lang="nl-BE" sz="2025" dirty="0"/>
              <a:t>Wetgeving wordt Europees gedirigeerd, met financiële sector als belangrijkste voorwerp</a:t>
            </a:r>
          </a:p>
          <a:p>
            <a:pPr marL="342900" indent="-342900" algn="just">
              <a:lnSpc>
                <a:spcPct val="120000"/>
              </a:lnSpc>
              <a:buFont typeface="Arial" panose="020B0604020202020204" pitchFamily="34" charset="0"/>
              <a:buChar char="•"/>
            </a:pPr>
            <a:r>
              <a:rPr lang="nl-BE" sz="2025" dirty="0"/>
              <a:t>Diligente toepassing “compliance” noodzakelijk instrument om (strafrechtelijke) aansprakelijkheid te vermijden</a:t>
            </a:r>
          </a:p>
        </p:txBody>
      </p:sp>
      <p:sp>
        <p:nvSpPr>
          <p:cNvPr id="4" name="Slide Number Placeholder 3"/>
          <p:cNvSpPr>
            <a:spLocks noGrp="1"/>
          </p:cNvSpPr>
          <p:nvPr>
            <p:ph type="sldNum" sz="quarter" idx="5"/>
          </p:nvPr>
        </p:nvSpPr>
        <p:spPr/>
        <p:txBody>
          <a:bodyPr/>
          <a:lstStyle/>
          <a:p>
            <a:fld id="{1F34C6AE-2038-2B45-80AA-9E4080EC45C7}" type="slidenum">
              <a:rPr lang="en-BE"/>
              <a:t>3</a:t>
            </a:fld>
            <a:endParaRPr lang="en-BE"/>
          </a:p>
        </p:txBody>
      </p:sp>
    </p:spTree>
    <p:extLst>
      <p:ext uri="{BB962C8B-B14F-4D97-AF65-F5344CB8AC3E}">
        <p14:creationId xmlns:p14="http://schemas.microsoft.com/office/powerpoint/2010/main" val="1129141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8F2F1-3DE5-B0AB-91DD-D50DFB1961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CFE29-4C75-9913-02B9-42D19A6631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54A3EC-36CE-01A3-FFE9-B6E6850E4095}"/>
              </a:ext>
            </a:extLst>
          </p:cNvPr>
          <p:cNvSpPr>
            <a:spLocks noGrp="1"/>
          </p:cNvSpPr>
          <p:nvPr>
            <p:ph type="body" idx="1"/>
          </p:nvPr>
        </p:nvSpPr>
        <p:spPr/>
        <p:txBody>
          <a:bodyPr/>
          <a:lstStyle/>
          <a:p>
            <a:r>
              <a:rPr lang="nl-BE"/>
              <a:t>Wat is juridisch advies? </a:t>
            </a:r>
            <a:r>
              <a:rPr lang="nl-BE" err="1"/>
              <a:t>Grondwettelijk Hof</a:t>
            </a:r>
            <a:r>
              <a:rPr lang="nl-BE"/>
              <a:t>: </a:t>
            </a:r>
            <a:r>
              <a:rPr lang="nl-BE" i="1"/>
              <a:t>informeren van cliënt over de staat van de wetgeving die van toepassing is op zijn persoonlijk situatie of op de verrichting die hij overweegt, of hem te adviseren over de wijze waarop die verrichting binnen wettelijk kader kan worden uitgevoerd</a:t>
            </a:r>
          </a:p>
        </p:txBody>
      </p:sp>
      <p:sp>
        <p:nvSpPr>
          <p:cNvPr id="4" name="Slide Number Placeholder 3">
            <a:extLst>
              <a:ext uri="{FF2B5EF4-FFF2-40B4-BE49-F238E27FC236}">
                <a16:creationId xmlns:a16="http://schemas.microsoft.com/office/drawing/2014/main" id="{F1A7641C-8D07-80FC-ACC0-35FE43044A87}"/>
              </a:ext>
            </a:extLst>
          </p:cNvPr>
          <p:cNvSpPr>
            <a:spLocks noGrp="1"/>
          </p:cNvSpPr>
          <p:nvPr>
            <p:ph type="sldNum" sz="quarter" idx="5"/>
          </p:nvPr>
        </p:nvSpPr>
        <p:spPr/>
        <p:txBody>
          <a:bodyPr/>
          <a:lstStyle/>
          <a:p>
            <a:fld id="{1F34C6AE-2038-2B45-80AA-9E4080EC45C7}" type="slidenum">
              <a:rPr lang="en-BE"/>
              <a:t>15</a:t>
            </a:fld>
            <a:endParaRPr lang="en-BE"/>
          </a:p>
        </p:txBody>
      </p:sp>
    </p:spTree>
    <p:extLst>
      <p:ext uri="{BB962C8B-B14F-4D97-AF65-F5344CB8AC3E}">
        <p14:creationId xmlns:p14="http://schemas.microsoft.com/office/powerpoint/2010/main" val="314042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F34C6AE-2038-2B45-80AA-9E4080EC45C7}" type="slidenum">
              <a:rPr lang="nl-BE" smtClean="0"/>
              <a:pPr/>
              <a:t>19</a:t>
            </a:fld>
            <a:endParaRPr lang="nl-BE"/>
          </a:p>
        </p:txBody>
      </p:sp>
    </p:spTree>
    <p:extLst>
      <p:ext uri="{BB962C8B-B14F-4D97-AF65-F5344CB8AC3E}">
        <p14:creationId xmlns:p14="http://schemas.microsoft.com/office/powerpoint/2010/main" val="3469603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34209" y="2221428"/>
            <a:ext cx="6683186" cy="424732"/>
          </a:xfrm>
        </p:spPr>
        <p:txBody>
          <a:bodyPr wrap="square" anchor="b">
            <a:spAutoFit/>
          </a:bodyPr>
          <a:lstStyle>
            <a:lvl1pPr algn="r">
              <a:defRPr sz="24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2034209" y="2646160"/>
            <a:ext cx="6683186" cy="292388"/>
          </a:xfrm>
        </p:spPr>
        <p:txBody>
          <a:bodyPr wrap="square" tIns="0" rIns="0" anchor="t">
            <a:spAutoFit/>
          </a:bodyPr>
          <a:lstStyle>
            <a:lvl1pPr marL="0" indent="0" algn="r">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10" name="Footer Placeholder 9">
            <a:extLst>
              <a:ext uri="{FF2B5EF4-FFF2-40B4-BE49-F238E27FC236}">
                <a16:creationId xmlns:a16="http://schemas.microsoft.com/office/drawing/2014/main" id="{58510B77-A1F4-604C-82D3-193FF02DFB4E}"/>
              </a:ext>
            </a:extLst>
          </p:cNvPr>
          <p:cNvSpPr>
            <a:spLocks noGrp="1"/>
          </p:cNvSpPr>
          <p:nvPr>
            <p:ph type="ftr" sz="quarter" idx="10"/>
          </p:nvPr>
        </p:nvSpPr>
        <p:spPr>
          <a:xfrm>
            <a:off x="5665304" y="4804355"/>
            <a:ext cx="3052089" cy="200055"/>
          </a:xfrm>
        </p:spPr>
        <p:txBody>
          <a:bodyPr/>
          <a:lstStyle>
            <a:lvl1pPr algn="r">
              <a:defRPr>
                <a:solidFill>
                  <a:schemeClr val="bg1"/>
                </a:solidFill>
              </a:defRPr>
            </a:lvl1pPr>
          </a:lstStyle>
          <a:p>
            <a:r>
              <a:rPr lang="en-GB"/>
              <a:t>Copyright AMLCO</a:t>
            </a:r>
            <a:endParaRPr lang="en-BE"/>
          </a:p>
        </p:txBody>
      </p:sp>
      <p:grpSp>
        <p:nvGrpSpPr>
          <p:cNvPr id="5" name="Group 4">
            <a:extLst>
              <a:ext uri="{FF2B5EF4-FFF2-40B4-BE49-F238E27FC236}">
                <a16:creationId xmlns:a16="http://schemas.microsoft.com/office/drawing/2014/main" id="{E2431A03-A6B8-E647-B1F2-48F5CD6396FC}"/>
              </a:ext>
            </a:extLst>
          </p:cNvPr>
          <p:cNvGrpSpPr/>
          <p:nvPr userDrawn="1"/>
        </p:nvGrpSpPr>
        <p:grpSpPr>
          <a:xfrm>
            <a:off x="0" y="0"/>
            <a:ext cx="2917972" cy="1999241"/>
            <a:chOff x="0" y="0"/>
            <a:chExt cx="2917972" cy="1999241"/>
          </a:xfrm>
        </p:grpSpPr>
        <p:sp>
          <p:nvSpPr>
            <p:cNvPr id="32" name="Freeform 31">
              <a:extLst>
                <a:ext uri="{FF2B5EF4-FFF2-40B4-BE49-F238E27FC236}">
                  <a16:creationId xmlns:a16="http://schemas.microsoft.com/office/drawing/2014/main" id="{25A3B1B2-8FAD-3540-9B15-61814F02FF3A}"/>
                </a:ext>
              </a:extLst>
            </p:cNvPr>
            <p:cNvSpPr/>
            <p:nvPr/>
          </p:nvSpPr>
          <p:spPr>
            <a:xfrm>
              <a:off x="1" y="0"/>
              <a:ext cx="1885683" cy="972052"/>
            </a:xfrm>
            <a:custGeom>
              <a:avLst/>
              <a:gdLst>
                <a:gd name="connsiteX0" fmla="*/ 0 w 1885683"/>
                <a:gd name="connsiteY0" fmla="*/ 0 h 972052"/>
                <a:gd name="connsiteX1" fmla="*/ 88692 w 1885683"/>
                <a:gd name="connsiteY1" fmla="*/ 0 h 972052"/>
                <a:gd name="connsiteX2" fmla="*/ 91742 w 1885683"/>
                <a:gd name="connsiteY2" fmla="*/ 72706 h 972052"/>
                <a:gd name="connsiteX3" fmla="*/ 912831 w 1885683"/>
                <a:gd name="connsiteY3" fmla="*/ 834866 h 972052"/>
                <a:gd name="connsiteX4" fmla="*/ 1747553 w 1885683"/>
                <a:gd name="connsiteY4" fmla="*/ 3536 h 972052"/>
                <a:gd name="connsiteX5" fmla="*/ 1747394 w 1885683"/>
                <a:gd name="connsiteY5" fmla="*/ 0 h 972052"/>
                <a:gd name="connsiteX6" fmla="*/ 1885683 w 1885683"/>
                <a:gd name="connsiteY6" fmla="*/ 0 h 972052"/>
                <a:gd name="connsiteX7" fmla="*/ 1881406 w 1885683"/>
                <a:gd name="connsiteY7" fmla="*/ 92653 h 972052"/>
                <a:gd name="connsiteX8" fmla="*/ 918259 w 1885683"/>
                <a:gd name="connsiteY8" fmla="*/ 972046 h 972052"/>
                <a:gd name="connsiteX9" fmla="*/ 26396 w 1885683"/>
                <a:gd name="connsiteY9" fmla="*/ 379252 h 972052"/>
                <a:gd name="connsiteX10" fmla="*/ 0 w 1885683"/>
                <a:gd name="connsiteY10" fmla="*/ 307634 h 972052"/>
                <a:gd name="connsiteX11" fmla="*/ 0 w 1885683"/>
                <a:gd name="connsiteY11" fmla="*/ 0 h 972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5683" h="972052">
                  <a:moveTo>
                    <a:pt x="0" y="0"/>
                  </a:moveTo>
                  <a:lnTo>
                    <a:pt x="88692" y="0"/>
                  </a:lnTo>
                  <a:lnTo>
                    <a:pt x="91742" y="72706"/>
                  </a:lnTo>
                  <a:cubicBezTo>
                    <a:pt x="130988" y="503081"/>
                    <a:pt x="479150" y="833839"/>
                    <a:pt x="912831" y="834866"/>
                  </a:cubicBezTo>
                  <a:cubicBezTo>
                    <a:pt x="1376832" y="835962"/>
                    <a:pt x="1745465" y="468738"/>
                    <a:pt x="1747553" y="3536"/>
                  </a:cubicBezTo>
                  <a:lnTo>
                    <a:pt x="1747394" y="0"/>
                  </a:lnTo>
                  <a:lnTo>
                    <a:pt x="1885683" y="0"/>
                  </a:lnTo>
                  <a:lnTo>
                    <a:pt x="1881406" y="92653"/>
                  </a:lnTo>
                  <a:cubicBezTo>
                    <a:pt x="1833718" y="587300"/>
                    <a:pt x="1424024" y="970137"/>
                    <a:pt x="918259" y="972046"/>
                  </a:cubicBezTo>
                  <a:cubicBezTo>
                    <a:pt x="519716" y="973494"/>
                    <a:pt x="174759" y="728154"/>
                    <a:pt x="26396" y="379252"/>
                  </a:cubicBezTo>
                  <a:lnTo>
                    <a:pt x="0" y="307634"/>
                  </a:lnTo>
                  <a:lnTo>
                    <a:pt x="0" y="0"/>
                  </a:lnTo>
                  <a:close/>
                </a:path>
              </a:pathLst>
            </a:custGeom>
            <a:solidFill>
              <a:schemeClr val="bg1"/>
            </a:solidFill>
            <a:ln w="6715" cap="flat">
              <a:noFill/>
              <a:prstDash val="solid"/>
              <a:miter/>
            </a:ln>
          </p:spPr>
          <p:txBody>
            <a:bodyPr wrap="square" rtlCol="0" anchor="ctr">
              <a:noAutofit/>
            </a:bodyPr>
            <a:lstStyle/>
            <a:p>
              <a:endParaRPr lang="en-BE"/>
            </a:p>
          </p:txBody>
        </p:sp>
        <p:sp>
          <p:nvSpPr>
            <p:cNvPr id="31" name="Freeform 30">
              <a:extLst>
                <a:ext uri="{FF2B5EF4-FFF2-40B4-BE49-F238E27FC236}">
                  <a16:creationId xmlns:a16="http://schemas.microsoft.com/office/drawing/2014/main" id="{EA66F986-5765-3B4E-BFD5-3B211A9E39DE}"/>
                </a:ext>
              </a:extLst>
            </p:cNvPr>
            <p:cNvSpPr/>
            <p:nvPr/>
          </p:nvSpPr>
          <p:spPr>
            <a:xfrm>
              <a:off x="0" y="0"/>
              <a:ext cx="2227946" cy="1309868"/>
            </a:xfrm>
            <a:custGeom>
              <a:avLst/>
              <a:gdLst>
                <a:gd name="connsiteX0" fmla="*/ 2090567 w 2227946"/>
                <a:gd name="connsiteY0" fmla="*/ 0 h 1309868"/>
                <a:gd name="connsiteX1" fmla="*/ 2227298 w 2227946"/>
                <a:gd name="connsiteY1" fmla="*/ 0 h 1309868"/>
                <a:gd name="connsiteX2" fmla="*/ 2227946 w 2227946"/>
                <a:gd name="connsiteY2" fmla="*/ 15647 h 1309868"/>
                <a:gd name="connsiteX3" fmla="*/ 910482 w 2227946"/>
                <a:gd name="connsiteY3" fmla="*/ 1309829 h 1309868"/>
                <a:gd name="connsiteX4" fmla="*/ 78244 w 2227946"/>
                <a:gd name="connsiteY4" fmla="*/ 1004695 h 1309868"/>
                <a:gd name="connsiteX5" fmla="*/ 0 w 2227946"/>
                <a:gd name="connsiteY5" fmla="*/ 932758 h 1309868"/>
                <a:gd name="connsiteX6" fmla="*/ 0 w 2227946"/>
                <a:gd name="connsiteY6" fmla="*/ 727699 h 1309868"/>
                <a:gd name="connsiteX7" fmla="*/ 10156 w 2227946"/>
                <a:gd name="connsiteY7" fmla="*/ 741482 h 1309868"/>
                <a:gd name="connsiteX8" fmla="*/ 911422 w 2227946"/>
                <a:gd name="connsiteY8" fmla="*/ 1176616 h 1309868"/>
                <a:gd name="connsiteX9" fmla="*/ 2090818 w 2227946"/>
                <a:gd name="connsiteY9" fmla="*/ 5206 h 1309868"/>
                <a:gd name="connsiteX10" fmla="*/ 2090567 w 2227946"/>
                <a:gd name="connsiteY10" fmla="*/ 0 h 130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7946" h="1309868">
                  <a:moveTo>
                    <a:pt x="2090567" y="0"/>
                  </a:moveTo>
                  <a:lnTo>
                    <a:pt x="2227298" y="0"/>
                  </a:lnTo>
                  <a:lnTo>
                    <a:pt x="2227946" y="15647"/>
                  </a:lnTo>
                  <a:cubicBezTo>
                    <a:pt x="2221421" y="732816"/>
                    <a:pt x="1628643" y="1315415"/>
                    <a:pt x="910482" y="1309829"/>
                  </a:cubicBezTo>
                  <a:cubicBezTo>
                    <a:pt x="593820" y="1307500"/>
                    <a:pt x="303795" y="1193058"/>
                    <a:pt x="78244" y="1004695"/>
                  </a:cubicBezTo>
                  <a:lnTo>
                    <a:pt x="0" y="932758"/>
                  </a:lnTo>
                  <a:lnTo>
                    <a:pt x="0" y="727699"/>
                  </a:lnTo>
                  <a:lnTo>
                    <a:pt x="10156" y="741482"/>
                  </a:lnTo>
                  <a:cubicBezTo>
                    <a:pt x="224264" y="1004866"/>
                    <a:pt x="548916" y="1174561"/>
                    <a:pt x="911422" y="1176616"/>
                  </a:cubicBezTo>
                  <a:cubicBezTo>
                    <a:pt x="1556086" y="1180270"/>
                    <a:pt x="2089409" y="651124"/>
                    <a:pt x="2090818" y="5206"/>
                  </a:cubicBezTo>
                  <a:lnTo>
                    <a:pt x="2090567" y="0"/>
                  </a:lnTo>
                  <a:close/>
                </a:path>
              </a:pathLst>
            </a:custGeom>
            <a:solidFill>
              <a:schemeClr val="bg1"/>
            </a:solidFill>
            <a:ln w="6715" cap="flat">
              <a:noFill/>
              <a:prstDash val="solid"/>
              <a:miter/>
            </a:ln>
          </p:spPr>
          <p:txBody>
            <a:bodyPr wrap="square" rtlCol="0" anchor="ctr">
              <a:noAutofit/>
            </a:bodyPr>
            <a:lstStyle/>
            <a:p>
              <a:endParaRPr lang="en-BE"/>
            </a:p>
          </p:txBody>
        </p:sp>
        <p:sp>
          <p:nvSpPr>
            <p:cNvPr id="30" name="Freeform 29">
              <a:extLst>
                <a:ext uri="{FF2B5EF4-FFF2-40B4-BE49-F238E27FC236}">
                  <a16:creationId xmlns:a16="http://schemas.microsoft.com/office/drawing/2014/main" id="{E262A81B-4FE6-FB4E-9EBF-61DC32163DB4}"/>
                </a:ext>
              </a:extLst>
            </p:cNvPr>
            <p:cNvSpPr/>
            <p:nvPr/>
          </p:nvSpPr>
          <p:spPr>
            <a:xfrm>
              <a:off x="1" y="0"/>
              <a:ext cx="2561971" cy="1648755"/>
            </a:xfrm>
            <a:custGeom>
              <a:avLst/>
              <a:gdLst>
                <a:gd name="connsiteX0" fmla="*/ 2428358 w 2561971"/>
                <a:gd name="connsiteY0" fmla="*/ 0 h 1648755"/>
                <a:gd name="connsiteX1" fmla="*/ 2560821 w 2561971"/>
                <a:gd name="connsiteY1" fmla="*/ 0 h 1648755"/>
                <a:gd name="connsiteX2" fmla="*/ 2561971 w 2561971"/>
                <a:gd name="connsiteY2" fmla="*/ 33969 h 1648755"/>
                <a:gd name="connsiteX3" fmla="*/ 886888 w 2561971"/>
                <a:gd name="connsiteY3" fmla="*/ 1648499 h 1648755"/>
                <a:gd name="connsiteX4" fmla="*/ 112347 w 2561971"/>
                <a:gd name="connsiteY4" fmla="*/ 1436600 h 1648755"/>
                <a:gd name="connsiteX5" fmla="*/ 0 w 2561971"/>
                <a:gd name="connsiteY5" fmla="*/ 1365613 h 1648755"/>
                <a:gd name="connsiteX6" fmla="*/ 0 w 2561971"/>
                <a:gd name="connsiteY6" fmla="*/ 1197129 h 1648755"/>
                <a:gd name="connsiteX7" fmla="*/ 89749 w 2561971"/>
                <a:gd name="connsiteY7" fmla="*/ 1262665 h 1648755"/>
                <a:gd name="connsiteX8" fmla="*/ 941488 w 2561971"/>
                <a:gd name="connsiteY8" fmla="*/ 1510745 h 1648755"/>
                <a:gd name="connsiteX9" fmla="*/ 2428392 w 2561971"/>
                <a:gd name="connsiteY9" fmla="*/ 561 h 1648755"/>
                <a:gd name="connsiteX10" fmla="*/ 2428358 w 2561971"/>
                <a:gd name="connsiteY10" fmla="*/ 0 h 164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1971" h="1648755">
                  <a:moveTo>
                    <a:pt x="2428358" y="0"/>
                  </a:moveTo>
                  <a:lnTo>
                    <a:pt x="2560821" y="0"/>
                  </a:lnTo>
                  <a:lnTo>
                    <a:pt x="2561971" y="33969"/>
                  </a:lnTo>
                  <a:cubicBezTo>
                    <a:pt x="2547250" y="937646"/>
                    <a:pt x="1793228" y="1664420"/>
                    <a:pt x="886888" y="1648499"/>
                  </a:cubicBezTo>
                  <a:cubicBezTo>
                    <a:pt x="606315" y="1643573"/>
                    <a:pt x="342325" y="1566959"/>
                    <a:pt x="112347" y="1436600"/>
                  </a:cubicBezTo>
                  <a:lnTo>
                    <a:pt x="0" y="1365613"/>
                  </a:lnTo>
                  <a:lnTo>
                    <a:pt x="0" y="1197129"/>
                  </a:lnTo>
                  <a:lnTo>
                    <a:pt x="89749" y="1262665"/>
                  </a:lnTo>
                  <a:cubicBezTo>
                    <a:pt x="333298" y="1423074"/>
                    <a:pt x="626177" y="1514543"/>
                    <a:pt x="941488" y="1510745"/>
                  </a:cubicBezTo>
                  <a:cubicBezTo>
                    <a:pt x="1760186" y="1500879"/>
                    <a:pt x="2437110" y="813411"/>
                    <a:pt x="2428392" y="561"/>
                  </a:cubicBezTo>
                  <a:lnTo>
                    <a:pt x="2428358" y="0"/>
                  </a:lnTo>
                  <a:close/>
                </a:path>
              </a:pathLst>
            </a:custGeom>
            <a:solidFill>
              <a:schemeClr val="bg1"/>
            </a:solidFill>
            <a:ln w="6715" cap="flat">
              <a:noFill/>
              <a:prstDash val="solid"/>
              <a:miter/>
            </a:ln>
          </p:spPr>
          <p:txBody>
            <a:bodyPr wrap="square" rtlCol="0" anchor="ctr">
              <a:noAutofit/>
            </a:bodyPr>
            <a:lstStyle/>
            <a:p>
              <a:endParaRPr lang="en-BE"/>
            </a:p>
          </p:txBody>
        </p:sp>
        <p:sp>
          <p:nvSpPr>
            <p:cNvPr id="29" name="Freeform 28">
              <a:extLst>
                <a:ext uri="{FF2B5EF4-FFF2-40B4-BE49-F238E27FC236}">
                  <a16:creationId xmlns:a16="http://schemas.microsoft.com/office/drawing/2014/main" id="{AF7DEA7B-1E89-3D42-B566-8FFC3BD5542D}"/>
                </a:ext>
              </a:extLst>
            </p:cNvPr>
            <p:cNvSpPr/>
            <p:nvPr/>
          </p:nvSpPr>
          <p:spPr>
            <a:xfrm>
              <a:off x="1" y="0"/>
              <a:ext cx="2917971" cy="1999241"/>
            </a:xfrm>
            <a:custGeom>
              <a:avLst/>
              <a:gdLst>
                <a:gd name="connsiteX0" fmla="*/ 2766548 w 2917971"/>
                <a:gd name="connsiteY0" fmla="*/ 0 h 1999241"/>
                <a:gd name="connsiteX1" fmla="*/ 2917588 w 2917971"/>
                <a:gd name="connsiteY1" fmla="*/ 0 h 1999241"/>
                <a:gd name="connsiteX2" fmla="*/ 2917971 w 2917971"/>
                <a:gd name="connsiteY2" fmla="*/ 7974 h 1999241"/>
                <a:gd name="connsiteX3" fmla="*/ 910377 w 2917971"/>
                <a:gd name="connsiteY3" fmla="*/ 1999230 h 1999241"/>
                <a:gd name="connsiteX4" fmla="*/ 133848 w 2917971"/>
                <a:gd name="connsiteY4" fmla="*/ 1839260 h 1999241"/>
                <a:gd name="connsiteX5" fmla="*/ 0 w 2917971"/>
                <a:gd name="connsiteY5" fmla="*/ 1774115 h 1999241"/>
                <a:gd name="connsiteX6" fmla="*/ 0 w 2917971"/>
                <a:gd name="connsiteY6" fmla="*/ 1606682 h 1999241"/>
                <a:gd name="connsiteX7" fmla="*/ 37927 w 2917971"/>
                <a:gd name="connsiteY7" fmla="*/ 1629660 h 1999241"/>
                <a:gd name="connsiteX8" fmla="*/ 924261 w 2917971"/>
                <a:gd name="connsiteY8" fmla="*/ 1853906 h 1999241"/>
                <a:gd name="connsiteX9" fmla="*/ 924471 w 2917971"/>
                <a:gd name="connsiteY9" fmla="*/ 1853906 h 1999241"/>
                <a:gd name="connsiteX10" fmla="*/ 2756674 w 2917971"/>
                <a:gd name="connsiteY10" fmla="*/ 188108 h 1999241"/>
                <a:gd name="connsiteX11" fmla="*/ 2766548 w 2917971"/>
                <a:gd name="connsiteY11" fmla="*/ 0 h 199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7971" h="1999241">
                  <a:moveTo>
                    <a:pt x="2766548" y="0"/>
                  </a:moveTo>
                  <a:lnTo>
                    <a:pt x="2917588" y="0"/>
                  </a:lnTo>
                  <a:lnTo>
                    <a:pt x="2917971" y="7974"/>
                  </a:lnTo>
                  <a:cubicBezTo>
                    <a:pt x="2915100" y="1109228"/>
                    <a:pt x="2014031" y="2002937"/>
                    <a:pt x="910377" y="1999230"/>
                  </a:cubicBezTo>
                  <a:cubicBezTo>
                    <a:pt x="634972" y="1998303"/>
                    <a:pt x="372542" y="1941370"/>
                    <a:pt x="133848" y="1839260"/>
                  </a:cubicBezTo>
                  <a:lnTo>
                    <a:pt x="0" y="1774115"/>
                  </a:lnTo>
                  <a:lnTo>
                    <a:pt x="0" y="1606682"/>
                  </a:lnTo>
                  <a:lnTo>
                    <a:pt x="37927" y="1629660"/>
                  </a:lnTo>
                  <a:cubicBezTo>
                    <a:pt x="300952" y="1772138"/>
                    <a:pt x="602794" y="1853270"/>
                    <a:pt x="924261" y="1853906"/>
                  </a:cubicBezTo>
                  <a:lnTo>
                    <a:pt x="924471" y="1853906"/>
                  </a:lnTo>
                  <a:cubicBezTo>
                    <a:pt x="1875122" y="1855717"/>
                    <a:pt x="2660152" y="1124894"/>
                    <a:pt x="2756674" y="188108"/>
                  </a:cubicBezTo>
                  <a:lnTo>
                    <a:pt x="2766548" y="0"/>
                  </a:lnTo>
                  <a:close/>
                </a:path>
              </a:pathLst>
            </a:custGeom>
            <a:solidFill>
              <a:schemeClr val="bg1"/>
            </a:solidFill>
            <a:ln w="6715" cap="flat">
              <a:noFill/>
              <a:prstDash val="solid"/>
              <a:miter/>
            </a:ln>
          </p:spPr>
          <p:txBody>
            <a:bodyPr wrap="square" rtlCol="0" anchor="ctr">
              <a:noAutofit/>
            </a:bodyPr>
            <a:lstStyle/>
            <a:p>
              <a:endParaRPr lang="en-BE"/>
            </a:p>
          </p:txBody>
        </p:sp>
      </p:grpSp>
      <p:pic>
        <p:nvPicPr>
          <p:cNvPr id="21" name="Picture 20">
            <a:extLst>
              <a:ext uri="{FF2B5EF4-FFF2-40B4-BE49-F238E27FC236}">
                <a16:creationId xmlns:a16="http://schemas.microsoft.com/office/drawing/2014/main" id="{CBA02BED-8FB8-CB46-9C58-1E9144F7F563}"/>
              </a:ext>
            </a:extLst>
          </p:cNvPr>
          <p:cNvPicPr>
            <a:picLocks noChangeAspect="1"/>
          </p:cNvPicPr>
          <p:nvPr/>
        </p:nvPicPr>
        <p:blipFill>
          <a:blip r:embed="rId2"/>
          <a:srcRect/>
          <a:stretch/>
        </p:blipFill>
        <p:spPr>
          <a:xfrm>
            <a:off x="238205" y="4777082"/>
            <a:ext cx="755507" cy="249182"/>
          </a:xfrm>
          <a:prstGeom prst="rect">
            <a:avLst/>
          </a:prstGeom>
        </p:spPr>
      </p:pic>
      <p:sp>
        <p:nvSpPr>
          <p:cNvPr id="24" name="Graphic 22">
            <a:extLst>
              <a:ext uri="{FF2B5EF4-FFF2-40B4-BE49-F238E27FC236}">
                <a16:creationId xmlns:a16="http://schemas.microsoft.com/office/drawing/2014/main" id="{A8EE710F-D195-0345-BF00-138D004EDD43}"/>
              </a:ext>
            </a:extLst>
          </p:cNvPr>
          <p:cNvSpPr/>
          <p:nvPr/>
        </p:nvSpPr>
        <p:spPr>
          <a:xfrm>
            <a:off x="8527389" y="3061330"/>
            <a:ext cx="380007" cy="285506"/>
          </a:xfrm>
          <a:custGeom>
            <a:avLst/>
            <a:gdLst>
              <a:gd name="connsiteX0" fmla="*/ 0 w 1879840"/>
              <a:gd name="connsiteY0" fmla="*/ 949366 h 1412355"/>
              <a:gd name="connsiteX1" fmla="*/ 98222 w 1879840"/>
              <a:gd name="connsiteY1" fmla="*/ 1412257 h 1412355"/>
              <a:gd name="connsiteX2" fmla="*/ 1879840 w 1879840"/>
              <a:gd name="connsiteY2" fmla="*/ 281729 h 1412355"/>
              <a:gd name="connsiteX3" fmla="*/ 1501334 w 1879840"/>
              <a:gd name="connsiteY3" fmla="*/ -99 h 1412355"/>
              <a:gd name="connsiteX4" fmla="*/ 0 w 1879840"/>
              <a:gd name="connsiteY4" fmla="*/ 949366 h 1412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40" h="1412355">
                <a:moveTo>
                  <a:pt x="0" y="949366"/>
                </a:moveTo>
                <a:lnTo>
                  <a:pt x="98222" y="1412257"/>
                </a:lnTo>
                <a:cubicBezTo>
                  <a:pt x="810916" y="1235020"/>
                  <a:pt x="1431028" y="831912"/>
                  <a:pt x="1879840" y="281729"/>
                </a:cubicBezTo>
                <a:lnTo>
                  <a:pt x="1501334" y="-99"/>
                </a:lnTo>
                <a:cubicBezTo>
                  <a:pt x="1115040" y="468196"/>
                  <a:pt x="588992" y="800876"/>
                  <a:pt x="0" y="949366"/>
                </a:cubicBezTo>
                <a:close/>
              </a:path>
            </a:pathLst>
          </a:custGeom>
          <a:solidFill>
            <a:schemeClr val="bg1"/>
          </a:solidFill>
          <a:ln w="2346" cap="flat">
            <a:noFill/>
            <a:prstDash val="solid"/>
            <a:miter/>
          </a:ln>
        </p:spPr>
        <p:txBody>
          <a:bodyPr rtlCol="0" anchor="ctr"/>
          <a:lstStyle/>
          <a:p>
            <a:endParaRPr lang="en-BE"/>
          </a:p>
        </p:txBody>
      </p:sp>
    </p:spTree>
    <p:extLst>
      <p:ext uri="{BB962C8B-B14F-4D97-AF65-F5344CB8AC3E}">
        <p14:creationId xmlns:p14="http://schemas.microsoft.com/office/powerpoint/2010/main" val="427176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FDB7A27C-8BCC-A540-AD37-42D7B55893A6}"/>
              </a:ext>
            </a:extLst>
          </p:cNvPr>
          <p:cNvSpPr>
            <a:spLocks noGrp="1"/>
          </p:cNvSpPr>
          <p:nvPr>
            <p:ph type="ftr" sz="quarter" idx="10"/>
          </p:nvPr>
        </p:nvSpPr>
        <p:spPr/>
        <p:txBody>
          <a:bodyPr/>
          <a:lstStyle/>
          <a:p>
            <a:r>
              <a:rPr lang="en-GB"/>
              <a:t>Copyright AMLCO</a:t>
            </a:r>
            <a:endParaRPr lang="en-BE"/>
          </a:p>
        </p:txBody>
      </p:sp>
    </p:spTree>
    <p:extLst>
      <p:ext uri="{BB962C8B-B14F-4D97-AF65-F5344CB8AC3E}">
        <p14:creationId xmlns:p14="http://schemas.microsoft.com/office/powerpoint/2010/main" val="66157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37798641-53B8-0C4B-89BD-08084BF29A8F}"/>
              </a:ext>
            </a:extLst>
          </p:cNvPr>
          <p:cNvSpPr>
            <a:spLocks noGrp="1"/>
          </p:cNvSpPr>
          <p:nvPr>
            <p:ph type="ftr" sz="quarter" idx="11"/>
          </p:nvPr>
        </p:nvSpPr>
        <p:spPr/>
        <p:txBody>
          <a:bodyPr/>
          <a:lstStyle/>
          <a:p>
            <a:r>
              <a:rPr lang="en-GB"/>
              <a:t>Copyright AMLCO</a:t>
            </a:r>
            <a:endParaRPr lang="en-BE"/>
          </a:p>
        </p:txBody>
      </p:sp>
      <p:sp>
        <p:nvSpPr>
          <p:cNvPr id="6" name="Text Placeholder 10">
            <a:extLst>
              <a:ext uri="{FF2B5EF4-FFF2-40B4-BE49-F238E27FC236}">
                <a16:creationId xmlns:a16="http://schemas.microsoft.com/office/drawing/2014/main" id="{7E1D45B0-DDD5-174C-8911-C2DE1191C6C3}"/>
              </a:ext>
            </a:extLst>
          </p:cNvPr>
          <p:cNvSpPr>
            <a:spLocks noGrp="1"/>
          </p:cNvSpPr>
          <p:nvPr>
            <p:ph type="body" sz="quarter" idx="10"/>
          </p:nvPr>
        </p:nvSpPr>
        <p:spPr>
          <a:xfrm>
            <a:off x="238206" y="677906"/>
            <a:ext cx="8519768" cy="323165"/>
          </a:xfrm>
        </p:spPr>
        <p:txBody>
          <a:bodyPr wrap="square" tIns="0" anchor="t">
            <a:spAutoFit/>
          </a:bodyPr>
          <a:lstStyle>
            <a:lvl1pPr marL="0" indent="0" algn="l">
              <a:buNone/>
              <a:defRPr sz="1800" b="0" i="0">
                <a:latin typeface="Segoe UI Semilight" panose="020B0402040204020203" pitchFamily="34" charset="0"/>
              </a:defRPr>
            </a:lvl1pPr>
          </a:lstStyle>
          <a:p>
            <a:pPr lvl="0"/>
            <a:r>
              <a:rPr lang="en-GB"/>
              <a:t>Click to edit Master text styles</a:t>
            </a:r>
            <a:endParaRPr lang="en-BE"/>
          </a:p>
        </p:txBody>
      </p:sp>
    </p:spTree>
    <p:extLst>
      <p:ext uri="{BB962C8B-B14F-4D97-AF65-F5344CB8AC3E}">
        <p14:creationId xmlns:p14="http://schemas.microsoft.com/office/powerpoint/2010/main" val="326797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only w subtitl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GB" dirty="0"/>
              <a:t>Click to edit Master title style</a:t>
            </a:r>
            <a:endParaRPr lang="en-US" dirty="0"/>
          </a:p>
        </p:txBody>
      </p:sp>
      <p:sp>
        <p:nvSpPr>
          <p:cNvPr id="11" name="Text Placeholder 10">
            <a:extLst>
              <a:ext uri="{FF2B5EF4-FFF2-40B4-BE49-F238E27FC236}">
                <a16:creationId xmlns:a16="http://schemas.microsoft.com/office/drawing/2014/main" id="{486165F6-7790-1440-8642-C74FD8801A8C}"/>
              </a:ext>
            </a:extLst>
          </p:cNvPr>
          <p:cNvSpPr>
            <a:spLocks noGrp="1"/>
          </p:cNvSpPr>
          <p:nvPr>
            <p:ph type="body" sz="quarter" idx="10"/>
          </p:nvPr>
        </p:nvSpPr>
        <p:spPr>
          <a:xfrm>
            <a:off x="238206" y="677906"/>
            <a:ext cx="8519768" cy="323165"/>
          </a:xfrm>
        </p:spPr>
        <p:txBody>
          <a:bodyPr wrap="square" tIns="0" anchor="t">
            <a:spAutoFit/>
          </a:bodyPr>
          <a:lstStyle>
            <a:lvl1pPr marL="0" indent="0" algn="l">
              <a:buNone/>
              <a:defRPr sz="1800" b="0" i="0">
                <a:solidFill>
                  <a:schemeClr val="bg1"/>
                </a:solidFill>
                <a:latin typeface="Segoe UI Semilight" panose="020B0402040204020203" pitchFamily="34" charset="0"/>
              </a:defRPr>
            </a:lvl1pPr>
          </a:lstStyle>
          <a:p>
            <a:pPr lvl="0"/>
            <a:r>
              <a:rPr lang="en-GB"/>
              <a:t>Click to edit Master text styles</a:t>
            </a:r>
            <a:endParaRPr lang="en-BE"/>
          </a:p>
        </p:txBody>
      </p:sp>
      <p:sp>
        <p:nvSpPr>
          <p:cNvPr id="4" name="Footer Placeholder 3">
            <a:extLst>
              <a:ext uri="{FF2B5EF4-FFF2-40B4-BE49-F238E27FC236}">
                <a16:creationId xmlns:a16="http://schemas.microsoft.com/office/drawing/2014/main" id="{CBDCABE0-953B-6F42-BB26-5CB590C76F0D}"/>
              </a:ext>
            </a:extLst>
          </p:cNvPr>
          <p:cNvSpPr>
            <a:spLocks noGrp="1"/>
          </p:cNvSpPr>
          <p:nvPr>
            <p:ph type="ftr" sz="quarter" idx="11"/>
          </p:nvPr>
        </p:nvSpPr>
        <p:spPr/>
        <p:txBody>
          <a:bodyPr/>
          <a:lstStyle>
            <a:lvl1pPr>
              <a:defRPr>
                <a:solidFill>
                  <a:schemeClr val="bg1"/>
                </a:solidFill>
              </a:defRPr>
            </a:lvl1pPr>
          </a:lstStyle>
          <a:p>
            <a:r>
              <a:rPr lang="en-GB"/>
              <a:t>Copyright AMLCO</a:t>
            </a:r>
            <a:endParaRPr lang="en-BE"/>
          </a:p>
        </p:txBody>
      </p:sp>
      <p:pic>
        <p:nvPicPr>
          <p:cNvPr id="6" name="Picture 5">
            <a:extLst>
              <a:ext uri="{FF2B5EF4-FFF2-40B4-BE49-F238E27FC236}">
                <a16:creationId xmlns:a16="http://schemas.microsoft.com/office/drawing/2014/main" id="{F079AC4A-7138-3F4A-8A36-4BF37BABF6F0}"/>
              </a:ext>
            </a:extLst>
          </p:cNvPr>
          <p:cNvPicPr>
            <a:picLocks noChangeAspect="1"/>
          </p:cNvPicPr>
          <p:nvPr userDrawn="1"/>
        </p:nvPicPr>
        <p:blipFill>
          <a:blip r:embed="rId2"/>
          <a:srcRect/>
          <a:stretch/>
        </p:blipFill>
        <p:spPr>
          <a:xfrm>
            <a:off x="238205" y="4777082"/>
            <a:ext cx="755507" cy="249182"/>
          </a:xfrm>
          <a:prstGeom prst="rect">
            <a:avLst/>
          </a:prstGeom>
          <a:noFill/>
        </p:spPr>
      </p:pic>
      <p:sp>
        <p:nvSpPr>
          <p:cNvPr id="8" name="Graphic 22">
            <a:extLst>
              <a:ext uri="{FF2B5EF4-FFF2-40B4-BE49-F238E27FC236}">
                <a16:creationId xmlns:a16="http://schemas.microsoft.com/office/drawing/2014/main" id="{0397EB3D-0491-E34C-8A7F-DBE61D5E7AA3}"/>
              </a:ext>
            </a:extLst>
          </p:cNvPr>
          <p:cNvSpPr/>
          <p:nvPr userDrawn="1"/>
        </p:nvSpPr>
        <p:spPr>
          <a:xfrm>
            <a:off x="8757974" y="4776993"/>
            <a:ext cx="324242" cy="251554"/>
          </a:xfrm>
          <a:custGeom>
            <a:avLst/>
            <a:gdLst>
              <a:gd name="connsiteX0" fmla="*/ 0 w 1879840"/>
              <a:gd name="connsiteY0" fmla="*/ 949366 h 1412355"/>
              <a:gd name="connsiteX1" fmla="*/ 98222 w 1879840"/>
              <a:gd name="connsiteY1" fmla="*/ 1412257 h 1412355"/>
              <a:gd name="connsiteX2" fmla="*/ 1879840 w 1879840"/>
              <a:gd name="connsiteY2" fmla="*/ 281729 h 1412355"/>
              <a:gd name="connsiteX3" fmla="*/ 1501334 w 1879840"/>
              <a:gd name="connsiteY3" fmla="*/ -99 h 1412355"/>
              <a:gd name="connsiteX4" fmla="*/ 0 w 1879840"/>
              <a:gd name="connsiteY4" fmla="*/ 949366 h 1412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40" h="1412355">
                <a:moveTo>
                  <a:pt x="0" y="949366"/>
                </a:moveTo>
                <a:lnTo>
                  <a:pt x="98222" y="1412257"/>
                </a:lnTo>
                <a:cubicBezTo>
                  <a:pt x="810916" y="1235020"/>
                  <a:pt x="1431028" y="831912"/>
                  <a:pt x="1879840" y="281729"/>
                </a:cubicBezTo>
                <a:lnTo>
                  <a:pt x="1501334" y="-99"/>
                </a:lnTo>
                <a:cubicBezTo>
                  <a:pt x="1115040" y="468196"/>
                  <a:pt x="588992" y="800876"/>
                  <a:pt x="0" y="949366"/>
                </a:cubicBezTo>
                <a:close/>
              </a:path>
            </a:pathLst>
          </a:custGeom>
          <a:solidFill>
            <a:schemeClr val="bg1"/>
          </a:solidFill>
          <a:ln w="2346" cap="flat">
            <a:noFill/>
            <a:prstDash val="solid"/>
            <a:miter/>
          </a:ln>
        </p:spPr>
        <p:txBody>
          <a:bodyPr rtlCol="0" anchor="ctr"/>
          <a:lstStyle/>
          <a:p>
            <a:endParaRPr lang="en-BE"/>
          </a:p>
        </p:txBody>
      </p:sp>
      <p:sp>
        <p:nvSpPr>
          <p:cNvPr id="9" name="Espace réservé du numéro de diapositive 16">
            <a:extLst>
              <a:ext uri="{FF2B5EF4-FFF2-40B4-BE49-F238E27FC236}">
                <a16:creationId xmlns:a16="http://schemas.microsoft.com/office/drawing/2014/main" id="{90927455-889D-0547-8D76-3515A2DD89CC}"/>
              </a:ext>
            </a:extLst>
          </p:cNvPr>
          <p:cNvSpPr txBox="1">
            <a:spLocks noChangeArrowheads="1"/>
          </p:cNvSpPr>
          <p:nvPr userDrawn="1"/>
        </p:nvSpPr>
        <p:spPr bwMode="auto">
          <a:xfrm>
            <a:off x="8732921" y="4679702"/>
            <a:ext cx="279555" cy="194581"/>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ctr" defTabSz="914400" rtl="0" eaLnBrk="1" latinLnBrk="0" hangingPunct="1">
              <a:defRPr sz="6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76219AF-F5ED-455B-A512-B03AB3602319}" type="slidenum">
              <a:rPr lang="en-GB" sz="700" b="0" i="0" kern="1200" smtClean="0">
                <a:solidFill>
                  <a:schemeClr val="bg1"/>
                </a:solidFill>
                <a:latin typeface="Segoe UI Semilight" panose="020B0402040204020203" pitchFamily="34" charset="0"/>
                <a:ea typeface="+mn-ea"/>
                <a:cs typeface="+mn-cs"/>
              </a:rPr>
              <a:pPr algn="ctr">
                <a:defRPr/>
              </a:pPr>
              <a:t>‹nr.›</a:t>
            </a:fld>
            <a:endParaRPr lang="en-GB" sz="700" b="0" i="0" kern="1200" dirty="0">
              <a:solidFill>
                <a:schemeClr val="bg1"/>
              </a:solidFill>
              <a:latin typeface="Segoe UI Semilight" panose="020B0402040204020203" pitchFamily="34" charset="0"/>
              <a:ea typeface="+mn-ea"/>
              <a:cs typeface="+mn-cs"/>
            </a:endParaRPr>
          </a:p>
        </p:txBody>
      </p:sp>
    </p:spTree>
    <p:extLst>
      <p:ext uri="{BB962C8B-B14F-4D97-AF65-F5344CB8AC3E}">
        <p14:creationId xmlns:p14="http://schemas.microsoft.com/office/powerpoint/2010/main" val="68180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cent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47BEC406-0669-C141-9F29-4A2082052BA1}"/>
              </a:ext>
            </a:extLst>
          </p:cNvPr>
          <p:cNvSpPr>
            <a:spLocks noGrp="1"/>
          </p:cNvSpPr>
          <p:nvPr>
            <p:ph type="ftr" sz="quarter" idx="10"/>
          </p:nvPr>
        </p:nvSpPr>
        <p:spPr/>
        <p:txBody>
          <a:bodyPr/>
          <a:lstStyle/>
          <a:p>
            <a:r>
              <a:rPr lang="en-GB"/>
              <a:t>Copyright AMLCO</a:t>
            </a:r>
            <a:endParaRPr lang="en-BE"/>
          </a:p>
        </p:txBody>
      </p:sp>
    </p:spTree>
    <p:extLst>
      <p:ext uri="{BB962C8B-B14F-4D97-AF65-F5344CB8AC3E}">
        <p14:creationId xmlns:p14="http://schemas.microsoft.com/office/powerpoint/2010/main" val="190515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Title Only cent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GB" dirty="0"/>
              <a:t>Click to edit Master title style</a:t>
            </a:r>
            <a:endParaRPr lang="en-US" dirty="0"/>
          </a:p>
        </p:txBody>
      </p:sp>
      <p:sp>
        <p:nvSpPr>
          <p:cNvPr id="3" name="Footer Placeholder 2">
            <a:extLst>
              <a:ext uri="{FF2B5EF4-FFF2-40B4-BE49-F238E27FC236}">
                <a16:creationId xmlns:a16="http://schemas.microsoft.com/office/drawing/2014/main" id="{1B7DED7D-496A-3D4B-A6C8-C466503CA929}"/>
              </a:ext>
            </a:extLst>
          </p:cNvPr>
          <p:cNvSpPr>
            <a:spLocks noGrp="1"/>
          </p:cNvSpPr>
          <p:nvPr>
            <p:ph type="ftr" sz="quarter" idx="11"/>
          </p:nvPr>
        </p:nvSpPr>
        <p:spPr/>
        <p:txBody>
          <a:bodyPr/>
          <a:lstStyle/>
          <a:p>
            <a:r>
              <a:rPr lang="en-GB"/>
              <a:t>Copyright AMLCO</a:t>
            </a:r>
            <a:endParaRPr lang="en-BE"/>
          </a:p>
        </p:txBody>
      </p:sp>
      <p:sp>
        <p:nvSpPr>
          <p:cNvPr id="5" name="Text Placeholder 10">
            <a:extLst>
              <a:ext uri="{FF2B5EF4-FFF2-40B4-BE49-F238E27FC236}">
                <a16:creationId xmlns:a16="http://schemas.microsoft.com/office/drawing/2014/main" id="{3BCDC436-35AD-A64C-B11D-58DB7A7BF7A2}"/>
              </a:ext>
            </a:extLst>
          </p:cNvPr>
          <p:cNvSpPr>
            <a:spLocks noGrp="1"/>
          </p:cNvSpPr>
          <p:nvPr>
            <p:ph type="body" sz="quarter" idx="10"/>
          </p:nvPr>
        </p:nvSpPr>
        <p:spPr>
          <a:xfrm>
            <a:off x="238206" y="677906"/>
            <a:ext cx="8519768" cy="323165"/>
          </a:xfrm>
        </p:spPr>
        <p:txBody>
          <a:bodyPr wrap="square" tIns="0" anchor="t">
            <a:spAutoFit/>
          </a:bodyPr>
          <a:lstStyle>
            <a:lvl1pPr marL="0" indent="0" algn="ctr">
              <a:buNone/>
              <a:defRPr sz="1800" b="0" i="0">
                <a:latin typeface="Segoe UI Semilight" panose="020B0402040204020203" pitchFamily="34" charset="0"/>
              </a:defRPr>
            </a:lvl1pPr>
          </a:lstStyle>
          <a:p>
            <a:pPr lvl="0"/>
            <a:r>
              <a:rPr lang="en-GB"/>
              <a:t>Click to edit Master text styles</a:t>
            </a:r>
            <a:endParaRPr lang="en-BE"/>
          </a:p>
        </p:txBody>
      </p:sp>
    </p:spTree>
    <p:extLst>
      <p:ext uri="{BB962C8B-B14F-4D97-AF65-F5344CB8AC3E}">
        <p14:creationId xmlns:p14="http://schemas.microsoft.com/office/powerpoint/2010/main" val="179463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ub)Title Only centered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defRPr>
            </a:lvl1pPr>
          </a:lstStyle>
          <a:p>
            <a:r>
              <a:rPr lang="en-GB" dirty="0"/>
              <a:t>Click to edit Master title style</a:t>
            </a:r>
            <a:endParaRPr lang="en-US" dirty="0"/>
          </a:p>
        </p:txBody>
      </p:sp>
      <p:sp>
        <p:nvSpPr>
          <p:cNvPr id="11" name="Text Placeholder 10">
            <a:extLst>
              <a:ext uri="{FF2B5EF4-FFF2-40B4-BE49-F238E27FC236}">
                <a16:creationId xmlns:a16="http://schemas.microsoft.com/office/drawing/2014/main" id="{486165F6-7790-1440-8642-C74FD8801A8C}"/>
              </a:ext>
            </a:extLst>
          </p:cNvPr>
          <p:cNvSpPr>
            <a:spLocks noGrp="1"/>
          </p:cNvSpPr>
          <p:nvPr>
            <p:ph type="body" sz="quarter" idx="10"/>
          </p:nvPr>
        </p:nvSpPr>
        <p:spPr>
          <a:xfrm>
            <a:off x="238206" y="677906"/>
            <a:ext cx="8519768" cy="323165"/>
          </a:xfrm>
        </p:spPr>
        <p:txBody>
          <a:bodyPr wrap="square" tIns="0" anchor="t">
            <a:spAutoFit/>
          </a:bodyPr>
          <a:lstStyle>
            <a:lvl1pPr marL="0" indent="0" algn="ctr">
              <a:buNone/>
              <a:defRPr sz="1800" b="0" i="0">
                <a:solidFill>
                  <a:schemeClr val="bg1"/>
                </a:solidFill>
                <a:latin typeface="Segoe UI Semilight" panose="020B0402040204020203" pitchFamily="34" charset="0"/>
              </a:defRPr>
            </a:lvl1pPr>
          </a:lstStyle>
          <a:p>
            <a:pPr lvl="0"/>
            <a:r>
              <a:rPr lang="en-GB"/>
              <a:t>Click to edit Master text styles</a:t>
            </a:r>
            <a:endParaRPr lang="en-BE"/>
          </a:p>
        </p:txBody>
      </p:sp>
      <p:sp>
        <p:nvSpPr>
          <p:cNvPr id="4" name="Footer Placeholder 3">
            <a:extLst>
              <a:ext uri="{FF2B5EF4-FFF2-40B4-BE49-F238E27FC236}">
                <a16:creationId xmlns:a16="http://schemas.microsoft.com/office/drawing/2014/main" id="{CBDCABE0-953B-6F42-BB26-5CB590C76F0D}"/>
              </a:ext>
            </a:extLst>
          </p:cNvPr>
          <p:cNvSpPr>
            <a:spLocks noGrp="1"/>
          </p:cNvSpPr>
          <p:nvPr>
            <p:ph type="ftr" sz="quarter" idx="11"/>
          </p:nvPr>
        </p:nvSpPr>
        <p:spPr/>
        <p:txBody>
          <a:bodyPr/>
          <a:lstStyle>
            <a:lvl1pPr>
              <a:defRPr>
                <a:solidFill>
                  <a:schemeClr val="bg1"/>
                </a:solidFill>
              </a:defRPr>
            </a:lvl1pPr>
          </a:lstStyle>
          <a:p>
            <a:r>
              <a:rPr lang="en-GB"/>
              <a:t>Copyright AMLCO</a:t>
            </a:r>
            <a:endParaRPr lang="en-BE"/>
          </a:p>
        </p:txBody>
      </p:sp>
      <p:pic>
        <p:nvPicPr>
          <p:cNvPr id="6" name="Picture 5">
            <a:extLst>
              <a:ext uri="{FF2B5EF4-FFF2-40B4-BE49-F238E27FC236}">
                <a16:creationId xmlns:a16="http://schemas.microsoft.com/office/drawing/2014/main" id="{F079AC4A-7138-3F4A-8A36-4BF37BABF6F0}"/>
              </a:ext>
            </a:extLst>
          </p:cNvPr>
          <p:cNvPicPr>
            <a:picLocks noChangeAspect="1"/>
          </p:cNvPicPr>
          <p:nvPr userDrawn="1"/>
        </p:nvPicPr>
        <p:blipFill>
          <a:blip r:embed="rId2"/>
          <a:srcRect/>
          <a:stretch/>
        </p:blipFill>
        <p:spPr>
          <a:xfrm>
            <a:off x="238205" y="4777082"/>
            <a:ext cx="755507" cy="249182"/>
          </a:xfrm>
          <a:prstGeom prst="rect">
            <a:avLst/>
          </a:prstGeom>
          <a:noFill/>
        </p:spPr>
      </p:pic>
      <p:sp>
        <p:nvSpPr>
          <p:cNvPr id="8" name="Graphic 22">
            <a:extLst>
              <a:ext uri="{FF2B5EF4-FFF2-40B4-BE49-F238E27FC236}">
                <a16:creationId xmlns:a16="http://schemas.microsoft.com/office/drawing/2014/main" id="{0397EB3D-0491-E34C-8A7F-DBE61D5E7AA3}"/>
              </a:ext>
            </a:extLst>
          </p:cNvPr>
          <p:cNvSpPr/>
          <p:nvPr userDrawn="1"/>
        </p:nvSpPr>
        <p:spPr>
          <a:xfrm>
            <a:off x="8757974" y="4776993"/>
            <a:ext cx="324242" cy="251554"/>
          </a:xfrm>
          <a:custGeom>
            <a:avLst/>
            <a:gdLst>
              <a:gd name="connsiteX0" fmla="*/ 0 w 1879840"/>
              <a:gd name="connsiteY0" fmla="*/ 949366 h 1412355"/>
              <a:gd name="connsiteX1" fmla="*/ 98222 w 1879840"/>
              <a:gd name="connsiteY1" fmla="*/ 1412257 h 1412355"/>
              <a:gd name="connsiteX2" fmla="*/ 1879840 w 1879840"/>
              <a:gd name="connsiteY2" fmla="*/ 281729 h 1412355"/>
              <a:gd name="connsiteX3" fmla="*/ 1501334 w 1879840"/>
              <a:gd name="connsiteY3" fmla="*/ -99 h 1412355"/>
              <a:gd name="connsiteX4" fmla="*/ 0 w 1879840"/>
              <a:gd name="connsiteY4" fmla="*/ 949366 h 1412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40" h="1412355">
                <a:moveTo>
                  <a:pt x="0" y="949366"/>
                </a:moveTo>
                <a:lnTo>
                  <a:pt x="98222" y="1412257"/>
                </a:lnTo>
                <a:cubicBezTo>
                  <a:pt x="810916" y="1235020"/>
                  <a:pt x="1431028" y="831912"/>
                  <a:pt x="1879840" y="281729"/>
                </a:cubicBezTo>
                <a:lnTo>
                  <a:pt x="1501334" y="-99"/>
                </a:lnTo>
                <a:cubicBezTo>
                  <a:pt x="1115040" y="468196"/>
                  <a:pt x="588992" y="800876"/>
                  <a:pt x="0" y="949366"/>
                </a:cubicBezTo>
                <a:close/>
              </a:path>
            </a:pathLst>
          </a:custGeom>
          <a:solidFill>
            <a:schemeClr val="bg1"/>
          </a:solidFill>
          <a:ln w="2346" cap="flat">
            <a:noFill/>
            <a:prstDash val="solid"/>
            <a:miter/>
          </a:ln>
        </p:spPr>
        <p:txBody>
          <a:bodyPr rtlCol="0" anchor="ctr"/>
          <a:lstStyle/>
          <a:p>
            <a:endParaRPr lang="en-BE"/>
          </a:p>
        </p:txBody>
      </p:sp>
      <p:sp>
        <p:nvSpPr>
          <p:cNvPr id="9" name="Espace réservé du numéro de diapositive 16">
            <a:extLst>
              <a:ext uri="{FF2B5EF4-FFF2-40B4-BE49-F238E27FC236}">
                <a16:creationId xmlns:a16="http://schemas.microsoft.com/office/drawing/2014/main" id="{D180159E-9A87-5E43-9B96-7A5BCB2624B5}"/>
              </a:ext>
            </a:extLst>
          </p:cNvPr>
          <p:cNvSpPr txBox="1">
            <a:spLocks noChangeArrowheads="1"/>
          </p:cNvSpPr>
          <p:nvPr userDrawn="1"/>
        </p:nvSpPr>
        <p:spPr bwMode="auto">
          <a:xfrm>
            <a:off x="8732921" y="4679702"/>
            <a:ext cx="279555" cy="194581"/>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ctr" defTabSz="914400" rtl="0" eaLnBrk="1" latinLnBrk="0" hangingPunct="1">
              <a:defRPr sz="6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76219AF-F5ED-455B-A512-B03AB3602319}" type="slidenum">
              <a:rPr lang="en-GB" sz="700" b="0" i="0" kern="1200" smtClean="0">
                <a:solidFill>
                  <a:schemeClr val="accent1"/>
                </a:solidFill>
                <a:latin typeface="Segoe UI Semilight" panose="020B0402040204020203" pitchFamily="34" charset="0"/>
                <a:ea typeface="+mn-ea"/>
                <a:cs typeface="+mn-cs"/>
              </a:rPr>
              <a:pPr algn="ctr">
                <a:defRPr/>
              </a:pPr>
              <a:t>‹nr.›</a:t>
            </a:fld>
            <a:endParaRPr lang="en-GB" sz="700" b="0" i="0" kern="1200" dirty="0">
              <a:solidFill>
                <a:schemeClr val="accent1"/>
              </a:solidFill>
              <a:latin typeface="Segoe UI Semilight" panose="020B0402040204020203" pitchFamily="34" charset="0"/>
              <a:ea typeface="+mn-ea"/>
              <a:cs typeface="+mn-cs"/>
            </a:endParaRPr>
          </a:p>
        </p:txBody>
      </p:sp>
    </p:spTree>
    <p:extLst>
      <p:ext uri="{BB962C8B-B14F-4D97-AF65-F5344CB8AC3E}">
        <p14:creationId xmlns:p14="http://schemas.microsoft.com/office/powerpoint/2010/main" val="120949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dark">
    <p:bg>
      <p:bgPr>
        <a:solidFill>
          <a:schemeClr val="accent1"/>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7AEFFE65-9E38-DC42-8BDB-758091C10E07}"/>
              </a:ext>
            </a:extLst>
          </p:cNvPr>
          <p:cNvSpPr>
            <a:spLocks noGrp="1"/>
          </p:cNvSpPr>
          <p:nvPr>
            <p:ph type="title"/>
          </p:nvPr>
        </p:nvSpPr>
        <p:spPr>
          <a:xfrm>
            <a:off x="238205" y="2382468"/>
            <a:ext cx="5741809" cy="378565"/>
          </a:xfrm>
        </p:spPr>
        <p:txBody>
          <a:bodyPr anchor="ctr"/>
          <a:lstStyle>
            <a:lvl1pPr>
              <a:defRPr>
                <a:solidFill>
                  <a:schemeClr val="bg1"/>
                </a:solidFill>
              </a:defRPr>
            </a:lvl1pPr>
          </a:lstStyle>
          <a:p>
            <a:r>
              <a:rPr lang="en-GB" dirty="0"/>
              <a:t>Click to edit Master title style</a:t>
            </a:r>
            <a:endParaRPr lang="en-US" dirty="0"/>
          </a:p>
        </p:txBody>
      </p:sp>
      <p:sp>
        <p:nvSpPr>
          <p:cNvPr id="2" name="Footer Placeholder 1">
            <a:extLst>
              <a:ext uri="{FF2B5EF4-FFF2-40B4-BE49-F238E27FC236}">
                <a16:creationId xmlns:a16="http://schemas.microsoft.com/office/drawing/2014/main" id="{89707C55-2BC0-1B47-AB6C-B686503F8151}"/>
              </a:ext>
            </a:extLst>
          </p:cNvPr>
          <p:cNvSpPr>
            <a:spLocks noGrp="1"/>
          </p:cNvSpPr>
          <p:nvPr>
            <p:ph type="ftr" sz="quarter" idx="10"/>
          </p:nvPr>
        </p:nvSpPr>
        <p:spPr>
          <a:xfrm>
            <a:off x="238206" y="4812050"/>
            <a:ext cx="5741808" cy="200055"/>
          </a:xfrm>
        </p:spPr>
        <p:txBody>
          <a:bodyPr lIns="0"/>
          <a:lstStyle>
            <a:lvl1pPr algn="l">
              <a:defRPr>
                <a:solidFill>
                  <a:schemeClr val="bg1"/>
                </a:solidFill>
              </a:defRPr>
            </a:lvl1pPr>
          </a:lstStyle>
          <a:p>
            <a:r>
              <a:rPr lang="en-GB"/>
              <a:t>Copyright AMLCO</a:t>
            </a:r>
            <a:endParaRPr lang="en-BE"/>
          </a:p>
        </p:txBody>
      </p:sp>
      <p:grpSp>
        <p:nvGrpSpPr>
          <p:cNvPr id="10" name="Group 9">
            <a:extLst>
              <a:ext uri="{FF2B5EF4-FFF2-40B4-BE49-F238E27FC236}">
                <a16:creationId xmlns:a16="http://schemas.microsoft.com/office/drawing/2014/main" id="{E9DE9330-92A9-4647-8093-441C44430F85}"/>
              </a:ext>
            </a:extLst>
          </p:cNvPr>
          <p:cNvGrpSpPr/>
          <p:nvPr userDrawn="1"/>
        </p:nvGrpSpPr>
        <p:grpSpPr>
          <a:xfrm>
            <a:off x="7144742" y="572556"/>
            <a:ext cx="1999259" cy="3998424"/>
            <a:chOff x="7144742" y="572556"/>
            <a:chExt cx="1999259" cy="3998424"/>
          </a:xfrm>
        </p:grpSpPr>
        <p:sp>
          <p:nvSpPr>
            <p:cNvPr id="28" name="Freeform 27">
              <a:extLst>
                <a:ext uri="{FF2B5EF4-FFF2-40B4-BE49-F238E27FC236}">
                  <a16:creationId xmlns:a16="http://schemas.microsoft.com/office/drawing/2014/main" id="{1FC791E4-1E6C-9C4E-A0C1-49E3D4EFB246}"/>
                </a:ext>
              </a:extLst>
            </p:cNvPr>
            <p:cNvSpPr/>
            <p:nvPr/>
          </p:nvSpPr>
          <p:spPr>
            <a:xfrm>
              <a:off x="7144742" y="572556"/>
              <a:ext cx="1999259" cy="3998424"/>
            </a:xfrm>
            <a:custGeom>
              <a:avLst/>
              <a:gdLst>
                <a:gd name="connsiteX0" fmla="*/ 1999259 w 1999259"/>
                <a:gd name="connsiteY0" fmla="*/ 0 h 3998424"/>
                <a:gd name="connsiteX1" fmla="*/ 1999259 w 1999259"/>
                <a:gd name="connsiteY1" fmla="*/ 146639 h 3998424"/>
                <a:gd name="connsiteX2" fmla="*/ 1994808 w 1999259"/>
                <a:gd name="connsiteY2" fmla="*/ 146412 h 3998424"/>
                <a:gd name="connsiteX3" fmla="*/ 152948 w 1999259"/>
                <a:gd name="connsiteY3" fmla="*/ 2001687 h 3998424"/>
                <a:gd name="connsiteX4" fmla="*/ 1816911 w 1999259"/>
                <a:gd name="connsiteY4" fmla="*/ 3843212 h 3998424"/>
                <a:gd name="connsiteX5" fmla="*/ 1999259 w 1999259"/>
                <a:gd name="connsiteY5" fmla="*/ 3852683 h 3998424"/>
                <a:gd name="connsiteX6" fmla="*/ 1999259 w 1999259"/>
                <a:gd name="connsiteY6" fmla="*/ 3998147 h 3998424"/>
                <a:gd name="connsiteX7" fmla="*/ 1993399 w 1999259"/>
                <a:gd name="connsiteY7" fmla="*/ 3998424 h 3998424"/>
                <a:gd name="connsiteX8" fmla="*/ 4 w 1999259"/>
                <a:gd name="connsiteY8" fmla="*/ 1992135 h 3998424"/>
                <a:gd name="connsiteX9" fmla="*/ 1797737 w 1999259"/>
                <a:gd name="connsiteY9" fmla="*/ 9783 h 3998424"/>
                <a:gd name="connsiteX10" fmla="*/ 1999259 w 1999259"/>
                <a:gd name="connsiteY10" fmla="*/ 0 h 399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9259" h="3998424">
                  <a:moveTo>
                    <a:pt x="1999259" y="0"/>
                  </a:moveTo>
                  <a:lnTo>
                    <a:pt x="1999259" y="146639"/>
                  </a:lnTo>
                  <a:lnTo>
                    <a:pt x="1994808" y="146412"/>
                  </a:lnTo>
                  <a:cubicBezTo>
                    <a:pt x="979110" y="145524"/>
                    <a:pt x="155088" y="975549"/>
                    <a:pt x="152948" y="2001687"/>
                  </a:cubicBezTo>
                  <a:cubicBezTo>
                    <a:pt x="150991" y="2960805"/>
                    <a:pt x="878364" y="3747007"/>
                    <a:pt x="1816911" y="3843212"/>
                  </a:cubicBezTo>
                  <a:lnTo>
                    <a:pt x="1999259" y="3852683"/>
                  </a:lnTo>
                  <a:lnTo>
                    <a:pt x="1999259" y="3998147"/>
                  </a:lnTo>
                  <a:lnTo>
                    <a:pt x="1993399" y="3998424"/>
                  </a:lnTo>
                  <a:cubicBezTo>
                    <a:pt x="891780" y="3994717"/>
                    <a:pt x="-2241" y="3094902"/>
                    <a:pt x="4" y="1992135"/>
                  </a:cubicBezTo>
                  <a:cubicBezTo>
                    <a:pt x="2157" y="965484"/>
                    <a:pt x="796815" y="110190"/>
                    <a:pt x="1797737" y="9783"/>
                  </a:cubicBezTo>
                  <a:lnTo>
                    <a:pt x="1999259" y="0"/>
                  </a:lnTo>
                  <a:close/>
                </a:path>
              </a:pathLst>
            </a:custGeom>
            <a:solidFill>
              <a:schemeClr val="bg1"/>
            </a:solidFill>
            <a:ln w="6715" cap="flat">
              <a:noFill/>
              <a:prstDash val="solid"/>
              <a:miter/>
            </a:ln>
          </p:spPr>
          <p:txBody>
            <a:bodyPr wrap="square" rtlCol="0" anchor="ctr">
              <a:noAutofit/>
            </a:bodyPr>
            <a:lstStyle/>
            <a:p>
              <a:endParaRPr lang="en-BE"/>
            </a:p>
          </p:txBody>
        </p:sp>
        <p:sp>
          <p:nvSpPr>
            <p:cNvPr id="26" name="Freeform 25">
              <a:extLst>
                <a:ext uri="{FF2B5EF4-FFF2-40B4-BE49-F238E27FC236}">
                  <a16:creationId xmlns:a16="http://schemas.microsoft.com/office/drawing/2014/main" id="{89AE34E1-0101-394F-AD01-6C2C5655514D}"/>
                </a:ext>
              </a:extLst>
            </p:cNvPr>
            <p:cNvSpPr/>
            <p:nvPr/>
          </p:nvSpPr>
          <p:spPr>
            <a:xfrm>
              <a:off x="7501516" y="925790"/>
              <a:ext cx="1642484" cy="3294459"/>
            </a:xfrm>
            <a:custGeom>
              <a:avLst/>
              <a:gdLst>
                <a:gd name="connsiteX0" fmla="*/ 1642484 w 1642484"/>
                <a:gd name="connsiteY0" fmla="*/ 0 h 3294459"/>
                <a:gd name="connsiteX1" fmla="*/ 1642484 w 1642484"/>
                <a:gd name="connsiteY1" fmla="*/ 136188 h 3294459"/>
                <a:gd name="connsiteX2" fmla="*/ 1628690 w 1642484"/>
                <a:gd name="connsiteY2" fmla="*/ 135657 h 3294459"/>
                <a:gd name="connsiteX3" fmla="*/ 133852 w 1642484"/>
                <a:gd name="connsiteY3" fmla="*/ 1653933 h 3294459"/>
                <a:gd name="connsiteX4" fmla="*/ 1512073 w 1642484"/>
                <a:gd name="connsiteY4" fmla="*/ 3150787 h 3294459"/>
                <a:gd name="connsiteX5" fmla="*/ 1642484 w 1642484"/>
                <a:gd name="connsiteY5" fmla="*/ 3155745 h 3294459"/>
                <a:gd name="connsiteX6" fmla="*/ 1642484 w 1642484"/>
                <a:gd name="connsiteY6" fmla="*/ 3293485 h 3294459"/>
                <a:gd name="connsiteX7" fmla="*/ 1613135 w 1642484"/>
                <a:gd name="connsiteY7" fmla="*/ 3294459 h 3294459"/>
                <a:gd name="connsiteX8" fmla="*/ 169 w 1642484"/>
                <a:gd name="connsiteY8" fmla="*/ 1632844 h 3294459"/>
                <a:gd name="connsiteX9" fmla="*/ 1502588 w 1642484"/>
                <a:gd name="connsiteY9" fmla="*/ 4793 h 3294459"/>
                <a:gd name="connsiteX10" fmla="*/ 1642484 w 1642484"/>
                <a:gd name="connsiteY10" fmla="*/ 0 h 329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2484" h="3294459">
                  <a:moveTo>
                    <a:pt x="1642484" y="0"/>
                  </a:moveTo>
                  <a:lnTo>
                    <a:pt x="1642484" y="136188"/>
                  </a:lnTo>
                  <a:lnTo>
                    <a:pt x="1628690" y="135657"/>
                  </a:lnTo>
                  <a:cubicBezTo>
                    <a:pt x="798613" y="145993"/>
                    <a:pt x="122315" y="832835"/>
                    <a:pt x="133852" y="1653933"/>
                  </a:cubicBezTo>
                  <a:cubicBezTo>
                    <a:pt x="144863" y="2446664"/>
                    <a:pt x="744357" y="3082721"/>
                    <a:pt x="1512073" y="3150787"/>
                  </a:cubicBezTo>
                  <a:lnTo>
                    <a:pt x="1642484" y="3155745"/>
                  </a:lnTo>
                  <a:lnTo>
                    <a:pt x="1642484" y="3293485"/>
                  </a:lnTo>
                  <a:lnTo>
                    <a:pt x="1613135" y="3294459"/>
                  </a:lnTo>
                  <a:cubicBezTo>
                    <a:pt x="715302" y="3278696"/>
                    <a:pt x="-12724" y="2528849"/>
                    <a:pt x="169" y="1632844"/>
                  </a:cubicBezTo>
                  <a:cubicBezTo>
                    <a:pt x="12551" y="769986"/>
                    <a:pt x="668239" y="75960"/>
                    <a:pt x="1502588" y="4793"/>
                  </a:cubicBezTo>
                  <a:lnTo>
                    <a:pt x="1642484" y="0"/>
                  </a:lnTo>
                  <a:close/>
                </a:path>
              </a:pathLst>
            </a:custGeom>
            <a:solidFill>
              <a:schemeClr val="bg1"/>
            </a:solidFill>
            <a:ln w="6715" cap="flat">
              <a:noFill/>
              <a:prstDash val="solid"/>
              <a:miter/>
            </a:ln>
          </p:spPr>
          <p:txBody>
            <a:bodyPr wrap="square" rtlCol="0" anchor="ctr">
              <a:noAutofit/>
            </a:bodyPr>
            <a:lstStyle/>
            <a:p>
              <a:endParaRPr lang="en-BE"/>
            </a:p>
          </p:txBody>
        </p:sp>
        <p:sp>
          <p:nvSpPr>
            <p:cNvPr id="24" name="Freeform 23">
              <a:extLst>
                <a:ext uri="{FF2B5EF4-FFF2-40B4-BE49-F238E27FC236}">
                  <a16:creationId xmlns:a16="http://schemas.microsoft.com/office/drawing/2014/main" id="{370B6F95-D70E-C94F-B5D5-06F03B645FC9}"/>
                </a:ext>
              </a:extLst>
            </p:cNvPr>
            <p:cNvSpPr/>
            <p:nvPr/>
          </p:nvSpPr>
          <p:spPr>
            <a:xfrm>
              <a:off x="7836128" y="1258512"/>
              <a:ext cx="1307872" cy="2623067"/>
            </a:xfrm>
            <a:custGeom>
              <a:avLst/>
              <a:gdLst>
                <a:gd name="connsiteX0" fmla="*/ 1307872 w 1307872"/>
                <a:gd name="connsiteY0" fmla="*/ 0 h 2623067"/>
                <a:gd name="connsiteX1" fmla="*/ 1307872 w 1307872"/>
                <a:gd name="connsiteY1" fmla="*/ 138735 h 2623067"/>
                <a:gd name="connsiteX2" fmla="*/ 1200312 w 1307872"/>
                <a:gd name="connsiteY2" fmla="*/ 143651 h 2623067"/>
                <a:gd name="connsiteX3" fmla="*/ 137024 w 1307872"/>
                <a:gd name="connsiteY3" fmla="*/ 1304925 h 2623067"/>
                <a:gd name="connsiteX4" fmla="*/ 1303056 w 1307872"/>
                <a:gd name="connsiteY4" fmla="*/ 2489854 h 2623067"/>
                <a:gd name="connsiteX5" fmla="*/ 1307872 w 1307872"/>
                <a:gd name="connsiteY5" fmla="*/ 2489634 h 2623067"/>
                <a:gd name="connsiteX6" fmla="*/ 1307872 w 1307872"/>
                <a:gd name="connsiteY6" fmla="*/ 2622819 h 2623067"/>
                <a:gd name="connsiteX7" fmla="*/ 1302117 w 1307872"/>
                <a:gd name="connsiteY7" fmla="*/ 2623067 h 2623067"/>
                <a:gd name="connsiteX8" fmla="*/ 52 w 1307872"/>
                <a:gd name="connsiteY8" fmla="*/ 1305969 h 2623067"/>
                <a:gd name="connsiteX9" fmla="*/ 1178297 w 1307872"/>
                <a:gd name="connsiteY9" fmla="*/ 5499 h 2623067"/>
                <a:gd name="connsiteX10" fmla="*/ 1307872 w 1307872"/>
                <a:gd name="connsiteY10" fmla="*/ 0 h 262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7872" h="2623067">
                  <a:moveTo>
                    <a:pt x="1307872" y="0"/>
                  </a:moveTo>
                  <a:lnTo>
                    <a:pt x="1307872" y="138735"/>
                  </a:lnTo>
                  <a:lnTo>
                    <a:pt x="1200312" y="143651"/>
                  </a:lnTo>
                  <a:cubicBezTo>
                    <a:pt x="607538" y="200997"/>
                    <a:pt x="140204" y="699328"/>
                    <a:pt x="137024" y="1304925"/>
                  </a:cubicBezTo>
                  <a:cubicBezTo>
                    <a:pt x="133787" y="1952721"/>
                    <a:pt x="658601" y="2486201"/>
                    <a:pt x="1303056" y="2489854"/>
                  </a:cubicBezTo>
                  <a:lnTo>
                    <a:pt x="1307872" y="2489634"/>
                  </a:lnTo>
                  <a:lnTo>
                    <a:pt x="1307872" y="2622819"/>
                  </a:lnTo>
                  <a:lnTo>
                    <a:pt x="1302117" y="2623067"/>
                  </a:lnTo>
                  <a:cubicBezTo>
                    <a:pt x="578318" y="2617743"/>
                    <a:pt x="-6316" y="2026688"/>
                    <a:pt x="52" y="1305969"/>
                  </a:cubicBezTo>
                  <a:cubicBezTo>
                    <a:pt x="5826" y="632546"/>
                    <a:pt x="530533" y="67442"/>
                    <a:pt x="1178297" y="5499"/>
                  </a:cubicBezTo>
                  <a:lnTo>
                    <a:pt x="1307872" y="0"/>
                  </a:lnTo>
                  <a:close/>
                </a:path>
              </a:pathLst>
            </a:custGeom>
            <a:solidFill>
              <a:schemeClr val="bg1"/>
            </a:solidFill>
            <a:ln w="6715" cap="flat">
              <a:noFill/>
              <a:prstDash val="solid"/>
              <a:miter/>
            </a:ln>
          </p:spPr>
          <p:txBody>
            <a:bodyPr wrap="square" rtlCol="0" anchor="ctr">
              <a:noAutofit/>
            </a:bodyPr>
            <a:lstStyle/>
            <a:p>
              <a:endParaRPr lang="en-BE"/>
            </a:p>
          </p:txBody>
        </p:sp>
        <p:sp>
          <p:nvSpPr>
            <p:cNvPr id="22" name="Freeform 21">
              <a:extLst>
                <a:ext uri="{FF2B5EF4-FFF2-40B4-BE49-F238E27FC236}">
                  <a16:creationId xmlns:a16="http://schemas.microsoft.com/office/drawing/2014/main" id="{5085D786-F2E5-284C-918B-282AA9CD72ED}"/>
                </a:ext>
              </a:extLst>
            </p:cNvPr>
            <p:cNvSpPr/>
            <p:nvPr/>
          </p:nvSpPr>
          <p:spPr>
            <a:xfrm>
              <a:off x="8176620" y="1601452"/>
              <a:ext cx="967380" cy="1942248"/>
            </a:xfrm>
            <a:custGeom>
              <a:avLst/>
              <a:gdLst>
                <a:gd name="connsiteX0" fmla="*/ 960476 w 967380"/>
                <a:gd name="connsiteY0" fmla="*/ 0 h 1942248"/>
                <a:gd name="connsiteX1" fmla="*/ 967380 w 967380"/>
                <a:gd name="connsiteY1" fmla="*/ 307 h 1942248"/>
                <a:gd name="connsiteX2" fmla="*/ 967380 w 967380"/>
                <a:gd name="connsiteY2" fmla="*/ 137941 h 1942248"/>
                <a:gd name="connsiteX3" fmla="*/ 892395 w 967380"/>
                <a:gd name="connsiteY3" fmla="*/ 141109 h 1942248"/>
                <a:gd name="connsiteX4" fmla="*/ 139221 w 967380"/>
                <a:gd name="connsiteY4" fmla="*/ 955669 h 1942248"/>
                <a:gd name="connsiteX5" fmla="*/ 963974 w 967380"/>
                <a:gd name="connsiteY5" fmla="*/ 1805164 h 1942248"/>
                <a:gd name="connsiteX6" fmla="*/ 967380 w 967380"/>
                <a:gd name="connsiteY6" fmla="*/ 1805004 h 1942248"/>
                <a:gd name="connsiteX7" fmla="*/ 967380 w 967380"/>
                <a:gd name="connsiteY7" fmla="*/ 1942248 h 1942248"/>
                <a:gd name="connsiteX8" fmla="*/ 870965 w 967380"/>
                <a:gd name="connsiteY8" fmla="*/ 1937648 h 1942248"/>
                <a:gd name="connsiteX9" fmla="*/ 5 w 967380"/>
                <a:gd name="connsiteY9" fmla="*/ 971433 h 1942248"/>
                <a:gd name="connsiteX10" fmla="*/ 960476 w 967380"/>
                <a:gd name="connsiteY10" fmla="*/ 0 h 194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7380" h="1942248">
                  <a:moveTo>
                    <a:pt x="960476" y="0"/>
                  </a:moveTo>
                  <a:lnTo>
                    <a:pt x="967380" y="307"/>
                  </a:lnTo>
                  <a:lnTo>
                    <a:pt x="967380" y="137941"/>
                  </a:lnTo>
                  <a:lnTo>
                    <a:pt x="892395" y="141109"/>
                  </a:lnTo>
                  <a:cubicBezTo>
                    <a:pt x="470445" y="180053"/>
                    <a:pt x="142010" y="527029"/>
                    <a:pt x="139221" y="955669"/>
                  </a:cubicBezTo>
                  <a:cubicBezTo>
                    <a:pt x="136089" y="1427813"/>
                    <a:pt x="501381" y="1804068"/>
                    <a:pt x="963974" y="1805164"/>
                  </a:cubicBezTo>
                  <a:lnTo>
                    <a:pt x="967380" y="1805004"/>
                  </a:lnTo>
                  <a:lnTo>
                    <a:pt x="967380" y="1942248"/>
                  </a:lnTo>
                  <a:lnTo>
                    <a:pt x="870965" y="1937648"/>
                  </a:lnTo>
                  <a:cubicBezTo>
                    <a:pt x="385191" y="1889288"/>
                    <a:pt x="1767" y="1473968"/>
                    <a:pt x="5" y="971433"/>
                  </a:cubicBezTo>
                  <a:cubicBezTo>
                    <a:pt x="-1665" y="440669"/>
                    <a:pt x="430808" y="3184"/>
                    <a:pt x="960476" y="0"/>
                  </a:cubicBezTo>
                  <a:close/>
                </a:path>
              </a:pathLst>
            </a:custGeom>
            <a:solidFill>
              <a:schemeClr val="bg1"/>
            </a:solidFill>
            <a:ln w="6715" cap="flat">
              <a:noFill/>
              <a:prstDash val="solid"/>
              <a:miter/>
            </a:ln>
          </p:spPr>
          <p:txBody>
            <a:bodyPr wrap="square" rtlCol="0" anchor="ctr">
              <a:noAutofit/>
            </a:bodyPr>
            <a:lstStyle/>
            <a:p>
              <a:endParaRPr lang="en-BE"/>
            </a:p>
          </p:txBody>
        </p:sp>
      </p:grpSp>
      <p:sp>
        <p:nvSpPr>
          <p:cNvPr id="9" name="Graphic 22">
            <a:extLst>
              <a:ext uri="{FF2B5EF4-FFF2-40B4-BE49-F238E27FC236}">
                <a16:creationId xmlns:a16="http://schemas.microsoft.com/office/drawing/2014/main" id="{4592FFC5-9E81-8748-9CF8-7D8530692B21}"/>
              </a:ext>
            </a:extLst>
          </p:cNvPr>
          <p:cNvSpPr/>
          <p:nvPr userDrawn="1"/>
        </p:nvSpPr>
        <p:spPr>
          <a:xfrm flipH="1">
            <a:off x="238205" y="3543815"/>
            <a:ext cx="380007" cy="285506"/>
          </a:xfrm>
          <a:custGeom>
            <a:avLst/>
            <a:gdLst>
              <a:gd name="connsiteX0" fmla="*/ 0 w 1879840"/>
              <a:gd name="connsiteY0" fmla="*/ 949366 h 1412355"/>
              <a:gd name="connsiteX1" fmla="*/ 98222 w 1879840"/>
              <a:gd name="connsiteY1" fmla="*/ 1412257 h 1412355"/>
              <a:gd name="connsiteX2" fmla="*/ 1879840 w 1879840"/>
              <a:gd name="connsiteY2" fmla="*/ 281729 h 1412355"/>
              <a:gd name="connsiteX3" fmla="*/ 1501334 w 1879840"/>
              <a:gd name="connsiteY3" fmla="*/ -99 h 1412355"/>
              <a:gd name="connsiteX4" fmla="*/ 0 w 1879840"/>
              <a:gd name="connsiteY4" fmla="*/ 949366 h 1412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40" h="1412355">
                <a:moveTo>
                  <a:pt x="0" y="949366"/>
                </a:moveTo>
                <a:lnTo>
                  <a:pt x="98222" y="1412257"/>
                </a:lnTo>
                <a:cubicBezTo>
                  <a:pt x="810916" y="1235020"/>
                  <a:pt x="1431028" y="831912"/>
                  <a:pt x="1879840" y="281729"/>
                </a:cubicBezTo>
                <a:lnTo>
                  <a:pt x="1501334" y="-99"/>
                </a:lnTo>
                <a:cubicBezTo>
                  <a:pt x="1115040" y="468196"/>
                  <a:pt x="588992" y="800876"/>
                  <a:pt x="0" y="949366"/>
                </a:cubicBezTo>
                <a:close/>
              </a:path>
            </a:pathLst>
          </a:custGeom>
          <a:solidFill>
            <a:schemeClr val="bg1"/>
          </a:solidFill>
          <a:ln w="2346" cap="flat">
            <a:noFill/>
            <a:prstDash val="solid"/>
            <a:miter/>
          </a:ln>
        </p:spPr>
        <p:txBody>
          <a:bodyPr rtlCol="0" anchor="ctr"/>
          <a:lstStyle/>
          <a:p>
            <a:endParaRPr lang="en-BE"/>
          </a:p>
        </p:txBody>
      </p:sp>
      <p:sp>
        <p:nvSpPr>
          <p:cNvPr id="11" name="Espace réservé du numéro de diapositive 16">
            <a:extLst>
              <a:ext uri="{FF2B5EF4-FFF2-40B4-BE49-F238E27FC236}">
                <a16:creationId xmlns:a16="http://schemas.microsoft.com/office/drawing/2014/main" id="{A4442C11-4421-314B-8E00-1CD499A6187E}"/>
              </a:ext>
            </a:extLst>
          </p:cNvPr>
          <p:cNvSpPr txBox="1">
            <a:spLocks noChangeArrowheads="1"/>
          </p:cNvSpPr>
          <p:nvPr userDrawn="1"/>
        </p:nvSpPr>
        <p:spPr bwMode="auto">
          <a:xfrm>
            <a:off x="8732921" y="4679702"/>
            <a:ext cx="279555" cy="194581"/>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ctr" defTabSz="914400" rtl="0" eaLnBrk="1" latinLnBrk="0" hangingPunct="1">
              <a:defRPr sz="6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76219AF-F5ED-455B-A512-B03AB3602319}" type="slidenum">
              <a:rPr lang="en-GB" sz="700" b="0" i="0" kern="1200" smtClean="0">
                <a:solidFill>
                  <a:schemeClr val="bg1"/>
                </a:solidFill>
                <a:latin typeface="Segoe UI Semilight" panose="020B0402040204020203" pitchFamily="34" charset="0"/>
                <a:ea typeface="+mn-ea"/>
                <a:cs typeface="+mn-cs"/>
              </a:rPr>
              <a:pPr algn="ctr">
                <a:defRPr/>
              </a:pPr>
              <a:t>‹nr.›</a:t>
            </a:fld>
            <a:endParaRPr lang="en-GB" sz="700" b="0" i="0" kern="1200" dirty="0">
              <a:solidFill>
                <a:schemeClr val="bg1"/>
              </a:solidFill>
              <a:latin typeface="Segoe UI Semilight" panose="020B0402040204020203" pitchFamily="34" charset="0"/>
              <a:ea typeface="+mn-ea"/>
              <a:cs typeface="+mn-cs"/>
            </a:endParaRPr>
          </a:p>
        </p:txBody>
      </p:sp>
    </p:spTree>
    <p:extLst>
      <p:ext uri="{BB962C8B-B14F-4D97-AF65-F5344CB8AC3E}">
        <p14:creationId xmlns:p14="http://schemas.microsoft.com/office/powerpoint/2010/main" val="406402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ligh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7158190-DA5C-2847-AF90-9617F3AF55DD}"/>
              </a:ext>
            </a:extLst>
          </p:cNvPr>
          <p:cNvSpPr>
            <a:spLocks noGrp="1"/>
          </p:cNvSpPr>
          <p:nvPr>
            <p:ph type="title"/>
          </p:nvPr>
        </p:nvSpPr>
        <p:spPr>
          <a:xfrm>
            <a:off x="238205" y="2359384"/>
            <a:ext cx="5741809" cy="424732"/>
          </a:xfrm>
        </p:spPr>
        <p:txBody>
          <a:bodyPr anchor="ctr"/>
          <a:lstStyle/>
          <a:p>
            <a:r>
              <a:rPr lang="en-GB" dirty="0"/>
              <a:t>Click to edit Master title style</a:t>
            </a:r>
            <a:endParaRPr lang="en-US" dirty="0"/>
          </a:p>
        </p:txBody>
      </p:sp>
      <p:sp>
        <p:nvSpPr>
          <p:cNvPr id="4" name="Footer Placeholder 1">
            <a:extLst>
              <a:ext uri="{FF2B5EF4-FFF2-40B4-BE49-F238E27FC236}">
                <a16:creationId xmlns:a16="http://schemas.microsoft.com/office/drawing/2014/main" id="{F556EED0-F340-8D4F-97BC-E6B5925D24AE}"/>
              </a:ext>
            </a:extLst>
          </p:cNvPr>
          <p:cNvSpPr>
            <a:spLocks noGrp="1"/>
          </p:cNvSpPr>
          <p:nvPr>
            <p:ph type="ftr" sz="quarter" idx="10"/>
          </p:nvPr>
        </p:nvSpPr>
        <p:spPr>
          <a:xfrm>
            <a:off x="238206" y="4812050"/>
            <a:ext cx="5741808" cy="200055"/>
          </a:xfrm>
        </p:spPr>
        <p:txBody>
          <a:bodyPr lIns="0"/>
          <a:lstStyle>
            <a:lvl1pPr algn="l">
              <a:defRPr>
                <a:solidFill>
                  <a:schemeClr val="accent1"/>
                </a:solidFill>
              </a:defRPr>
            </a:lvl1pPr>
          </a:lstStyle>
          <a:p>
            <a:r>
              <a:rPr lang="en-GB"/>
              <a:t>Copyright AMLCO</a:t>
            </a:r>
            <a:endParaRPr lang="en-BE"/>
          </a:p>
        </p:txBody>
      </p:sp>
      <p:sp>
        <p:nvSpPr>
          <p:cNvPr id="11" name="Graphic 22">
            <a:extLst>
              <a:ext uri="{FF2B5EF4-FFF2-40B4-BE49-F238E27FC236}">
                <a16:creationId xmlns:a16="http://schemas.microsoft.com/office/drawing/2014/main" id="{6DDB0EC6-509D-A947-BBF3-5E197EC18051}"/>
              </a:ext>
            </a:extLst>
          </p:cNvPr>
          <p:cNvSpPr/>
          <p:nvPr userDrawn="1"/>
        </p:nvSpPr>
        <p:spPr>
          <a:xfrm flipH="1">
            <a:off x="238205" y="3543815"/>
            <a:ext cx="380007" cy="285506"/>
          </a:xfrm>
          <a:custGeom>
            <a:avLst/>
            <a:gdLst>
              <a:gd name="connsiteX0" fmla="*/ 0 w 1879840"/>
              <a:gd name="connsiteY0" fmla="*/ 949366 h 1412355"/>
              <a:gd name="connsiteX1" fmla="*/ 98222 w 1879840"/>
              <a:gd name="connsiteY1" fmla="*/ 1412257 h 1412355"/>
              <a:gd name="connsiteX2" fmla="*/ 1879840 w 1879840"/>
              <a:gd name="connsiteY2" fmla="*/ 281729 h 1412355"/>
              <a:gd name="connsiteX3" fmla="*/ 1501334 w 1879840"/>
              <a:gd name="connsiteY3" fmla="*/ -99 h 1412355"/>
              <a:gd name="connsiteX4" fmla="*/ 0 w 1879840"/>
              <a:gd name="connsiteY4" fmla="*/ 949366 h 1412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40" h="1412355">
                <a:moveTo>
                  <a:pt x="0" y="949366"/>
                </a:moveTo>
                <a:lnTo>
                  <a:pt x="98222" y="1412257"/>
                </a:lnTo>
                <a:cubicBezTo>
                  <a:pt x="810916" y="1235020"/>
                  <a:pt x="1431028" y="831912"/>
                  <a:pt x="1879840" y="281729"/>
                </a:cubicBezTo>
                <a:lnTo>
                  <a:pt x="1501334" y="-99"/>
                </a:lnTo>
                <a:cubicBezTo>
                  <a:pt x="1115040" y="468196"/>
                  <a:pt x="588992" y="800876"/>
                  <a:pt x="0" y="949366"/>
                </a:cubicBezTo>
                <a:close/>
              </a:path>
            </a:pathLst>
          </a:custGeom>
          <a:solidFill>
            <a:schemeClr val="accent1"/>
          </a:solidFill>
          <a:ln w="2346" cap="flat">
            <a:noFill/>
            <a:prstDash val="solid"/>
            <a:miter/>
          </a:ln>
        </p:spPr>
        <p:txBody>
          <a:bodyPr rtlCol="0" anchor="ctr"/>
          <a:lstStyle/>
          <a:p>
            <a:endParaRPr lang="en-BE"/>
          </a:p>
        </p:txBody>
      </p:sp>
      <p:grpSp>
        <p:nvGrpSpPr>
          <p:cNvPr id="12" name="Group 11">
            <a:extLst>
              <a:ext uri="{FF2B5EF4-FFF2-40B4-BE49-F238E27FC236}">
                <a16:creationId xmlns:a16="http://schemas.microsoft.com/office/drawing/2014/main" id="{B0B14FC7-C069-4549-A6C0-E5C094EEAEA6}"/>
              </a:ext>
            </a:extLst>
          </p:cNvPr>
          <p:cNvGrpSpPr/>
          <p:nvPr userDrawn="1"/>
        </p:nvGrpSpPr>
        <p:grpSpPr>
          <a:xfrm>
            <a:off x="7144742" y="572556"/>
            <a:ext cx="1999259" cy="3998424"/>
            <a:chOff x="7144742" y="572556"/>
            <a:chExt cx="1999259" cy="3998424"/>
          </a:xfrm>
          <a:solidFill>
            <a:schemeClr val="accent1"/>
          </a:solidFill>
        </p:grpSpPr>
        <p:sp>
          <p:nvSpPr>
            <p:cNvPr id="13" name="Freeform 12">
              <a:extLst>
                <a:ext uri="{FF2B5EF4-FFF2-40B4-BE49-F238E27FC236}">
                  <a16:creationId xmlns:a16="http://schemas.microsoft.com/office/drawing/2014/main" id="{04B1846C-0DAA-A149-9AC3-1B5070B6C1D0}"/>
                </a:ext>
              </a:extLst>
            </p:cNvPr>
            <p:cNvSpPr/>
            <p:nvPr/>
          </p:nvSpPr>
          <p:spPr>
            <a:xfrm>
              <a:off x="7144742" y="572556"/>
              <a:ext cx="1999259" cy="3998424"/>
            </a:xfrm>
            <a:custGeom>
              <a:avLst/>
              <a:gdLst>
                <a:gd name="connsiteX0" fmla="*/ 1999259 w 1999259"/>
                <a:gd name="connsiteY0" fmla="*/ 0 h 3998424"/>
                <a:gd name="connsiteX1" fmla="*/ 1999259 w 1999259"/>
                <a:gd name="connsiteY1" fmla="*/ 146639 h 3998424"/>
                <a:gd name="connsiteX2" fmla="*/ 1994808 w 1999259"/>
                <a:gd name="connsiteY2" fmla="*/ 146412 h 3998424"/>
                <a:gd name="connsiteX3" fmla="*/ 152948 w 1999259"/>
                <a:gd name="connsiteY3" fmla="*/ 2001687 h 3998424"/>
                <a:gd name="connsiteX4" fmla="*/ 1816911 w 1999259"/>
                <a:gd name="connsiteY4" fmla="*/ 3843212 h 3998424"/>
                <a:gd name="connsiteX5" fmla="*/ 1999259 w 1999259"/>
                <a:gd name="connsiteY5" fmla="*/ 3852683 h 3998424"/>
                <a:gd name="connsiteX6" fmla="*/ 1999259 w 1999259"/>
                <a:gd name="connsiteY6" fmla="*/ 3998147 h 3998424"/>
                <a:gd name="connsiteX7" fmla="*/ 1993399 w 1999259"/>
                <a:gd name="connsiteY7" fmla="*/ 3998424 h 3998424"/>
                <a:gd name="connsiteX8" fmla="*/ 4 w 1999259"/>
                <a:gd name="connsiteY8" fmla="*/ 1992135 h 3998424"/>
                <a:gd name="connsiteX9" fmla="*/ 1797737 w 1999259"/>
                <a:gd name="connsiteY9" fmla="*/ 9783 h 3998424"/>
                <a:gd name="connsiteX10" fmla="*/ 1999259 w 1999259"/>
                <a:gd name="connsiteY10" fmla="*/ 0 h 399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9259" h="3998424">
                  <a:moveTo>
                    <a:pt x="1999259" y="0"/>
                  </a:moveTo>
                  <a:lnTo>
                    <a:pt x="1999259" y="146639"/>
                  </a:lnTo>
                  <a:lnTo>
                    <a:pt x="1994808" y="146412"/>
                  </a:lnTo>
                  <a:cubicBezTo>
                    <a:pt x="979110" y="145524"/>
                    <a:pt x="155088" y="975549"/>
                    <a:pt x="152948" y="2001687"/>
                  </a:cubicBezTo>
                  <a:cubicBezTo>
                    <a:pt x="150991" y="2960805"/>
                    <a:pt x="878364" y="3747007"/>
                    <a:pt x="1816911" y="3843212"/>
                  </a:cubicBezTo>
                  <a:lnTo>
                    <a:pt x="1999259" y="3852683"/>
                  </a:lnTo>
                  <a:lnTo>
                    <a:pt x="1999259" y="3998147"/>
                  </a:lnTo>
                  <a:lnTo>
                    <a:pt x="1993399" y="3998424"/>
                  </a:lnTo>
                  <a:cubicBezTo>
                    <a:pt x="891780" y="3994717"/>
                    <a:pt x="-2241" y="3094902"/>
                    <a:pt x="4" y="1992135"/>
                  </a:cubicBezTo>
                  <a:cubicBezTo>
                    <a:pt x="2157" y="965484"/>
                    <a:pt x="796815" y="110190"/>
                    <a:pt x="1797737" y="9783"/>
                  </a:cubicBezTo>
                  <a:lnTo>
                    <a:pt x="1999259" y="0"/>
                  </a:lnTo>
                  <a:close/>
                </a:path>
              </a:pathLst>
            </a:custGeom>
            <a:grpFill/>
            <a:ln w="6715" cap="flat">
              <a:noFill/>
              <a:prstDash val="solid"/>
              <a:miter/>
            </a:ln>
          </p:spPr>
          <p:txBody>
            <a:bodyPr wrap="square" rtlCol="0" anchor="ctr">
              <a:noAutofit/>
            </a:bodyPr>
            <a:lstStyle/>
            <a:p>
              <a:endParaRPr lang="en-BE"/>
            </a:p>
          </p:txBody>
        </p:sp>
        <p:sp>
          <p:nvSpPr>
            <p:cNvPr id="14" name="Freeform 13">
              <a:extLst>
                <a:ext uri="{FF2B5EF4-FFF2-40B4-BE49-F238E27FC236}">
                  <a16:creationId xmlns:a16="http://schemas.microsoft.com/office/drawing/2014/main" id="{7F5EC9BE-4602-6C49-8E19-B809458C131F}"/>
                </a:ext>
              </a:extLst>
            </p:cNvPr>
            <p:cNvSpPr/>
            <p:nvPr/>
          </p:nvSpPr>
          <p:spPr>
            <a:xfrm>
              <a:off x="7501516" y="925790"/>
              <a:ext cx="1642484" cy="3294459"/>
            </a:xfrm>
            <a:custGeom>
              <a:avLst/>
              <a:gdLst>
                <a:gd name="connsiteX0" fmla="*/ 1642484 w 1642484"/>
                <a:gd name="connsiteY0" fmla="*/ 0 h 3294459"/>
                <a:gd name="connsiteX1" fmla="*/ 1642484 w 1642484"/>
                <a:gd name="connsiteY1" fmla="*/ 136188 h 3294459"/>
                <a:gd name="connsiteX2" fmla="*/ 1628690 w 1642484"/>
                <a:gd name="connsiteY2" fmla="*/ 135657 h 3294459"/>
                <a:gd name="connsiteX3" fmla="*/ 133852 w 1642484"/>
                <a:gd name="connsiteY3" fmla="*/ 1653933 h 3294459"/>
                <a:gd name="connsiteX4" fmla="*/ 1512073 w 1642484"/>
                <a:gd name="connsiteY4" fmla="*/ 3150787 h 3294459"/>
                <a:gd name="connsiteX5" fmla="*/ 1642484 w 1642484"/>
                <a:gd name="connsiteY5" fmla="*/ 3155745 h 3294459"/>
                <a:gd name="connsiteX6" fmla="*/ 1642484 w 1642484"/>
                <a:gd name="connsiteY6" fmla="*/ 3293485 h 3294459"/>
                <a:gd name="connsiteX7" fmla="*/ 1613135 w 1642484"/>
                <a:gd name="connsiteY7" fmla="*/ 3294459 h 3294459"/>
                <a:gd name="connsiteX8" fmla="*/ 169 w 1642484"/>
                <a:gd name="connsiteY8" fmla="*/ 1632844 h 3294459"/>
                <a:gd name="connsiteX9" fmla="*/ 1502588 w 1642484"/>
                <a:gd name="connsiteY9" fmla="*/ 4793 h 3294459"/>
                <a:gd name="connsiteX10" fmla="*/ 1642484 w 1642484"/>
                <a:gd name="connsiteY10" fmla="*/ 0 h 329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2484" h="3294459">
                  <a:moveTo>
                    <a:pt x="1642484" y="0"/>
                  </a:moveTo>
                  <a:lnTo>
                    <a:pt x="1642484" y="136188"/>
                  </a:lnTo>
                  <a:lnTo>
                    <a:pt x="1628690" y="135657"/>
                  </a:lnTo>
                  <a:cubicBezTo>
                    <a:pt x="798613" y="145993"/>
                    <a:pt x="122315" y="832835"/>
                    <a:pt x="133852" y="1653933"/>
                  </a:cubicBezTo>
                  <a:cubicBezTo>
                    <a:pt x="144863" y="2446664"/>
                    <a:pt x="744357" y="3082721"/>
                    <a:pt x="1512073" y="3150787"/>
                  </a:cubicBezTo>
                  <a:lnTo>
                    <a:pt x="1642484" y="3155745"/>
                  </a:lnTo>
                  <a:lnTo>
                    <a:pt x="1642484" y="3293485"/>
                  </a:lnTo>
                  <a:lnTo>
                    <a:pt x="1613135" y="3294459"/>
                  </a:lnTo>
                  <a:cubicBezTo>
                    <a:pt x="715302" y="3278696"/>
                    <a:pt x="-12724" y="2528849"/>
                    <a:pt x="169" y="1632844"/>
                  </a:cubicBezTo>
                  <a:cubicBezTo>
                    <a:pt x="12551" y="769986"/>
                    <a:pt x="668239" y="75960"/>
                    <a:pt x="1502588" y="4793"/>
                  </a:cubicBezTo>
                  <a:lnTo>
                    <a:pt x="1642484" y="0"/>
                  </a:lnTo>
                  <a:close/>
                </a:path>
              </a:pathLst>
            </a:custGeom>
            <a:grpFill/>
            <a:ln w="6715" cap="flat">
              <a:noFill/>
              <a:prstDash val="solid"/>
              <a:miter/>
            </a:ln>
          </p:spPr>
          <p:txBody>
            <a:bodyPr wrap="square" rtlCol="0" anchor="ctr">
              <a:noAutofit/>
            </a:bodyPr>
            <a:lstStyle/>
            <a:p>
              <a:endParaRPr lang="en-BE"/>
            </a:p>
          </p:txBody>
        </p:sp>
        <p:sp>
          <p:nvSpPr>
            <p:cNvPr id="15" name="Freeform 14">
              <a:extLst>
                <a:ext uri="{FF2B5EF4-FFF2-40B4-BE49-F238E27FC236}">
                  <a16:creationId xmlns:a16="http://schemas.microsoft.com/office/drawing/2014/main" id="{7FC533F1-7692-DA40-8744-880FFFF62229}"/>
                </a:ext>
              </a:extLst>
            </p:cNvPr>
            <p:cNvSpPr/>
            <p:nvPr/>
          </p:nvSpPr>
          <p:spPr>
            <a:xfrm>
              <a:off x="7836128" y="1258512"/>
              <a:ext cx="1307872" cy="2623067"/>
            </a:xfrm>
            <a:custGeom>
              <a:avLst/>
              <a:gdLst>
                <a:gd name="connsiteX0" fmla="*/ 1307872 w 1307872"/>
                <a:gd name="connsiteY0" fmla="*/ 0 h 2623067"/>
                <a:gd name="connsiteX1" fmla="*/ 1307872 w 1307872"/>
                <a:gd name="connsiteY1" fmla="*/ 138735 h 2623067"/>
                <a:gd name="connsiteX2" fmla="*/ 1200312 w 1307872"/>
                <a:gd name="connsiteY2" fmla="*/ 143651 h 2623067"/>
                <a:gd name="connsiteX3" fmla="*/ 137024 w 1307872"/>
                <a:gd name="connsiteY3" fmla="*/ 1304925 h 2623067"/>
                <a:gd name="connsiteX4" fmla="*/ 1303056 w 1307872"/>
                <a:gd name="connsiteY4" fmla="*/ 2489854 h 2623067"/>
                <a:gd name="connsiteX5" fmla="*/ 1307872 w 1307872"/>
                <a:gd name="connsiteY5" fmla="*/ 2489634 h 2623067"/>
                <a:gd name="connsiteX6" fmla="*/ 1307872 w 1307872"/>
                <a:gd name="connsiteY6" fmla="*/ 2622819 h 2623067"/>
                <a:gd name="connsiteX7" fmla="*/ 1302117 w 1307872"/>
                <a:gd name="connsiteY7" fmla="*/ 2623067 h 2623067"/>
                <a:gd name="connsiteX8" fmla="*/ 52 w 1307872"/>
                <a:gd name="connsiteY8" fmla="*/ 1305969 h 2623067"/>
                <a:gd name="connsiteX9" fmla="*/ 1178297 w 1307872"/>
                <a:gd name="connsiteY9" fmla="*/ 5499 h 2623067"/>
                <a:gd name="connsiteX10" fmla="*/ 1307872 w 1307872"/>
                <a:gd name="connsiteY10" fmla="*/ 0 h 262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7872" h="2623067">
                  <a:moveTo>
                    <a:pt x="1307872" y="0"/>
                  </a:moveTo>
                  <a:lnTo>
                    <a:pt x="1307872" y="138735"/>
                  </a:lnTo>
                  <a:lnTo>
                    <a:pt x="1200312" y="143651"/>
                  </a:lnTo>
                  <a:cubicBezTo>
                    <a:pt x="607538" y="200997"/>
                    <a:pt x="140204" y="699328"/>
                    <a:pt x="137024" y="1304925"/>
                  </a:cubicBezTo>
                  <a:cubicBezTo>
                    <a:pt x="133787" y="1952721"/>
                    <a:pt x="658601" y="2486201"/>
                    <a:pt x="1303056" y="2489854"/>
                  </a:cubicBezTo>
                  <a:lnTo>
                    <a:pt x="1307872" y="2489634"/>
                  </a:lnTo>
                  <a:lnTo>
                    <a:pt x="1307872" y="2622819"/>
                  </a:lnTo>
                  <a:lnTo>
                    <a:pt x="1302117" y="2623067"/>
                  </a:lnTo>
                  <a:cubicBezTo>
                    <a:pt x="578318" y="2617743"/>
                    <a:pt x="-6316" y="2026688"/>
                    <a:pt x="52" y="1305969"/>
                  </a:cubicBezTo>
                  <a:cubicBezTo>
                    <a:pt x="5826" y="632546"/>
                    <a:pt x="530533" y="67442"/>
                    <a:pt x="1178297" y="5499"/>
                  </a:cubicBezTo>
                  <a:lnTo>
                    <a:pt x="1307872" y="0"/>
                  </a:lnTo>
                  <a:close/>
                </a:path>
              </a:pathLst>
            </a:custGeom>
            <a:grpFill/>
            <a:ln w="6715" cap="flat">
              <a:noFill/>
              <a:prstDash val="solid"/>
              <a:miter/>
            </a:ln>
          </p:spPr>
          <p:txBody>
            <a:bodyPr wrap="square" rtlCol="0" anchor="ctr">
              <a:noAutofit/>
            </a:bodyPr>
            <a:lstStyle/>
            <a:p>
              <a:endParaRPr lang="en-BE"/>
            </a:p>
          </p:txBody>
        </p:sp>
        <p:sp>
          <p:nvSpPr>
            <p:cNvPr id="16" name="Freeform 15">
              <a:extLst>
                <a:ext uri="{FF2B5EF4-FFF2-40B4-BE49-F238E27FC236}">
                  <a16:creationId xmlns:a16="http://schemas.microsoft.com/office/drawing/2014/main" id="{B05811E7-1611-844E-8C7F-3F029DC45E94}"/>
                </a:ext>
              </a:extLst>
            </p:cNvPr>
            <p:cNvSpPr/>
            <p:nvPr/>
          </p:nvSpPr>
          <p:spPr>
            <a:xfrm>
              <a:off x="8176620" y="1601452"/>
              <a:ext cx="967380" cy="1942248"/>
            </a:xfrm>
            <a:custGeom>
              <a:avLst/>
              <a:gdLst>
                <a:gd name="connsiteX0" fmla="*/ 960476 w 967380"/>
                <a:gd name="connsiteY0" fmla="*/ 0 h 1942248"/>
                <a:gd name="connsiteX1" fmla="*/ 967380 w 967380"/>
                <a:gd name="connsiteY1" fmla="*/ 307 h 1942248"/>
                <a:gd name="connsiteX2" fmla="*/ 967380 w 967380"/>
                <a:gd name="connsiteY2" fmla="*/ 137941 h 1942248"/>
                <a:gd name="connsiteX3" fmla="*/ 892395 w 967380"/>
                <a:gd name="connsiteY3" fmla="*/ 141109 h 1942248"/>
                <a:gd name="connsiteX4" fmla="*/ 139221 w 967380"/>
                <a:gd name="connsiteY4" fmla="*/ 955669 h 1942248"/>
                <a:gd name="connsiteX5" fmla="*/ 963974 w 967380"/>
                <a:gd name="connsiteY5" fmla="*/ 1805164 h 1942248"/>
                <a:gd name="connsiteX6" fmla="*/ 967380 w 967380"/>
                <a:gd name="connsiteY6" fmla="*/ 1805004 h 1942248"/>
                <a:gd name="connsiteX7" fmla="*/ 967380 w 967380"/>
                <a:gd name="connsiteY7" fmla="*/ 1942248 h 1942248"/>
                <a:gd name="connsiteX8" fmla="*/ 870965 w 967380"/>
                <a:gd name="connsiteY8" fmla="*/ 1937648 h 1942248"/>
                <a:gd name="connsiteX9" fmla="*/ 5 w 967380"/>
                <a:gd name="connsiteY9" fmla="*/ 971433 h 1942248"/>
                <a:gd name="connsiteX10" fmla="*/ 960476 w 967380"/>
                <a:gd name="connsiteY10" fmla="*/ 0 h 194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7380" h="1942248">
                  <a:moveTo>
                    <a:pt x="960476" y="0"/>
                  </a:moveTo>
                  <a:lnTo>
                    <a:pt x="967380" y="307"/>
                  </a:lnTo>
                  <a:lnTo>
                    <a:pt x="967380" y="137941"/>
                  </a:lnTo>
                  <a:lnTo>
                    <a:pt x="892395" y="141109"/>
                  </a:lnTo>
                  <a:cubicBezTo>
                    <a:pt x="470445" y="180053"/>
                    <a:pt x="142010" y="527029"/>
                    <a:pt x="139221" y="955669"/>
                  </a:cubicBezTo>
                  <a:cubicBezTo>
                    <a:pt x="136089" y="1427813"/>
                    <a:pt x="501381" y="1804068"/>
                    <a:pt x="963974" y="1805164"/>
                  </a:cubicBezTo>
                  <a:lnTo>
                    <a:pt x="967380" y="1805004"/>
                  </a:lnTo>
                  <a:lnTo>
                    <a:pt x="967380" y="1942248"/>
                  </a:lnTo>
                  <a:lnTo>
                    <a:pt x="870965" y="1937648"/>
                  </a:lnTo>
                  <a:cubicBezTo>
                    <a:pt x="385191" y="1889288"/>
                    <a:pt x="1767" y="1473968"/>
                    <a:pt x="5" y="971433"/>
                  </a:cubicBezTo>
                  <a:cubicBezTo>
                    <a:pt x="-1665" y="440669"/>
                    <a:pt x="430808" y="3184"/>
                    <a:pt x="960476" y="0"/>
                  </a:cubicBezTo>
                  <a:close/>
                </a:path>
              </a:pathLst>
            </a:custGeom>
            <a:grpFill/>
            <a:ln w="6715" cap="flat">
              <a:noFill/>
              <a:prstDash val="solid"/>
              <a:miter/>
            </a:ln>
          </p:spPr>
          <p:txBody>
            <a:bodyPr wrap="square" rtlCol="0" anchor="ctr">
              <a:noAutofit/>
            </a:bodyPr>
            <a:lstStyle/>
            <a:p>
              <a:endParaRPr lang="en-BE"/>
            </a:p>
          </p:txBody>
        </p:sp>
      </p:grpSp>
      <p:sp>
        <p:nvSpPr>
          <p:cNvPr id="17" name="Espace réservé du numéro de diapositive 16">
            <a:extLst>
              <a:ext uri="{FF2B5EF4-FFF2-40B4-BE49-F238E27FC236}">
                <a16:creationId xmlns:a16="http://schemas.microsoft.com/office/drawing/2014/main" id="{D846983E-3637-F541-BEF9-BA8D9103FA84}"/>
              </a:ext>
            </a:extLst>
          </p:cNvPr>
          <p:cNvSpPr txBox="1">
            <a:spLocks noChangeArrowheads="1"/>
          </p:cNvSpPr>
          <p:nvPr userDrawn="1"/>
        </p:nvSpPr>
        <p:spPr bwMode="auto">
          <a:xfrm>
            <a:off x="8732921" y="4679702"/>
            <a:ext cx="279555" cy="194581"/>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ctr" defTabSz="914400" rtl="0" eaLnBrk="1" latinLnBrk="0" hangingPunct="1">
              <a:defRPr sz="6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76219AF-F5ED-455B-A512-B03AB3602319}" type="slidenum">
              <a:rPr lang="en-GB" sz="700" b="0" i="0" kern="1200" smtClean="0">
                <a:solidFill>
                  <a:schemeClr val="accent1"/>
                </a:solidFill>
                <a:latin typeface="Segoe UI Semilight" panose="020B0402040204020203" pitchFamily="34" charset="0"/>
                <a:ea typeface="+mn-ea"/>
                <a:cs typeface="+mn-cs"/>
              </a:rPr>
              <a:pPr algn="ctr">
                <a:defRPr/>
              </a:pPr>
              <a:t>‹nr.›</a:t>
            </a:fld>
            <a:endParaRPr lang="en-GB" sz="700" b="0" i="0" kern="1200" dirty="0">
              <a:solidFill>
                <a:schemeClr val="accent1"/>
              </a:solidFill>
              <a:latin typeface="Segoe UI Semilight" panose="020B0402040204020203" pitchFamily="34" charset="0"/>
              <a:ea typeface="+mn-ea"/>
              <a:cs typeface="+mn-cs"/>
            </a:endParaRPr>
          </a:p>
        </p:txBody>
      </p:sp>
    </p:spTree>
    <p:extLst>
      <p:ext uri="{BB962C8B-B14F-4D97-AF65-F5344CB8AC3E}">
        <p14:creationId xmlns:p14="http://schemas.microsoft.com/office/powerpoint/2010/main" val="248620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age div l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8BD7A80-E2F6-314E-A692-CD7122A6A28F}"/>
              </a:ext>
            </a:extLst>
          </p:cNvPr>
          <p:cNvSpPr>
            <a:spLocks noGrp="1"/>
          </p:cNvSpPr>
          <p:nvPr>
            <p:ph type="pic" sz="quarter" idx="13" hasCustomPrompt="1"/>
          </p:nvPr>
        </p:nvSpPr>
        <p:spPr>
          <a:xfrm>
            <a:off x="0" y="-1588"/>
            <a:ext cx="9144000" cy="5145088"/>
          </a:xfrm>
        </p:spPr>
        <p:txBody>
          <a:bodyPr lIns="144000">
            <a:normAutofit/>
          </a:bodyPr>
          <a:lstStyle>
            <a:lvl1pPr>
              <a:defRPr sz="1200">
                <a:solidFill>
                  <a:schemeClr val="tx2"/>
                </a:solidFill>
              </a:defRPr>
            </a:lvl1pPr>
          </a:lstStyle>
          <a:p>
            <a:r>
              <a:rPr lang="en-BE"/>
              <a:t>Click the icon to add a picture</a:t>
            </a:r>
          </a:p>
        </p:txBody>
      </p:sp>
      <p:sp>
        <p:nvSpPr>
          <p:cNvPr id="22" name="Text Placeholder 21">
            <a:extLst>
              <a:ext uri="{FF2B5EF4-FFF2-40B4-BE49-F238E27FC236}">
                <a16:creationId xmlns:a16="http://schemas.microsoft.com/office/drawing/2014/main" id="{76A792F0-5DCF-8043-9832-B91B0ACE3D78}"/>
              </a:ext>
            </a:extLst>
          </p:cNvPr>
          <p:cNvSpPr>
            <a:spLocks noGrp="1"/>
          </p:cNvSpPr>
          <p:nvPr>
            <p:ph type="body" sz="quarter" idx="11" hasCustomPrompt="1"/>
          </p:nvPr>
        </p:nvSpPr>
        <p:spPr>
          <a:xfrm>
            <a:off x="6315280" y="-1738"/>
            <a:ext cx="2828721" cy="2000978"/>
          </a:xfrm>
          <a:custGeom>
            <a:avLst/>
            <a:gdLst>
              <a:gd name="connsiteX0" fmla="*/ 0 w 2828721"/>
              <a:gd name="connsiteY0" fmla="*/ 1737 h 2000978"/>
              <a:gd name="connsiteX1" fmla="*/ 152730 w 2828721"/>
              <a:gd name="connsiteY1" fmla="*/ 1737 h 2000978"/>
              <a:gd name="connsiteX2" fmla="*/ 152600 w 2828721"/>
              <a:gd name="connsiteY2" fmla="*/ 4230 h 2000978"/>
              <a:gd name="connsiteX3" fmla="*/ 2006936 w 2828721"/>
              <a:gd name="connsiteY3" fmla="*/ 1855643 h 2000978"/>
              <a:gd name="connsiteX4" fmla="*/ 2007145 w 2828721"/>
              <a:gd name="connsiteY4" fmla="*/ 1855643 h 2000978"/>
              <a:gd name="connsiteX5" fmla="*/ 2722418 w 2828721"/>
              <a:gd name="connsiteY5" fmla="*/ 1710784 h 2000978"/>
              <a:gd name="connsiteX6" fmla="*/ 2828721 w 2828721"/>
              <a:gd name="connsiteY6" fmla="*/ 1659198 h 2000978"/>
              <a:gd name="connsiteX7" fmla="*/ 2828721 w 2828721"/>
              <a:gd name="connsiteY7" fmla="*/ 1819141 h 2000978"/>
              <a:gd name="connsiteX8" fmla="*/ 2771938 w 2828721"/>
              <a:gd name="connsiteY8" fmla="*/ 1846261 h 2000978"/>
              <a:gd name="connsiteX9" fmla="*/ 1993051 w 2828721"/>
              <a:gd name="connsiteY9" fmla="*/ 2000967 h 2000978"/>
              <a:gd name="connsiteX10" fmla="*/ 9570 w 2828721"/>
              <a:gd name="connsiteY10" fmla="*/ 198899 h 2000978"/>
              <a:gd name="connsiteX11" fmla="*/ 1031672 w 2828721"/>
              <a:gd name="connsiteY11" fmla="*/ 1 h 2000978"/>
              <a:gd name="connsiteX12" fmla="*/ 1171292 w 2828721"/>
              <a:gd name="connsiteY12" fmla="*/ 1 h 2000978"/>
              <a:gd name="connsiteX13" fmla="*/ 1174415 w 2828721"/>
              <a:gd name="connsiteY13" fmla="*/ 74444 h 2000978"/>
              <a:gd name="connsiteX14" fmla="*/ 1995504 w 2828721"/>
              <a:gd name="connsiteY14" fmla="*/ 836604 h 2000978"/>
              <a:gd name="connsiteX15" fmla="*/ 2825605 w 2828721"/>
              <a:gd name="connsiteY15" fmla="*/ 91285 h 2000978"/>
              <a:gd name="connsiteX16" fmla="*/ 2828720 w 2828721"/>
              <a:gd name="connsiteY16" fmla="*/ 33305 h 2000978"/>
              <a:gd name="connsiteX17" fmla="*/ 2828720 w 2828721"/>
              <a:gd name="connsiteY17" fmla="*/ 503047 h 2000978"/>
              <a:gd name="connsiteX18" fmla="*/ 2805572 w 2828721"/>
              <a:gd name="connsiteY18" fmla="*/ 541801 h 2000978"/>
              <a:gd name="connsiteX19" fmla="*/ 2000932 w 2828721"/>
              <a:gd name="connsiteY19" fmla="*/ 973784 h 2000978"/>
              <a:gd name="connsiteX20" fmla="*/ 1031535 w 2828721"/>
              <a:gd name="connsiteY20" fmla="*/ 2873 h 2000978"/>
              <a:gd name="connsiteX21" fmla="*/ 691323 w 2828721"/>
              <a:gd name="connsiteY21" fmla="*/ 1 h 2000978"/>
              <a:gd name="connsiteX22" fmla="*/ 828363 w 2828721"/>
              <a:gd name="connsiteY22" fmla="*/ 1 h 2000978"/>
              <a:gd name="connsiteX23" fmla="*/ 833543 w 2828721"/>
              <a:gd name="connsiteY23" fmla="*/ 113446 h 2000978"/>
              <a:gd name="connsiteX24" fmla="*/ 1994095 w 2828721"/>
              <a:gd name="connsiteY24" fmla="*/ 1178354 h 2000978"/>
              <a:gd name="connsiteX25" fmla="*/ 2825014 w 2828721"/>
              <a:gd name="connsiteY25" fmla="*/ 836239 h 2000978"/>
              <a:gd name="connsiteX26" fmla="*/ 2828720 w 2828721"/>
              <a:gd name="connsiteY26" fmla="*/ 832193 h 2000978"/>
              <a:gd name="connsiteX27" fmla="*/ 2828720 w 2828721"/>
              <a:gd name="connsiteY27" fmla="*/ 1015949 h 2000978"/>
              <a:gd name="connsiteX28" fmla="*/ 2825151 w 2828721"/>
              <a:gd name="connsiteY28" fmla="*/ 1019138 h 2000978"/>
              <a:gd name="connsiteX29" fmla="*/ 1993155 w 2828721"/>
              <a:gd name="connsiteY29" fmla="*/ 1311567 h 2000978"/>
              <a:gd name="connsiteX30" fmla="*/ 696711 w 2828721"/>
              <a:gd name="connsiteY30" fmla="*/ 127973 h 2000978"/>
              <a:gd name="connsiteX31" fmla="*/ 357015 w 2828721"/>
              <a:gd name="connsiteY31" fmla="*/ 0 h 2000978"/>
              <a:gd name="connsiteX32" fmla="*/ 490646 w 2828721"/>
              <a:gd name="connsiteY32" fmla="*/ 0 h 2000978"/>
              <a:gd name="connsiteX33" fmla="*/ 490278 w 2828721"/>
              <a:gd name="connsiteY33" fmla="*/ 9710 h 2000978"/>
              <a:gd name="connsiteX34" fmla="*/ 2024161 w 2828721"/>
              <a:gd name="connsiteY34" fmla="*/ 1512482 h 2000978"/>
              <a:gd name="connsiteX35" fmla="*/ 2733557 w 2828721"/>
              <a:gd name="connsiteY35" fmla="*/ 1321569 h 2000978"/>
              <a:gd name="connsiteX36" fmla="*/ 2828720 w 2828721"/>
              <a:gd name="connsiteY36" fmla="*/ 1262122 h 2000978"/>
              <a:gd name="connsiteX37" fmla="*/ 2828720 w 2828721"/>
              <a:gd name="connsiteY37" fmla="*/ 1422781 h 2000978"/>
              <a:gd name="connsiteX38" fmla="*/ 2756717 w 2828721"/>
              <a:gd name="connsiteY38" fmla="*/ 1464842 h 2000978"/>
              <a:gd name="connsiteX39" fmla="*/ 1969561 w 2828721"/>
              <a:gd name="connsiteY39" fmla="*/ 1650236 h 2000978"/>
              <a:gd name="connsiteX40" fmla="*/ 362721 w 2828721"/>
              <a:gd name="connsiteY40" fmla="*/ 154766 h 200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28721" h="2000978">
                <a:moveTo>
                  <a:pt x="0" y="1737"/>
                </a:moveTo>
                <a:lnTo>
                  <a:pt x="152730" y="1737"/>
                </a:lnTo>
                <a:lnTo>
                  <a:pt x="152600" y="4230"/>
                </a:lnTo>
                <a:cubicBezTo>
                  <a:pt x="150512" y="1027289"/>
                  <a:pt x="978240" y="1853608"/>
                  <a:pt x="2006936" y="1855643"/>
                </a:cubicBezTo>
                <a:lnTo>
                  <a:pt x="2007145" y="1855643"/>
                </a:lnTo>
                <a:cubicBezTo>
                  <a:pt x="2260652" y="1856126"/>
                  <a:pt x="2502381" y="1804511"/>
                  <a:pt x="2722418" y="1710784"/>
                </a:cubicBezTo>
                <a:lnTo>
                  <a:pt x="2828721" y="1659198"/>
                </a:lnTo>
                <a:lnTo>
                  <a:pt x="2828721" y="1819141"/>
                </a:lnTo>
                <a:lnTo>
                  <a:pt x="2771938" y="1846261"/>
                </a:lnTo>
                <a:cubicBezTo>
                  <a:pt x="2532216" y="1946732"/>
                  <a:pt x="2268965" y="2001894"/>
                  <a:pt x="1993051" y="2000967"/>
                </a:cubicBezTo>
                <a:cubicBezTo>
                  <a:pt x="960283" y="1997492"/>
                  <a:pt x="109975" y="1206422"/>
                  <a:pt x="9570" y="198899"/>
                </a:cubicBezTo>
                <a:close/>
                <a:moveTo>
                  <a:pt x="1031672" y="1"/>
                </a:moveTo>
                <a:lnTo>
                  <a:pt x="1171292" y="1"/>
                </a:lnTo>
                <a:lnTo>
                  <a:pt x="1174415" y="74444"/>
                </a:lnTo>
                <a:cubicBezTo>
                  <a:pt x="1213661" y="504819"/>
                  <a:pt x="1561823" y="835577"/>
                  <a:pt x="1995504" y="836604"/>
                </a:cubicBezTo>
                <a:cubicBezTo>
                  <a:pt x="2430505" y="837632"/>
                  <a:pt x="2781686" y="514940"/>
                  <a:pt x="2825605" y="91285"/>
                </a:cubicBezTo>
                <a:lnTo>
                  <a:pt x="2828720" y="33305"/>
                </a:lnTo>
                <a:lnTo>
                  <a:pt x="2828720" y="503047"/>
                </a:lnTo>
                <a:lnTo>
                  <a:pt x="2805572" y="541801"/>
                </a:lnTo>
                <a:cubicBezTo>
                  <a:pt x="2632587" y="801937"/>
                  <a:pt x="2338108" y="972512"/>
                  <a:pt x="2000932" y="973784"/>
                </a:cubicBezTo>
                <a:cubicBezTo>
                  <a:pt x="1469541" y="975715"/>
                  <a:pt x="1033414" y="538910"/>
                  <a:pt x="1031535" y="2873"/>
                </a:cubicBezTo>
                <a:close/>
                <a:moveTo>
                  <a:pt x="691323" y="1"/>
                </a:moveTo>
                <a:lnTo>
                  <a:pt x="828363" y="1"/>
                </a:lnTo>
                <a:lnTo>
                  <a:pt x="833543" y="113446"/>
                </a:lnTo>
                <a:cubicBezTo>
                  <a:pt x="890894" y="705836"/>
                  <a:pt x="1389918" y="1174929"/>
                  <a:pt x="1994095" y="1178354"/>
                </a:cubicBezTo>
                <a:cubicBezTo>
                  <a:pt x="2316427" y="1180181"/>
                  <a:pt x="2610924" y="1048808"/>
                  <a:pt x="2825014" y="836239"/>
                </a:cubicBezTo>
                <a:lnTo>
                  <a:pt x="2828720" y="832193"/>
                </a:lnTo>
                <a:lnTo>
                  <a:pt x="2828720" y="1015949"/>
                </a:lnTo>
                <a:lnTo>
                  <a:pt x="2825151" y="1019138"/>
                </a:lnTo>
                <a:cubicBezTo>
                  <a:pt x="2597547" y="1203873"/>
                  <a:pt x="2307350" y="1314011"/>
                  <a:pt x="1993155" y="1311567"/>
                </a:cubicBezTo>
                <a:cubicBezTo>
                  <a:pt x="1314594" y="1306576"/>
                  <a:pt x="758345" y="786782"/>
                  <a:pt x="696711" y="127973"/>
                </a:cubicBezTo>
                <a:close/>
                <a:moveTo>
                  <a:pt x="357015" y="0"/>
                </a:moveTo>
                <a:lnTo>
                  <a:pt x="490646" y="0"/>
                </a:lnTo>
                <a:lnTo>
                  <a:pt x="490278" y="9710"/>
                </a:lnTo>
                <a:cubicBezTo>
                  <a:pt x="502023" y="855290"/>
                  <a:pt x="1183331" y="1522609"/>
                  <a:pt x="2024161" y="1512482"/>
                </a:cubicBezTo>
                <a:cubicBezTo>
                  <a:pt x="2280004" y="1509399"/>
                  <a:pt x="2522002" y="1440144"/>
                  <a:pt x="2733557" y="1321569"/>
                </a:cubicBezTo>
                <a:lnTo>
                  <a:pt x="2828720" y="1262122"/>
                </a:lnTo>
                <a:lnTo>
                  <a:pt x="2828720" y="1422781"/>
                </a:lnTo>
                <a:lnTo>
                  <a:pt x="2756717" y="1464842"/>
                </a:lnTo>
                <a:cubicBezTo>
                  <a:pt x="2521149" y="1587658"/>
                  <a:pt x="2252792" y="1655211"/>
                  <a:pt x="1969561" y="1650236"/>
                </a:cubicBezTo>
                <a:cubicBezTo>
                  <a:pt x="1127843" y="1635458"/>
                  <a:pt x="435369" y="975489"/>
                  <a:pt x="362721" y="154766"/>
                </a:cubicBezTo>
                <a:close/>
              </a:path>
            </a:pathLst>
          </a:custGeom>
          <a:solidFill>
            <a:schemeClr val="bg1"/>
          </a:solidFill>
        </p:spPr>
        <p:txBody>
          <a:bodyPr wrap="square">
            <a:noAutofit/>
          </a:bodyPr>
          <a:lstStyle>
            <a:lvl1pPr marL="0" indent="0">
              <a:buNone/>
              <a:defRPr sz="100">
                <a:solidFill>
                  <a:schemeClr val="bg1"/>
                </a:solidFill>
              </a:defRPr>
            </a:lvl1pPr>
          </a:lstStyle>
          <a:p>
            <a:pPr lvl="0"/>
            <a:r>
              <a:rPr lang="en-BE"/>
              <a:t>.</a:t>
            </a:r>
          </a:p>
        </p:txBody>
      </p:sp>
      <p:sp>
        <p:nvSpPr>
          <p:cNvPr id="53" name="Footer Placeholder 1">
            <a:extLst>
              <a:ext uri="{FF2B5EF4-FFF2-40B4-BE49-F238E27FC236}">
                <a16:creationId xmlns:a16="http://schemas.microsoft.com/office/drawing/2014/main" id="{FB4D8742-4030-3D4A-B0F3-CB0FBE5695FD}"/>
              </a:ext>
            </a:extLst>
          </p:cNvPr>
          <p:cNvSpPr>
            <a:spLocks noGrp="1"/>
          </p:cNvSpPr>
          <p:nvPr>
            <p:ph type="ftr" sz="quarter" idx="10"/>
          </p:nvPr>
        </p:nvSpPr>
        <p:spPr>
          <a:xfrm>
            <a:off x="238206" y="4812050"/>
            <a:ext cx="5741808" cy="200055"/>
          </a:xfrm>
        </p:spPr>
        <p:txBody>
          <a:bodyPr lIns="0"/>
          <a:lstStyle>
            <a:lvl1pPr algn="l">
              <a:defRPr>
                <a:solidFill>
                  <a:schemeClr val="bg1"/>
                </a:solidFill>
              </a:defRPr>
            </a:lvl1pPr>
          </a:lstStyle>
          <a:p>
            <a:r>
              <a:rPr lang="en-GB"/>
              <a:t>Copyright AMLCO</a:t>
            </a:r>
            <a:endParaRPr lang="en-BE"/>
          </a:p>
        </p:txBody>
      </p:sp>
      <p:sp>
        <p:nvSpPr>
          <p:cNvPr id="28" name="Text Placeholder 27">
            <a:extLst>
              <a:ext uri="{FF2B5EF4-FFF2-40B4-BE49-F238E27FC236}">
                <a16:creationId xmlns:a16="http://schemas.microsoft.com/office/drawing/2014/main" id="{DED024B5-9F1D-6D4B-A662-26FC727916F7}"/>
              </a:ext>
            </a:extLst>
          </p:cNvPr>
          <p:cNvSpPr>
            <a:spLocks noGrp="1"/>
          </p:cNvSpPr>
          <p:nvPr>
            <p:ph type="body" sz="quarter" idx="12" hasCustomPrompt="1"/>
          </p:nvPr>
        </p:nvSpPr>
        <p:spPr>
          <a:xfrm>
            <a:off x="8757974" y="4776976"/>
            <a:ext cx="324242" cy="251554"/>
          </a:xfrm>
          <a:custGeom>
            <a:avLst/>
            <a:gdLst>
              <a:gd name="connsiteX0" fmla="*/ 258956 w 324242"/>
              <a:gd name="connsiteY0" fmla="*/ 0 h 251554"/>
              <a:gd name="connsiteX1" fmla="*/ 324242 w 324242"/>
              <a:gd name="connsiteY1" fmla="*/ 50196 h 251554"/>
              <a:gd name="connsiteX2" fmla="*/ 16942 w 324242"/>
              <a:gd name="connsiteY2" fmla="*/ 251554 h 251554"/>
              <a:gd name="connsiteX3" fmla="*/ 0 w 324242"/>
              <a:gd name="connsiteY3" fmla="*/ 169108 h 251554"/>
              <a:gd name="connsiteX4" fmla="*/ 258956 w 324242"/>
              <a:gd name="connsiteY4" fmla="*/ 0 h 25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42" h="251554">
                <a:moveTo>
                  <a:pt x="258956" y="0"/>
                </a:moveTo>
                <a:lnTo>
                  <a:pt x="324242" y="50196"/>
                </a:lnTo>
                <a:cubicBezTo>
                  <a:pt x="246829" y="148189"/>
                  <a:pt x="139870" y="219986"/>
                  <a:pt x="16942" y="251554"/>
                </a:cubicBezTo>
                <a:lnTo>
                  <a:pt x="0" y="169108"/>
                </a:lnTo>
                <a:cubicBezTo>
                  <a:pt x="101592" y="142661"/>
                  <a:pt x="192326" y="83407"/>
                  <a:pt x="258956" y="0"/>
                </a:cubicBezTo>
                <a:close/>
              </a:path>
            </a:pathLst>
          </a:custGeom>
          <a:solidFill>
            <a:schemeClr val="bg1"/>
          </a:solidFill>
        </p:spPr>
        <p:txBody>
          <a:bodyPr wrap="square">
            <a:noAutofit/>
          </a:bodyPr>
          <a:lstStyle>
            <a:lvl1pPr marL="0" indent="0">
              <a:buNone/>
              <a:defRPr sz="100">
                <a:solidFill>
                  <a:schemeClr val="bg1"/>
                </a:solidFill>
              </a:defRPr>
            </a:lvl1pPr>
          </a:lstStyle>
          <a:p>
            <a:pPr lvl="0"/>
            <a:r>
              <a:rPr lang="en-GB"/>
              <a:t>.</a:t>
            </a:r>
            <a:endParaRPr lang="en-BE"/>
          </a:p>
        </p:txBody>
      </p:sp>
      <p:sp>
        <p:nvSpPr>
          <p:cNvPr id="29" name="Title 1">
            <a:extLst>
              <a:ext uri="{FF2B5EF4-FFF2-40B4-BE49-F238E27FC236}">
                <a16:creationId xmlns:a16="http://schemas.microsoft.com/office/drawing/2014/main" id="{C636FA44-4397-D24A-82E9-C909B872D85D}"/>
              </a:ext>
            </a:extLst>
          </p:cNvPr>
          <p:cNvSpPr>
            <a:spLocks noGrp="1"/>
          </p:cNvSpPr>
          <p:nvPr>
            <p:ph type="title"/>
          </p:nvPr>
        </p:nvSpPr>
        <p:spPr>
          <a:xfrm>
            <a:off x="238204" y="2382468"/>
            <a:ext cx="5959863" cy="378565"/>
          </a:xfrm>
        </p:spPr>
        <p:txBody>
          <a:bodyPr anchor="ctr">
            <a:spAutoFit/>
          </a:bodyPr>
          <a:lstStyle>
            <a:lvl1pPr>
              <a:defRPr>
                <a:solidFill>
                  <a:schemeClr val="bg1"/>
                </a:solidFill>
              </a:defRPr>
            </a:lvl1pPr>
          </a:lstStyle>
          <a:p>
            <a:r>
              <a:rPr lang="en-GB"/>
              <a:t>Click to edit Master title style</a:t>
            </a:r>
            <a:endParaRPr lang="en-BE"/>
          </a:p>
        </p:txBody>
      </p:sp>
      <p:sp>
        <p:nvSpPr>
          <p:cNvPr id="8" name="Espace réservé du numéro de diapositive 16">
            <a:extLst>
              <a:ext uri="{FF2B5EF4-FFF2-40B4-BE49-F238E27FC236}">
                <a16:creationId xmlns:a16="http://schemas.microsoft.com/office/drawing/2014/main" id="{EB56ECE4-2B82-A74F-B3CC-AA63E3F5242E}"/>
              </a:ext>
            </a:extLst>
          </p:cNvPr>
          <p:cNvSpPr txBox="1">
            <a:spLocks noChangeArrowheads="1"/>
          </p:cNvSpPr>
          <p:nvPr userDrawn="1"/>
        </p:nvSpPr>
        <p:spPr bwMode="auto">
          <a:xfrm>
            <a:off x="8732921" y="4679702"/>
            <a:ext cx="279555" cy="194581"/>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ctr" defTabSz="914400" rtl="0" eaLnBrk="1" latinLnBrk="0" hangingPunct="1">
              <a:defRPr sz="6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76219AF-F5ED-455B-A512-B03AB3602319}" type="slidenum">
              <a:rPr lang="en-GB" sz="700" b="0" i="0" kern="1200" smtClean="0">
                <a:solidFill>
                  <a:schemeClr val="bg1"/>
                </a:solidFill>
                <a:latin typeface="Segoe UI Semilight" panose="020B0402040204020203" pitchFamily="34" charset="0"/>
                <a:ea typeface="+mn-ea"/>
                <a:cs typeface="+mn-cs"/>
              </a:rPr>
              <a:pPr algn="ctr">
                <a:defRPr/>
              </a:pPr>
              <a:t>‹nr.›</a:t>
            </a:fld>
            <a:endParaRPr lang="en-GB" sz="700" b="0" i="0" kern="1200" dirty="0">
              <a:solidFill>
                <a:schemeClr val="bg1"/>
              </a:solidFill>
              <a:latin typeface="Segoe UI Semilight" panose="020B0402040204020203" pitchFamily="34" charset="0"/>
              <a:ea typeface="+mn-ea"/>
              <a:cs typeface="+mn-cs"/>
            </a:endParaRPr>
          </a:p>
        </p:txBody>
      </p:sp>
    </p:spTree>
    <p:extLst>
      <p:ext uri="{BB962C8B-B14F-4D97-AF65-F5344CB8AC3E}">
        <p14:creationId xmlns:p14="http://schemas.microsoft.com/office/powerpoint/2010/main" val="269562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age div dar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8BD7A80-E2F6-314E-A692-CD7122A6A28F}"/>
              </a:ext>
            </a:extLst>
          </p:cNvPr>
          <p:cNvSpPr>
            <a:spLocks noGrp="1"/>
          </p:cNvSpPr>
          <p:nvPr>
            <p:ph type="pic" sz="quarter" idx="13" hasCustomPrompt="1"/>
          </p:nvPr>
        </p:nvSpPr>
        <p:spPr>
          <a:xfrm>
            <a:off x="0" y="-1588"/>
            <a:ext cx="9144000" cy="5145088"/>
          </a:xfrm>
        </p:spPr>
        <p:txBody>
          <a:bodyPr lIns="144000">
            <a:normAutofit/>
          </a:bodyPr>
          <a:lstStyle>
            <a:lvl1pPr>
              <a:defRPr sz="1200">
                <a:solidFill>
                  <a:schemeClr val="tx2"/>
                </a:solidFill>
              </a:defRPr>
            </a:lvl1pPr>
          </a:lstStyle>
          <a:p>
            <a:r>
              <a:rPr lang="en-BE"/>
              <a:t>Click the icon to add a picture</a:t>
            </a:r>
          </a:p>
        </p:txBody>
      </p:sp>
      <p:sp>
        <p:nvSpPr>
          <p:cNvPr id="22" name="Text Placeholder 21">
            <a:extLst>
              <a:ext uri="{FF2B5EF4-FFF2-40B4-BE49-F238E27FC236}">
                <a16:creationId xmlns:a16="http://schemas.microsoft.com/office/drawing/2014/main" id="{76A792F0-5DCF-8043-9832-B91B0ACE3D78}"/>
              </a:ext>
            </a:extLst>
          </p:cNvPr>
          <p:cNvSpPr>
            <a:spLocks noGrp="1"/>
          </p:cNvSpPr>
          <p:nvPr>
            <p:ph type="body" sz="quarter" idx="11" hasCustomPrompt="1"/>
          </p:nvPr>
        </p:nvSpPr>
        <p:spPr>
          <a:xfrm>
            <a:off x="6315280" y="-1738"/>
            <a:ext cx="2828721" cy="2000978"/>
          </a:xfrm>
          <a:custGeom>
            <a:avLst/>
            <a:gdLst>
              <a:gd name="connsiteX0" fmla="*/ 0 w 2828721"/>
              <a:gd name="connsiteY0" fmla="*/ 1737 h 2000978"/>
              <a:gd name="connsiteX1" fmla="*/ 152730 w 2828721"/>
              <a:gd name="connsiteY1" fmla="*/ 1737 h 2000978"/>
              <a:gd name="connsiteX2" fmla="*/ 152600 w 2828721"/>
              <a:gd name="connsiteY2" fmla="*/ 4230 h 2000978"/>
              <a:gd name="connsiteX3" fmla="*/ 2006936 w 2828721"/>
              <a:gd name="connsiteY3" fmla="*/ 1855643 h 2000978"/>
              <a:gd name="connsiteX4" fmla="*/ 2007145 w 2828721"/>
              <a:gd name="connsiteY4" fmla="*/ 1855643 h 2000978"/>
              <a:gd name="connsiteX5" fmla="*/ 2722418 w 2828721"/>
              <a:gd name="connsiteY5" fmla="*/ 1710784 h 2000978"/>
              <a:gd name="connsiteX6" fmla="*/ 2828721 w 2828721"/>
              <a:gd name="connsiteY6" fmla="*/ 1659198 h 2000978"/>
              <a:gd name="connsiteX7" fmla="*/ 2828721 w 2828721"/>
              <a:gd name="connsiteY7" fmla="*/ 1819141 h 2000978"/>
              <a:gd name="connsiteX8" fmla="*/ 2771938 w 2828721"/>
              <a:gd name="connsiteY8" fmla="*/ 1846261 h 2000978"/>
              <a:gd name="connsiteX9" fmla="*/ 1993051 w 2828721"/>
              <a:gd name="connsiteY9" fmla="*/ 2000967 h 2000978"/>
              <a:gd name="connsiteX10" fmla="*/ 9570 w 2828721"/>
              <a:gd name="connsiteY10" fmla="*/ 198899 h 2000978"/>
              <a:gd name="connsiteX11" fmla="*/ 1031672 w 2828721"/>
              <a:gd name="connsiteY11" fmla="*/ 1 h 2000978"/>
              <a:gd name="connsiteX12" fmla="*/ 1171292 w 2828721"/>
              <a:gd name="connsiteY12" fmla="*/ 1 h 2000978"/>
              <a:gd name="connsiteX13" fmla="*/ 1174415 w 2828721"/>
              <a:gd name="connsiteY13" fmla="*/ 74444 h 2000978"/>
              <a:gd name="connsiteX14" fmla="*/ 1995504 w 2828721"/>
              <a:gd name="connsiteY14" fmla="*/ 836604 h 2000978"/>
              <a:gd name="connsiteX15" fmla="*/ 2825605 w 2828721"/>
              <a:gd name="connsiteY15" fmla="*/ 91285 h 2000978"/>
              <a:gd name="connsiteX16" fmla="*/ 2828720 w 2828721"/>
              <a:gd name="connsiteY16" fmla="*/ 33305 h 2000978"/>
              <a:gd name="connsiteX17" fmla="*/ 2828720 w 2828721"/>
              <a:gd name="connsiteY17" fmla="*/ 503047 h 2000978"/>
              <a:gd name="connsiteX18" fmla="*/ 2805572 w 2828721"/>
              <a:gd name="connsiteY18" fmla="*/ 541801 h 2000978"/>
              <a:gd name="connsiteX19" fmla="*/ 2000932 w 2828721"/>
              <a:gd name="connsiteY19" fmla="*/ 973784 h 2000978"/>
              <a:gd name="connsiteX20" fmla="*/ 1031535 w 2828721"/>
              <a:gd name="connsiteY20" fmla="*/ 2873 h 2000978"/>
              <a:gd name="connsiteX21" fmla="*/ 691323 w 2828721"/>
              <a:gd name="connsiteY21" fmla="*/ 1 h 2000978"/>
              <a:gd name="connsiteX22" fmla="*/ 828363 w 2828721"/>
              <a:gd name="connsiteY22" fmla="*/ 1 h 2000978"/>
              <a:gd name="connsiteX23" fmla="*/ 833543 w 2828721"/>
              <a:gd name="connsiteY23" fmla="*/ 113446 h 2000978"/>
              <a:gd name="connsiteX24" fmla="*/ 1994095 w 2828721"/>
              <a:gd name="connsiteY24" fmla="*/ 1178354 h 2000978"/>
              <a:gd name="connsiteX25" fmla="*/ 2825014 w 2828721"/>
              <a:gd name="connsiteY25" fmla="*/ 836239 h 2000978"/>
              <a:gd name="connsiteX26" fmla="*/ 2828720 w 2828721"/>
              <a:gd name="connsiteY26" fmla="*/ 832193 h 2000978"/>
              <a:gd name="connsiteX27" fmla="*/ 2828720 w 2828721"/>
              <a:gd name="connsiteY27" fmla="*/ 1015949 h 2000978"/>
              <a:gd name="connsiteX28" fmla="*/ 2825151 w 2828721"/>
              <a:gd name="connsiteY28" fmla="*/ 1019138 h 2000978"/>
              <a:gd name="connsiteX29" fmla="*/ 1993155 w 2828721"/>
              <a:gd name="connsiteY29" fmla="*/ 1311567 h 2000978"/>
              <a:gd name="connsiteX30" fmla="*/ 696711 w 2828721"/>
              <a:gd name="connsiteY30" fmla="*/ 127973 h 2000978"/>
              <a:gd name="connsiteX31" fmla="*/ 357015 w 2828721"/>
              <a:gd name="connsiteY31" fmla="*/ 0 h 2000978"/>
              <a:gd name="connsiteX32" fmla="*/ 490646 w 2828721"/>
              <a:gd name="connsiteY32" fmla="*/ 0 h 2000978"/>
              <a:gd name="connsiteX33" fmla="*/ 490278 w 2828721"/>
              <a:gd name="connsiteY33" fmla="*/ 9710 h 2000978"/>
              <a:gd name="connsiteX34" fmla="*/ 2024161 w 2828721"/>
              <a:gd name="connsiteY34" fmla="*/ 1512482 h 2000978"/>
              <a:gd name="connsiteX35" fmla="*/ 2733557 w 2828721"/>
              <a:gd name="connsiteY35" fmla="*/ 1321569 h 2000978"/>
              <a:gd name="connsiteX36" fmla="*/ 2828720 w 2828721"/>
              <a:gd name="connsiteY36" fmla="*/ 1262122 h 2000978"/>
              <a:gd name="connsiteX37" fmla="*/ 2828720 w 2828721"/>
              <a:gd name="connsiteY37" fmla="*/ 1422781 h 2000978"/>
              <a:gd name="connsiteX38" fmla="*/ 2756717 w 2828721"/>
              <a:gd name="connsiteY38" fmla="*/ 1464842 h 2000978"/>
              <a:gd name="connsiteX39" fmla="*/ 1969561 w 2828721"/>
              <a:gd name="connsiteY39" fmla="*/ 1650236 h 2000978"/>
              <a:gd name="connsiteX40" fmla="*/ 362721 w 2828721"/>
              <a:gd name="connsiteY40" fmla="*/ 154766 h 200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28721" h="2000978">
                <a:moveTo>
                  <a:pt x="0" y="1737"/>
                </a:moveTo>
                <a:lnTo>
                  <a:pt x="152730" y="1737"/>
                </a:lnTo>
                <a:lnTo>
                  <a:pt x="152600" y="4230"/>
                </a:lnTo>
                <a:cubicBezTo>
                  <a:pt x="150512" y="1027289"/>
                  <a:pt x="978240" y="1853608"/>
                  <a:pt x="2006936" y="1855643"/>
                </a:cubicBezTo>
                <a:lnTo>
                  <a:pt x="2007145" y="1855643"/>
                </a:lnTo>
                <a:cubicBezTo>
                  <a:pt x="2260652" y="1856126"/>
                  <a:pt x="2502381" y="1804511"/>
                  <a:pt x="2722418" y="1710784"/>
                </a:cubicBezTo>
                <a:lnTo>
                  <a:pt x="2828721" y="1659198"/>
                </a:lnTo>
                <a:lnTo>
                  <a:pt x="2828721" y="1819141"/>
                </a:lnTo>
                <a:lnTo>
                  <a:pt x="2771938" y="1846261"/>
                </a:lnTo>
                <a:cubicBezTo>
                  <a:pt x="2532216" y="1946732"/>
                  <a:pt x="2268965" y="2001894"/>
                  <a:pt x="1993051" y="2000967"/>
                </a:cubicBezTo>
                <a:cubicBezTo>
                  <a:pt x="960283" y="1997492"/>
                  <a:pt x="109975" y="1206422"/>
                  <a:pt x="9570" y="198899"/>
                </a:cubicBezTo>
                <a:close/>
                <a:moveTo>
                  <a:pt x="1031672" y="1"/>
                </a:moveTo>
                <a:lnTo>
                  <a:pt x="1171292" y="1"/>
                </a:lnTo>
                <a:lnTo>
                  <a:pt x="1174415" y="74444"/>
                </a:lnTo>
                <a:cubicBezTo>
                  <a:pt x="1213661" y="504819"/>
                  <a:pt x="1561823" y="835577"/>
                  <a:pt x="1995504" y="836604"/>
                </a:cubicBezTo>
                <a:cubicBezTo>
                  <a:pt x="2430505" y="837632"/>
                  <a:pt x="2781686" y="514940"/>
                  <a:pt x="2825605" y="91285"/>
                </a:cubicBezTo>
                <a:lnTo>
                  <a:pt x="2828720" y="33305"/>
                </a:lnTo>
                <a:lnTo>
                  <a:pt x="2828720" y="503047"/>
                </a:lnTo>
                <a:lnTo>
                  <a:pt x="2805572" y="541801"/>
                </a:lnTo>
                <a:cubicBezTo>
                  <a:pt x="2632587" y="801937"/>
                  <a:pt x="2338108" y="972512"/>
                  <a:pt x="2000932" y="973784"/>
                </a:cubicBezTo>
                <a:cubicBezTo>
                  <a:pt x="1469541" y="975715"/>
                  <a:pt x="1033414" y="538910"/>
                  <a:pt x="1031535" y="2873"/>
                </a:cubicBezTo>
                <a:close/>
                <a:moveTo>
                  <a:pt x="691323" y="1"/>
                </a:moveTo>
                <a:lnTo>
                  <a:pt x="828363" y="1"/>
                </a:lnTo>
                <a:lnTo>
                  <a:pt x="833543" y="113446"/>
                </a:lnTo>
                <a:cubicBezTo>
                  <a:pt x="890894" y="705836"/>
                  <a:pt x="1389918" y="1174929"/>
                  <a:pt x="1994095" y="1178354"/>
                </a:cubicBezTo>
                <a:cubicBezTo>
                  <a:pt x="2316427" y="1180181"/>
                  <a:pt x="2610924" y="1048808"/>
                  <a:pt x="2825014" y="836239"/>
                </a:cubicBezTo>
                <a:lnTo>
                  <a:pt x="2828720" y="832193"/>
                </a:lnTo>
                <a:lnTo>
                  <a:pt x="2828720" y="1015949"/>
                </a:lnTo>
                <a:lnTo>
                  <a:pt x="2825151" y="1019138"/>
                </a:lnTo>
                <a:cubicBezTo>
                  <a:pt x="2597547" y="1203873"/>
                  <a:pt x="2307350" y="1314011"/>
                  <a:pt x="1993155" y="1311567"/>
                </a:cubicBezTo>
                <a:cubicBezTo>
                  <a:pt x="1314594" y="1306576"/>
                  <a:pt x="758345" y="786782"/>
                  <a:pt x="696711" y="127973"/>
                </a:cubicBezTo>
                <a:close/>
                <a:moveTo>
                  <a:pt x="357015" y="0"/>
                </a:moveTo>
                <a:lnTo>
                  <a:pt x="490646" y="0"/>
                </a:lnTo>
                <a:lnTo>
                  <a:pt x="490278" y="9710"/>
                </a:lnTo>
                <a:cubicBezTo>
                  <a:pt x="502023" y="855290"/>
                  <a:pt x="1183331" y="1522609"/>
                  <a:pt x="2024161" y="1512482"/>
                </a:cubicBezTo>
                <a:cubicBezTo>
                  <a:pt x="2280004" y="1509399"/>
                  <a:pt x="2522002" y="1440144"/>
                  <a:pt x="2733557" y="1321569"/>
                </a:cubicBezTo>
                <a:lnTo>
                  <a:pt x="2828720" y="1262122"/>
                </a:lnTo>
                <a:lnTo>
                  <a:pt x="2828720" y="1422781"/>
                </a:lnTo>
                <a:lnTo>
                  <a:pt x="2756717" y="1464842"/>
                </a:lnTo>
                <a:cubicBezTo>
                  <a:pt x="2521149" y="1587658"/>
                  <a:pt x="2252792" y="1655211"/>
                  <a:pt x="1969561" y="1650236"/>
                </a:cubicBezTo>
                <a:cubicBezTo>
                  <a:pt x="1127843" y="1635458"/>
                  <a:pt x="435369" y="975489"/>
                  <a:pt x="362721" y="154766"/>
                </a:cubicBezTo>
                <a:close/>
              </a:path>
            </a:pathLst>
          </a:custGeom>
          <a:solidFill>
            <a:schemeClr val="accent1"/>
          </a:solidFill>
        </p:spPr>
        <p:txBody>
          <a:bodyPr wrap="square">
            <a:noAutofit/>
          </a:bodyPr>
          <a:lstStyle>
            <a:lvl1pPr marL="0" indent="0">
              <a:buNone/>
              <a:defRPr sz="100">
                <a:solidFill>
                  <a:schemeClr val="bg1"/>
                </a:solidFill>
              </a:defRPr>
            </a:lvl1pPr>
          </a:lstStyle>
          <a:p>
            <a:pPr lvl="0"/>
            <a:r>
              <a:rPr lang="en-BE"/>
              <a:t>.</a:t>
            </a:r>
          </a:p>
        </p:txBody>
      </p:sp>
      <p:sp>
        <p:nvSpPr>
          <p:cNvPr id="53" name="Footer Placeholder 1">
            <a:extLst>
              <a:ext uri="{FF2B5EF4-FFF2-40B4-BE49-F238E27FC236}">
                <a16:creationId xmlns:a16="http://schemas.microsoft.com/office/drawing/2014/main" id="{FB4D8742-4030-3D4A-B0F3-CB0FBE5695FD}"/>
              </a:ext>
            </a:extLst>
          </p:cNvPr>
          <p:cNvSpPr>
            <a:spLocks noGrp="1"/>
          </p:cNvSpPr>
          <p:nvPr>
            <p:ph type="ftr" sz="quarter" idx="10"/>
          </p:nvPr>
        </p:nvSpPr>
        <p:spPr>
          <a:xfrm>
            <a:off x="238206" y="4812050"/>
            <a:ext cx="5741808" cy="200055"/>
          </a:xfrm>
        </p:spPr>
        <p:txBody>
          <a:bodyPr lIns="0"/>
          <a:lstStyle>
            <a:lvl1pPr algn="l">
              <a:defRPr>
                <a:solidFill>
                  <a:schemeClr val="accent1"/>
                </a:solidFill>
              </a:defRPr>
            </a:lvl1pPr>
          </a:lstStyle>
          <a:p>
            <a:r>
              <a:rPr lang="en-GB"/>
              <a:t>Copyright AMLCO</a:t>
            </a:r>
            <a:endParaRPr lang="en-BE"/>
          </a:p>
        </p:txBody>
      </p:sp>
      <p:sp>
        <p:nvSpPr>
          <p:cNvPr id="28" name="Text Placeholder 27">
            <a:extLst>
              <a:ext uri="{FF2B5EF4-FFF2-40B4-BE49-F238E27FC236}">
                <a16:creationId xmlns:a16="http://schemas.microsoft.com/office/drawing/2014/main" id="{DED024B5-9F1D-6D4B-A662-26FC727916F7}"/>
              </a:ext>
            </a:extLst>
          </p:cNvPr>
          <p:cNvSpPr>
            <a:spLocks noGrp="1"/>
          </p:cNvSpPr>
          <p:nvPr>
            <p:ph type="body" sz="quarter" idx="12" hasCustomPrompt="1"/>
          </p:nvPr>
        </p:nvSpPr>
        <p:spPr>
          <a:xfrm>
            <a:off x="8757974" y="4776976"/>
            <a:ext cx="324242" cy="251554"/>
          </a:xfrm>
          <a:custGeom>
            <a:avLst/>
            <a:gdLst>
              <a:gd name="connsiteX0" fmla="*/ 258956 w 324242"/>
              <a:gd name="connsiteY0" fmla="*/ 0 h 251554"/>
              <a:gd name="connsiteX1" fmla="*/ 324242 w 324242"/>
              <a:gd name="connsiteY1" fmla="*/ 50196 h 251554"/>
              <a:gd name="connsiteX2" fmla="*/ 16942 w 324242"/>
              <a:gd name="connsiteY2" fmla="*/ 251554 h 251554"/>
              <a:gd name="connsiteX3" fmla="*/ 0 w 324242"/>
              <a:gd name="connsiteY3" fmla="*/ 169108 h 251554"/>
              <a:gd name="connsiteX4" fmla="*/ 258956 w 324242"/>
              <a:gd name="connsiteY4" fmla="*/ 0 h 25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42" h="251554">
                <a:moveTo>
                  <a:pt x="258956" y="0"/>
                </a:moveTo>
                <a:lnTo>
                  <a:pt x="324242" y="50196"/>
                </a:lnTo>
                <a:cubicBezTo>
                  <a:pt x="246829" y="148189"/>
                  <a:pt x="139870" y="219986"/>
                  <a:pt x="16942" y="251554"/>
                </a:cubicBezTo>
                <a:lnTo>
                  <a:pt x="0" y="169108"/>
                </a:lnTo>
                <a:cubicBezTo>
                  <a:pt x="101592" y="142661"/>
                  <a:pt x="192326" y="83407"/>
                  <a:pt x="258956" y="0"/>
                </a:cubicBezTo>
                <a:close/>
              </a:path>
            </a:pathLst>
          </a:custGeom>
          <a:solidFill>
            <a:schemeClr val="accent1"/>
          </a:solidFill>
        </p:spPr>
        <p:txBody>
          <a:bodyPr wrap="square">
            <a:noAutofit/>
          </a:bodyPr>
          <a:lstStyle>
            <a:lvl1pPr marL="0" indent="0">
              <a:buNone/>
              <a:defRPr sz="100">
                <a:solidFill>
                  <a:schemeClr val="bg1"/>
                </a:solidFill>
              </a:defRPr>
            </a:lvl1pPr>
          </a:lstStyle>
          <a:p>
            <a:pPr lvl="0"/>
            <a:r>
              <a:rPr lang="en-GB"/>
              <a:t>.</a:t>
            </a:r>
            <a:endParaRPr lang="en-BE"/>
          </a:p>
        </p:txBody>
      </p:sp>
      <p:sp>
        <p:nvSpPr>
          <p:cNvPr id="29" name="Title 1">
            <a:extLst>
              <a:ext uri="{FF2B5EF4-FFF2-40B4-BE49-F238E27FC236}">
                <a16:creationId xmlns:a16="http://schemas.microsoft.com/office/drawing/2014/main" id="{C636FA44-4397-D24A-82E9-C909B872D85D}"/>
              </a:ext>
            </a:extLst>
          </p:cNvPr>
          <p:cNvSpPr>
            <a:spLocks noGrp="1"/>
          </p:cNvSpPr>
          <p:nvPr>
            <p:ph type="title"/>
          </p:nvPr>
        </p:nvSpPr>
        <p:spPr>
          <a:xfrm>
            <a:off x="238204" y="2382468"/>
            <a:ext cx="5959863" cy="378565"/>
          </a:xfrm>
        </p:spPr>
        <p:txBody>
          <a:bodyPr anchor="ctr">
            <a:noAutofit/>
          </a:bodyPr>
          <a:lstStyle>
            <a:lvl1pPr>
              <a:defRPr>
                <a:solidFill>
                  <a:schemeClr val="accent1"/>
                </a:solidFill>
              </a:defRPr>
            </a:lvl1pPr>
          </a:lstStyle>
          <a:p>
            <a:r>
              <a:rPr lang="en-GB"/>
              <a:t>Click to edit Master title style</a:t>
            </a:r>
            <a:endParaRPr lang="en-BE"/>
          </a:p>
        </p:txBody>
      </p:sp>
      <p:sp>
        <p:nvSpPr>
          <p:cNvPr id="8" name="Espace réservé du numéro de diapositive 16">
            <a:extLst>
              <a:ext uri="{FF2B5EF4-FFF2-40B4-BE49-F238E27FC236}">
                <a16:creationId xmlns:a16="http://schemas.microsoft.com/office/drawing/2014/main" id="{6A9F519C-28F7-DA46-89A0-E16A89D3D668}"/>
              </a:ext>
            </a:extLst>
          </p:cNvPr>
          <p:cNvSpPr txBox="1">
            <a:spLocks noChangeArrowheads="1"/>
          </p:cNvSpPr>
          <p:nvPr userDrawn="1"/>
        </p:nvSpPr>
        <p:spPr bwMode="auto">
          <a:xfrm>
            <a:off x="8732921" y="4679702"/>
            <a:ext cx="279555" cy="194581"/>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ctr" defTabSz="914400" rtl="0" eaLnBrk="1" latinLnBrk="0" hangingPunct="1">
              <a:defRPr sz="6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76219AF-F5ED-455B-A512-B03AB3602319}" type="slidenum">
              <a:rPr lang="en-GB" sz="700" b="0" i="0" kern="1200" smtClean="0">
                <a:solidFill>
                  <a:schemeClr val="accent1"/>
                </a:solidFill>
                <a:latin typeface="Segoe UI Semilight" panose="020B0402040204020203" pitchFamily="34" charset="0"/>
                <a:ea typeface="+mn-ea"/>
                <a:cs typeface="+mn-cs"/>
              </a:rPr>
              <a:pPr algn="ctr">
                <a:defRPr/>
              </a:pPr>
              <a:t>‹nr.›</a:t>
            </a:fld>
            <a:endParaRPr lang="en-GB" sz="700" b="0" i="0" kern="1200" dirty="0">
              <a:solidFill>
                <a:schemeClr val="accent1"/>
              </a:solidFill>
              <a:latin typeface="Segoe UI Semilight" panose="020B0402040204020203" pitchFamily="34" charset="0"/>
              <a:ea typeface="+mn-ea"/>
              <a:cs typeface="+mn-cs"/>
            </a:endParaRPr>
          </a:p>
        </p:txBody>
      </p:sp>
    </p:spTree>
    <p:extLst>
      <p:ext uri="{BB962C8B-B14F-4D97-AF65-F5344CB8AC3E}">
        <p14:creationId xmlns:p14="http://schemas.microsoft.com/office/powerpoint/2010/main" val="206628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1pPr algn="just">
              <a:defRPr/>
            </a:lvl1pPr>
            <a:lvl2pPr algn="just">
              <a:defRPr/>
            </a:lvl2pPr>
            <a:lvl3pPr algn="just">
              <a:defRPr/>
            </a:lvl3pPr>
            <a:lvl4pPr algn="just">
              <a:defRPr/>
            </a:lvl4pPr>
            <a:lvl5pPr algn="just">
              <a:defRPr b="0" i="0">
                <a:latin typeface="Segoe UI Semilight" panose="020B04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3">
            <a:extLst>
              <a:ext uri="{FF2B5EF4-FFF2-40B4-BE49-F238E27FC236}">
                <a16:creationId xmlns:a16="http://schemas.microsoft.com/office/drawing/2014/main" id="{D47C0966-A173-A14B-951C-0D31FC1A0556}"/>
              </a:ext>
            </a:extLst>
          </p:cNvPr>
          <p:cNvSpPr>
            <a:spLocks noGrp="1"/>
          </p:cNvSpPr>
          <p:nvPr>
            <p:ph type="ftr" sz="quarter" idx="10"/>
          </p:nvPr>
        </p:nvSpPr>
        <p:spPr/>
        <p:txBody>
          <a:bodyPr/>
          <a:lstStyle/>
          <a:p>
            <a:r>
              <a:rPr lang="en-GB"/>
              <a:t>Copyright AMLCO</a:t>
            </a:r>
            <a:endParaRPr lang="en-BE"/>
          </a:p>
        </p:txBody>
      </p:sp>
    </p:spTree>
    <p:extLst>
      <p:ext uri="{BB962C8B-B14F-4D97-AF65-F5344CB8AC3E}">
        <p14:creationId xmlns:p14="http://schemas.microsoft.com/office/powerpoint/2010/main" val="132326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FA88A6-F17F-2749-86ED-2909B7E31C38}"/>
              </a:ext>
            </a:extLst>
          </p:cNvPr>
          <p:cNvSpPr>
            <a:spLocks noGrp="1"/>
          </p:cNvSpPr>
          <p:nvPr>
            <p:ph type="ftr" sz="quarter" idx="10"/>
          </p:nvPr>
        </p:nvSpPr>
        <p:spPr/>
        <p:txBody>
          <a:bodyPr/>
          <a:lstStyle/>
          <a:p>
            <a:r>
              <a:rPr lang="en-GB"/>
              <a:t>Copyright AMLCO</a:t>
            </a:r>
            <a:endParaRPr lang="en-BE"/>
          </a:p>
        </p:txBody>
      </p:sp>
    </p:spTree>
    <p:extLst>
      <p:ext uri="{BB962C8B-B14F-4D97-AF65-F5344CB8AC3E}">
        <p14:creationId xmlns:p14="http://schemas.microsoft.com/office/powerpoint/2010/main" val="279098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chemeClr val="accent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FA88A6-F17F-2749-86ED-2909B7E31C38}"/>
              </a:ext>
            </a:extLst>
          </p:cNvPr>
          <p:cNvSpPr>
            <a:spLocks noGrp="1"/>
          </p:cNvSpPr>
          <p:nvPr>
            <p:ph type="ftr" sz="quarter" idx="10"/>
          </p:nvPr>
        </p:nvSpPr>
        <p:spPr/>
        <p:txBody>
          <a:bodyPr/>
          <a:lstStyle>
            <a:lvl1pPr>
              <a:defRPr>
                <a:solidFill>
                  <a:schemeClr val="bg1"/>
                </a:solidFill>
              </a:defRPr>
            </a:lvl1pPr>
          </a:lstStyle>
          <a:p>
            <a:r>
              <a:rPr lang="en-GB"/>
              <a:t>Copyright AMLCO</a:t>
            </a:r>
            <a:endParaRPr lang="en-BE"/>
          </a:p>
        </p:txBody>
      </p:sp>
      <p:pic>
        <p:nvPicPr>
          <p:cNvPr id="3" name="Picture 2">
            <a:extLst>
              <a:ext uri="{FF2B5EF4-FFF2-40B4-BE49-F238E27FC236}">
                <a16:creationId xmlns:a16="http://schemas.microsoft.com/office/drawing/2014/main" id="{A654D045-AFF2-0B43-9883-19BDBF1FDBE2}"/>
              </a:ext>
            </a:extLst>
          </p:cNvPr>
          <p:cNvPicPr>
            <a:picLocks noChangeAspect="1"/>
          </p:cNvPicPr>
          <p:nvPr userDrawn="1"/>
        </p:nvPicPr>
        <p:blipFill>
          <a:blip r:embed="rId2"/>
          <a:srcRect/>
          <a:stretch/>
        </p:blipFill>
        <p:spPr>
          <a:xfrm>
            <a:off x="238205" y="4777082"/>
            <a:ext cx="755507" cy="249182"/>
          </a:xfrm>
          <a:prstGeom prst="rect">
            <a:avLst/>
          </a:prstGeom>
          <a:noFill/>
        </p:spPr>
      </p:pic>
      <p:sp>
        <p:nvSpPr>
          <p:cNvPr id="5" name="Graphic 22">
            <a:extLst>
              <a:ext uri="{FF2B5EF4-FFF2-40B4-BE49-F238E27FC236}">
                <a16:creationId xmlns:a16="http://schemas.microsoft.com/office/drawing/2014/main" id="{343DE909-B0E1-3E4D-B871-75075F962F87}"/>
              </a:ext>
            </a:extLst>
          </p:cNvPr>
          <p:cNvSpPr/>
          <p:nvPr userDrawn="1"/>
        </p:nvSpPr>
        <p:spPr>
          <a:xfrm>
            <a:off x="8757974" y="4776993"/>
            <a:ext cx="324242" cy="251554"/>
          </a:xfrm>
          <a:custGeom>
            <a:avLst/>
            <a:gdLst>
              <a:gd name="connsiteX0" fmla="*/ 0 w 1879840"/>
              <a:gd name="connsiteY0" fmla="*/ 949366 h 1412355"/>
              <a:gd name="connsiteX1" fmla="*/ 98222 w 1879840"/>
              <a:gd name="connsiteY1" fmla="*/ 1412257 h 1412355"/>
              <a:gd name="connsiteX2" fmla="*/ 1879840 w 1879840"/>
              <a:gd name="connsiteY2" fmla="*/ 281729 h 1412355"/>
              <a:gd name="connsiteX3" fmla="*/ 1501334 w 1879840"/>
              <a:gd name="connsiteY3" fmla="*/ -99 h 1412355"/>
              <a:gd name="connsiteX4" fmla="*/ 0 w 1879840"/>
              <a:gd name="connsiteY4" fmla="*/ 949366 h 1412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40" h="1412355">
                <a:moveTo>
                  <a:pt x="0" y="949366"/>
                </a:moveTo>
                <a:lnTo>
                  <a:pt x="98222" y="1412257"/>
                </a:lnTo>
                <a:cubicBezTo>
                  <a:pt x="810916" y="1235020"/>
                  <a:pt x="1431028" y="831912"/>
                  <a:pt x="1879840" y="281729"/>
                </a:cubicBezTo>
                <a:lnTo>
                  <a:pt x="1501334" y="-99"/>
                </a:lnTo>
                <a:cubicBezTo>
                  <a:pt x="1115040" y="468196"/>
                  <a:pt x="588992" y="800876"/>
                  <a:pt x="0" y="949366"/>
                </a:cubicBezTo>
                <a:close/>
              </a:path>
            </a:pathLst>
          </a:custGeom>
          <a:solidFill>
            <a:schemeClr val="bg1"/>
          </a:solidFill>
          <a:ln w="2346" cap="flat">
            <a:noFill/>
            <a:prstDash val="solid"/>
            <a:miter/>
          </a:ln>
        </p:spPr>
        <p:txBody>
          <a:bodyPr rtlCol="0" anchor="ctr"/>
          <a:lstStyle/>
          <a:p>
            <a:endParaRPr lang="en-BE"/>
          </a:p>
        </p:txBody>
      </p:sp>
      <p:sp>
        <p:nvSpPr>
          <p:cNvPr id="6" name="Espace réservé du numéro de diapositive 16">
            <a:extLst>
              <a:ext uri="{FF2B5EF4-FFF2-40B4-BE49-F238E27FC236}">
                <a16:creationId xmlns:a16="http://schemas.microsoft.com/office/drawing/2014/main" id="{D25D5A2C-4CDB-1240-A817-0EBCED02D47E}"/>
              </a:ext>
            </a:extLst>
          </p:cNvPr>
          <p:cNvSpPr txBox="1">
            <a:spLocks noChangeArrowheads="1"/>
          </p:cNvSpPr>
          <p:nvPr userDrawn="1"/>
        </p:nvSpPr>
        <p:spPr bwMode="auto">
          <a:xfrm>
            <a:off x="8732921" y="4679702"/>
            <a:ext cx="279555" cy="194581"/>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ctr" defTabSz="914400" rtl="0" eaLnBrk="1" latinLnBrk="0" hangingPunct="1">
              <a:defRPr sz="6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76219AF-F5ED-455B-A512-B03AB3602319}" type="slidenum">
              <a:rPr lang="en-GB" sz="700" b="0" i="0" kern="1200" smtClean="0">
                <a:solidFill>
                  <a:schemeClr val="bg1"/>
                </a:solidFill>
                <a:latin typeface="Segoe UI Semilight" panose="020B0402040204020203" pitchFamily="34" charset="0"/>
                <a:ea typeface="+mn-ea"/>
                <a:cs typeface="+mn-cs"/>
              </a:rPr>
              <a:pPr algn="ctr">
                <a:defRPr/>
              </a:pPr>
              <a:t>‹nr.›</a:t>
            </a:fld>
            <a:endParaRPr lang="en-GB" sz="700" b="0" i="0" kern="1200" dirty="0">
              <a:solidFill>
                <a:schemeClr val="bg1"/>
              </a:solidFill>
              <a:latin typeface="Segoe UI Semilight" panose="020B0402040204020203" pitchFamily="34" charset="0"/>
              <a:ea typeface="+mn-ea"/>
              <a:cs typeface="+mn-cs"/>
            </a:endParaRPr>
          </a:p>
        </p:txBody>
      </p:sp>
    </p:spTree>
    <p:extLst>
      <p:ext uri="{BB962C8B-B14F-4D97-AF65-F5344CB8AC3E}">
        <p14:creationId xmlns:p14="http://schemas.microsoft.com/office/powerpoint/2010/main" val="29674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DD9712-7306-C44D-A8AE-DFAD3AB72C84}"/>
              </a:ext>
            </a:extLst>
          </p:cNvPr>
          <p:cNvSpPr/>
          <p:nvPr userDrawn="1"/>
        </p:nvSpPr>
        <p:spPr>
          <a:xfrm>
            <a:off x="6822374" y="0"/>
            <a:ext cx="469075" cy="514350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sz="800" b="0" i="0" dirty="0">
              <a:latin typeface="Segoe UI Semilight" panose="020B0402040204020203" pitchFamily="34" charset="0"/>
              <a:cs typeface="Gill Sans" panose="020B0502020104020203" pitchFamily="34" charset="-79"/>
            </a:endParaRPr>
          </a:p>
        </p:txBody>
      </p:sp>
      <p:sp>
        <p:nvSpPr>
          <p:cNvPr id="8" name="Rectangle 7">
            <a:extLst>
              <a:ext uri="{FF2B5EF4-FFF2-40B4-BE49-F238E27FC236}">
                <a16:creationId xmlns:a16="http://schemas.microsoft.com/office/drawing/2014/main" id="{1E6E047B-2A4F-DD4F-B74F-69E976D12E76}"/>
              </a:ext>
            </a:extLst>
          </p:cNvPr>
          <p:cNvSpPr/>
          <p:nvPr userDrawn="1"/>
        </p:nvSpPr>
        <p:spPr>
          <a:xfrm>
            <a:off x="0" y="0"/>
            <a:ext cx="6822373"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sz="800" b="0" i="0" dirty="0">
              <a:solidFill>
                <a:schemeClr val="accent1"/>
              </a:solidFill>
              <a:latin typeface="Segoe UI Semilight" panose="020B0402040204020203" pitchFamily="34" charset="0"/>
              <a:cs typeface="Gill Sans" panose="020B0502020104020203" pitchFamily="34" charset="-79"/>
            </a:endParaRPr>
          </a:p>
        </p:txBody>
      </p:sp>
      <p:sp>
        <p:nvSpPr>
          <p:cNvPr id="2" name="Title 1"/>
          <p:cNvSpPr>
            <a:spLocks noGrp="1"/>
          </p:cNvSpPr>
          <p:nvPr>
            <p:ph type="ctrTitle"/>
          </p:nvPr>
        </p:nvSpPr>
        <p:spPr>
          <a:xfrm>
            <a:off x="279070" y="2221428"/>
            <a:ext cx="6192082" cy="424732"/>
          </a:xfrm>
        </p:spPr>
        <p:txBody>
          <a:bodyPr wrap="square" anchor="b">
            <a:spAutoFit/>
          </a:bodyPr>
          <a:lstStyle>
            <a:lvl1pPr algn="l">
              <a:defRPr sz="24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279070" y="2646160"/>
            <a:ext cx="6192082" cy="338554"/>
          </a:xfrm>
        </p:spPr>
        <p:txBody>
          <a:bodyPr wrap="square" anchor="t">
            <a:spAutoFit/>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pic>
        <p:nvPicPr>
          <p:cNvPr id="7" name="Picture 6" descr="A picture containing drawing, clock&#10;&#10;Description automatically generated">
            <a:extLst>
              <a:ext uri="{FF2B5EF4-FFF2-40B4-BE49-F238E27FC236}">
                <a16:creationId xmlns:a16="http://schemas.microsoft.com/office/drawing/2014/main" id="{E427609F-FAC5-A341-A1BD-D0BBBE5A987F}"/>
              </a:ext>
            </a:extLst>
          </p:cNvPr>
          <p:cNvPicPr>
            <a:picLocks noChangeAspect="1"/>
          </p:cNvPicPr>
          <p:nvPr userDrawn="1"/>
        </p:nvPicPr>
        <p:blipFill>
          <a:blip r:embed="rId2"/>
          <a:stretch>
            <a:fillRect/>
          </a:stretch>
        </p:blipFill>
        <p:spPr>
          <a:xfrm rot="5400000">
            <a:off x="6667357" y="2218375"/>
            <a:ext cx="2911629" cy="961001"/>
          </a:xfrm>
          <a:prstGeom prst="rect">
            <a:avLst/>
          </a:prstGeom>
        </p:spPr>
      </p:pic>
      <p:sp>
        <p:nvSpPr>
          <p:cNvPr id="12" name="Rectangle 11">
            <a:extLst>
              <a:ext uri="{FF2B5EF4-FFF2-40B4-BE49-F238E27FC236}">
                <a16:creationId xmlns:a16="http://schemas.microsoft.com/office/drawing/2014/main" id="{B65F222E-1460-EE43-9542-C5F90D8D6141}"/>
              </a:ext>
            </a:extLst>
          </p:cNvPr>
          <p:cNvSpPr/>
          <p:nvPr userDrawn="1"/>
        </p:nvSpPr>
        <p:spPr>
          <a:xfrm>
            <a:off x="8954894" y="0"/>
            <a:ext cx="189105"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sz="800" b="0" i="0" dirty="0">
              <a:latin typeface="Segoe UI Semilight" panose="020B0402040204020203" pitchFamily="34" charset="0"/>
              <a:cs typeface="Gill Sans" panose="020B0502020104020203" pitchFamily="34" charset="-79"/>
            </a:endParaRPr>
          </a:p>
        </p:txBody>
      </p:sp>
      <p:sp>
        <p:nvSpPr>
          <p:cNvPr id="10" name="Footer Placeholder 9">
            <a:extLst>
              <a:ext uri="{FF2B5EF4-FFF2-40B4-BE49-F238E27FC236}">
                <a16:creationId xmlns:a16="http://schemas.microsoft.com/office/drawing/2014/main" id="{58510B77-A1F4-604C-82D3-193FF02DFB4E}"/>
              </a:ext>
            </a:extLst>
          </p:cNvPr>
          <p:cNvSpPr>
            <a:spLocks noGrp="1"/>
          </p:cNvSpPr>
          <p:nvPr>
            <p:ph type="ftr" sz="quarter" idx="10"/>
          </p:nvPr>
        </p:nvSpPr>
        <p:spPr>
          <a:xfrm>
            <a:off x="279070" y="4804355"/>
            <a:ext cx="6192082" cy="200055"/>
          </a:xfrm>
        </p:spPr>
        <p:txBody>
          <a:bodyPr lIns="0"/>
          <a:lstStyle>
            <a:lvl1pPr algn="l">
              <a:defRPr>
                <a:solidFill>
                  <a:schemeClr val="bg1"/>
                </a:solidFill>
              </a:defRPr>
            </a:lvl1pPr>
          </a:lstStyle>
          <a:p>
            <a:r>
              <a:rPr lang="en-GB"/>
              <a:t>Copyright AMLCO</a:t>
            </a:r>
            <a:endParaRPr lang="en-BE"/>
          </a:p>
        </p:txBody>
      </p:sp>
    </p:spTree>
    <p:extLst>
      <p:ext uri="{BB962C8B-B14F-4D97-AF65-F5344CB8AC3E}">
        <p14:creationId xmlns:p14="http://schemas.microsoft.com/office/powerpoint/2010/main" val="85481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4299" y="3814519"/>
            <a:ext cx="7935402" cy="378565"/>
          </a:xfrm>
        </p:spPr>
        <p:txBody>
          <a:bodyPr wrap="square" anchor="b">
            <a:spAutoFit/>
          </a:bodyPr>
          <a:lstStyle>
            <a:lvl1pPr algn="ctr">
              <a:defRPr sz="24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604299" y="4193084"/>
            <a:ext cx="7935402" cy="338554"/>
          </a:xfrm>
        </p:spPr>
        <p:txBody>
          <a:bodyPr wrap="square" anchor="t">
            <a:spAutoFit/>
          </a:bodyPr>
          <a:lstStyle>
            <a:lvl1pPr marL="0" indent="0" algn="ctr">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pic>
        <p:nvPicPr>
          <p:cNvPr id="5" name="Picture 4">
            <a:extLst>
              <a:ext uri="{FF2B5EF4-FFF2-40B4-BE49-F238E27FC236}">
                <a16:creationId xmlns:a16="http://schemas.microsoft.com/office/drawing/2014/main" id="{C5386D9E-356B-4B41-9335-EBC88D1772B2}"/>
              </a:ext>
            </a:extLst>
          </p:cNvPr>
          <p:cNvPicPr>
            <a:picLocks noChangeAspect="1"/>
          </p:cNvPicPr>
          <p:nvPr userDrawn="1"/>
        </p:nvPicPr>
        <p:blipFill>
          <a:blip r:embed="rId2"/>
          <a:srcRect/>
          <a:stretch/>
        </p:blipFill>
        <p:spPr>
          <a:xfrm>
            <a:off x="2795380" y="115058"/>
            <a:ext cx="3553240" cy="3553240"/>
          </a:xfrm>
          <a:prstGeom prst="rect">
            <a:avLst/>
          </a:prstGeom>
        </p:spPr>
      </p:pic>
      <p:sp>
        <p:nvSpPr>
          <p:cNvPr id="6" name="Footer Placeholder 9">
            <a:extLst>
              <a:ext uri="{FF2B5EF4-FFF2-40B4-BE49-F238E27FC236}">
                <a16:creationId xmlns:a16="http://schemas.microsoft.com/office/drawing/2014/main" id="{F5A01769-35DE-444D-87C9-E4EF35FD0D92}"/>
              </a:ext>
            </a:extLst>
          </p:cNvPr>
          <p:cNvSpPr>
            <a:spLocks noGrp="1"/>
          </p:cNvSpPr>
          <p:nvPr>
            <p:ph type="ftr" sz="quarter" idx="10"/>
          </p:nvPr>
        </p:nvSpPr>
        <p:spPr>
          <a:xfrm>
            <a:off x="1526651" y="4804355"/>
            <a:ext cx="6090700" cy="200055"/>
          </a:xfrm>
        </p:spPr>
        <p:txBody>
          <a:bodyPr lIns="0"/>
          <a:lstStyle>
            <a:lvl1pPr algn="ctr">
              <a:defRPr>
                <a:solidFill>
                  <a:schemeClr val="bg1"/>
                </a:solidFill>
              </a:defRPr>
            </a:lvl1pPr>
          </a:lstStyle>
          <a:p>
            <a:r>
              <a:rPr lang="en-GB"/>
              <a:t>Copyright AMLCO</a:t>
            </a:r>
            <a:endParaRPr lang="en-BE"/>
          </a:p>
        </p:txBody>
      </p:sp>
    </p:spTree>
    <p:extLst>
      <p:ext uri="{BB962C8B-B14F-4D97-AF65-F5344CB8AC3E}">
        <p14:creationId xmlns:p14="http://schemas.microsoft.com/office/powerpoint/2010/main" val="322449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image">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F1628DD-13AE-924C-AC92-CA8BF817CA3A}"/>
              </a:ext>
            </a:extLst>
          </p:cNvPr>
          <p:cNvSpPr>
            <a:spLocks noGrp="1"/>
          </p:cNvSpPr>
          <p:nvPr>
            <p:ph type="pic" sz="quarter" idx="11"/>
          </p:nvPr>
        </p:nvSpPr>
        <p:spPr>
          <a:xfrm>
            <a:off x="7028121" y="329352"/>
            <a:ext cx="2115879" cy="4234799"/>
          </a:xfrm>
          <a:custGeom>
            <a:avLst/>
            <a:gdLst>
              <a:gd name="connsiteX0" fmla="*/ 1596720 w 1597900"/>
              <a:gd name="connsiteY0" fmla="*/ 323025 h 3198097"/>
              <a:gd name="connsiteX1" fmla="*/ 1597900 w 1597900"/>
              <a:gd name="connsiteY1" fmla="*/ 323097 h 3198097"/>
              <a:gd name="connsiteX2" fmla="*/ 1597900 w 1597900"/>
              <a:gd name="connsiteY2" fmla="*/ 2869100 h 3198097"/>
              <a:gd name="connsiteX3" fmla="*/ 1589702 w 1597900"/>
              <a:gd name="connsiteY3" fmla="*/ 2869456 h 3198097"/>
              <a:gd name="connsiteX4" fmla="*/ 324983 w 1597900"/>
              <a:gd name="connsiteY4" fmla="*/ 1590852 h 3198097"/>
              <a:gd name="connsiteX5" fmla="*/ 1596720 w 1597900"/>
              <a:gd name="connsiteY5" fmla="*/ 323025 h 3198097"/>
              <a:gd name="connsiteX6" fmla="*/ 1597899 w 1597900"/>
              <a:gd name="connsiteY6" fmla="*/ 0 h 3198097"/>
              <a:gd name="connsiteX7" fmla="*/ 1597899 w 1597900"/>
              <a:gd name="connsiteY7" fmla="*/ 132386 h 3198097"/>
              <a:gd name="connsiteX8" fmla="*/ 1582010 w 1597900"/>
              <a:gd name="connsiteY8" fmla="*/ 131775 h 3198097"/>
              <a:gd name="connsiteX9" fmla="*/ 130074 w 1597900"/>
              <a:gd name="connsiteY9" fmla="*/ 1605661 h 3198097"/>
              <a:gd name="connsiteX10" fmla="*/ 1468661 w 1597900"/>
              <a:gd name="connsiteY10" fmla="*/ 3058725 h 3198097"/>
              <a:gd name="connsiteX11" fmla="*/ 1597899 w 1597900"/>
              <a:gd name="connsiteY11" fmla="*/ 3063635 h 3198097"/>
              <a:gd name="connsiteX12" fmla="*/ 1597899 w 1597900"/>
              <a:gd name="connsiteY12" fmla="*/ 3197059 h 3198097"/>
              <a:gd name="connsiteX13" fmla="*/ 1566629 w 1597900"/>
              <a:gd name="connsiteY13" fmla="*/ 3198097 h 3198097"/>
              <a:gd name="connsiteX14" fmla="*/ 164 w 1597900"/>
              <a:gd name="connsiteY14" fmla="*/ 1585047 h 3198097"/>
              <a:gd name="connsiteX15" fmla="*/ 1459478 w 1597900"/>
              <a:gd name="connsiteY15" fmla="*/ 4742 h 319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7900" h="3198097">
                <a:moveTo>
                  <a:pt x="1596720" y="323025"/>
                </a:moveTo>
                <a:lnTo>
                  <a:pt x="1597900" y="323097"/>
                </a:lnTo>
                <a:lnTo>
                  <a:pt x="1597900" y="2869100"/>
                </a:lnTo>
                <a:lnTo>
                  <a:pt x="1589702" y="2869456"/>
                </a:lnTo>
                <a:cubicBezTo>
                  <a:pt x="886444" y="2864242"/>
                  <a:pt x="318959" y="2290518"/>
                  <a:pt x="324983" y="1590852"/>
                </a:cubicBezTo>
                <a:cubicBezTo>
                  <a:pt x="330953" y="893417"/>
                  <a:pt x="910404" y="315741"/>
                  <a:pt x="1596720" y="323025"/>
                </a:cubicBezTo>
                <a:close/>
                <a:moveTo>
                  <a:pt x="1597899" y="0"/>
                </a:moveTo>
                <a:lnTo>
                  <a:pt x="1597899" y="132386"/>
                </a:lnTo>
                <a:lnTo>
                  <a:pt x="1582010" y="131775"/>
                </a:lnTo>
                <a:cubicBezTo>
                  <a:pt x="775732" y="141800"/>
                  <a:pt x="118861" y="808569"/>
                  <a:pt x="130074" y="1605661"/>
                </a:cubicBezTo>
                <a:cubicBezTo>
                  <a:pt x="140864" y="2375183"/>
                  <a:pt x="723027" y="2992653"/>
                  <a:pt x="1468661" y="3058725"/>
                </a:cubicBezTo>
                <a:lnTo>
                  <a:pt x="1597899" y="3063635"/>
                </a:lnTo>
                <a:lnTo>
                  <a:pt x="1597899" y="3197059"/>
                </a:lnTo>
                <a:lnTo>
                  <a:pt x="1566629" y="3198097"/>
                </a:lnTo>
                <a:cubicBezTo>
                  <a:pt x="694548" y="3182805"/>
                  <a:pt x="-12368" y="2454892"/>
                  <a:pt x="164" y="1585047"/>
                </a:cubicBezTo>
                <a:cubicBezTo>
                  <a:pt x="12163" y="747546"/>
                  <a:pt x="649045" y="73835"/>
                  <a:pt x="1459478" y="4742"/>
                </a:cubicBezTo>
                <a:close/>
              </a:path>
            </a:pathLst>
          </a:custGeom>
          <a:solidFill>
            <a:schemeClr val="accent2"/>
          </a:solidFill>
        </p:spPr>
        <p:txBody>
          <a:bodyPr wrap="square">
            <a:noAutofit/>
          </a:bodyPr>
          <a:lstStyle/>
          <a:p>
            <a:endParaRPr lang="en-BE"/>
          </a:p>
        </p:txBody>
      </p:sp>
      <p:sp>
        <p:nvSpPr>
          <p:cNvPr id="2" name="Title 1"/>
          <p:cNvSpPr>
            <a:spLocks noGrp="1"/>
          </p:cNvSpPr>
          <p:nvPr>
            <p:ph type="title"/>
          </p:nvPr>
        </p:nvSpPr>
        <p:spPr>
          <a:xfrm>
            <a:off x="238204" y="329352"/>
            <a:ext cx="6789917" cy="378565"/>
          </a:xfrm>
        </p:spPr>
        <p:txBody>
          <a:bodyPr/>
          <a:lstStyle/>
          <a:p>
            <a:r>
              <a:rPr lang="en-GB" dirty="0"/>
              <a:t>Click to edit Master title style</a:t>
            </a:r>
            <a:endParaRPr lang="en-US" dirty="0"/>
          </a:p>
        </p:txBody>
      </p:sp>
      <p:sp>
        <p:nvSpPr>
          <p:cNvPr id="3" name="Content Placeholder 2"/>
          <p:cNvSpPr>
            <a:spLocks noGrp="1"/>
          </p:cNvSpPr>
          <p:nvPr>
            <p:ph idx="1"/>
          </p:nvPr>
        </p:nvSpPr>
        <p:spPr>
          <a:xfrm>
            <a:off x="238204" y="924911"/>
            <a:ext cx="5959863" cy="3619192"/>
          </a:xfrm>
        </p:spPr>
        <p:txBody>
          <a:bodyPr anchor="ctr"/>
          <a:lstStyle>
            <a:lvl1pPr algn="just">
              <a:defRPr/>
            </a:lvl1pPr>
            <a:lvl2pPr algn="just">
              <a:defRPr/>
            </a:lvl2pPr>
            <a:lvl3pPr algn="just">
              <a:defRPr/>
            </a:lvl3pPr>
            <a:lvl4pPr algn="just">
              <a:defRPr/>
            </a:lvl4pPr>
            <a:lvl5pPr algn="just">
              <a:defRPr b="0" i="0">
                <a:latin typeface="Segoe UI Semilight" panose="020B04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3">
            <a:extLst>
              <a:ext uri="{FF2B5EF4-FFF2-40B4-BE49-F238E27FC236}">
                <a16:creationId xmlns:a16="http://schemas.microsoft.com/office/drawing/2014/main" id="{D47C0966-A173-A14B-951C-0D31FC1A0556}"/>
              </a:ext>
            </a:extLst>
          </p:cNvPr>
          <p:cNvSpPr>
            <a:spLocks noGrp="1"/>
          </p:cNvSpPr>
          <p:nvPr>
            <p:ph type="ftr" sz="quarter" idx="10"/>
          </p:nvPr>
        </p:nvSpPr>
        <p:spPr/>
        <p:txBody>
          <a:bodyPr/>
          <a:lstStyle/>
          <a:p>
            <a:r>
              <a:rPr lang="en-GB"/>
              <a:t>Copyright AMLCO</a:t>
            </a:r>
            <a:endParaRPr lang="en-BE"/>
          </a:p>
        </p:txBody>
      </p:sp>
    </p:spTree>
    <p:extLst>
      <p:ext uri="{BB962C8B-B14F-4D97-AF65-F5344CB8AC3E}">
        <p14:creationId xmlns:p14="http://schemas.microsoft.com/office/powerpoint/2010/main" val="410361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1pPr algn="just">
              <a:defRPr/>
            </a:lvl1pPr>
            <a:lvl2pPr algn="just">
              <a:defRPr/>
            </a:lvl2pPr>
            <a:lvl3pPr algn="just">
              <a:defRPr/>
            </a:lvl3pPr>
            <a:lvl4pPr algn="just">
              <a:defRPr/>
            </a:lvl4pPr>
            <a:lvl5pPr algn="just">
              <a:defRPr b="0" i="0">
                <a:latin typeface="Segoe UI Semilight" panose="020B04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10">
            <a:extLst>
              <a:ext uri="{FF2B5EF4-FFF2-40B4-BE49-F238E27FC236}">
                <a16:creationId xmlns:a16="http://schemas.microsoft.com/office/drawing/2014/main" id="{486165F6-7790-1440-8642-C74FD8801A8C}"/>
              </a:ext>
            </a:extLst>
          </p:cNvPr>
          <p:cNvSpPr>
            <a:spLocks noGrp="1"/>
          </p:cNvSpPr>
          <p:nvPr>
            <p:ph type="body" sz="quarter" idx="10"/>
          </p:nvPr>
        </p:nvSpPr>
        <p:spPr>
          <a:xfrm>
            <a:off x="238206" y="677906"/>
            <a:ext cx="8519768" cy="323165"/>
          </a:xfrm>
        </p:spPr>
        <p:txBody>
          <a:bodyPr wrap="square" tIns="0" anchor="t">
            <a:spAutoFit/>
          </a:bodyPr>
          <a:lstStyle>
            <a:lvl1pPr marL="0" indent="0" algn="l">
              <a:buNone/>
              <a:defRPr sz="1800" b="0" i="0">
                <a:latin typeface="Segoe UI Semilight" panose="020B0402040204020203" pitchFamily="34" charset="0"/>
              </a:defRPr>
            </a:lvl1pPr>
          </a:lstStyle>
          <a:p>
            <a:pPr lvl="0"/>
            <a:r>
              <a:rPr lang="en-GB"/>
              <a:t>Click to edit Master text styles</a:t>
            </a:r>
            <a:endParaRPr lang="en-BE"/>
          </a:p>
        </p:txBody>
      </p:sp>
      <p:sp>
        <p:nvSpPr>
          <p:cNvPr id="4" name="Footer Placeholder 3">
            <a:extLst>
              <a:ext uri="{FF2B5EF4-FFF2-40B4-BE49-F238E27FC236}">
                <a16:creationId xmlns:a16="http://schemas.microsoft.com/office/drawing/2014/main" id="{CBDCABE0-953B-6F42-BB26-5CB590C76F0D}"/>
              </a:ext>
            </a:extLst>
          </p:cNvPr>
          <p:cNvSpPr>
            <a:spLocks noGrp="1"/>
          </p:cNvSpPr>
          <p:nvPr>
            <p:ph type="ftr" sz="quarter" idx="11"/>
          </p:nvPr>
        </p:nvSpPr>
        <p:spPr/>
        <p:txBody>
          <a:bodyPr/>
          <a:lstStyle/>
          <a:p>
            <a:r>
              <a:rPr lang="en-GB"/>
              <a:t>Copyright AMLCO</a:t>
            </a:r>
            <a:endParaRPr lang="en-BE"/>
          </a:p>
        </p:txBody>
      </p:sp>
    </p:spTree>
    <p:extLst>
      <p:ext uri="{BB962C8B-B14F-4D97-AF65-F5344CB8AC3E}">
        <p14:creationId xmlns:p14="http://schemas.microsoft.com/office/powerpoint/2010/main" val="222936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subtitle image">
    <p:spTree>
      <p:nvGrpSpPr>
        <p:cNvPr id="1" name=""/>
        <p:cNvGrpSpPr/>
        <p:nvPr/>
      </p:nvGrpSpPr>
      <p:grpSpPr>
        <a:xfrm>
          <a:off x="0" y="0"/>
          <a:ext cx="0" cy="0"/>
          <a:chOff x="0" y="0"/>
          <a:chExt cx="0" cy="0"/>
        </a:xfrm>
      </p:grpSpPr>
      <p:sp>
        <p:nvSpPr>
          <p:cNvPr id="2" name="Title 1"/>
          <p:cNvSpPr>
            <a:spLocks noGrp="1"/>
          </p:cNvSpPr>
          <p:nvPr>
            <p:ph type="title"/>
          </p:nvPr>
        </p:nvSpPr>
        <p:spPr>
          <a:xfrm>
            <a:off x="238204" y="329352"/>
            <a:ext cx="7140058" cy="378565"/>
          </a:xfrm>
        </p:spPr>
        <p:txBody>
          <a:bodyPr/>
          <a:lstStyle/>
          <a:p>
            <a:r>
              <a:rPr lang="en-GB" dirty="0"/>
              <a:t>Click to edit Master title style</a:t>
            </a:r>
            <a:endParaRPr lang="en-US" dirty="0"/>
          </a:p>
        </p:txBody>
      </p:sp>
      <p:sp>
        <p:nvSpPr>
          <p:cNvPr id="3" name="Content Placeholder 2"/>
          <p:cNvSpPr>
            <a:spLocks noGrp="1"/>
          </p:cNvSpPr>
          <p:nvPr>
            <p:ph idx="1"/>
          </p:nvPr>
        </p:nvSpPr>
        <p:spPr>
          <a:xfrm>
            <a:off x="238204" y="1159772"/>
            <a:ext cx="5959863" cy="3202021"/>
          </a:xfrm>
        </p:spPr>
        <p:txBody>
          <a:bodyPr anchor="ctr"/>
          <a:lstStyle>
            <a:lvl1pPr algn="just">
              <a:defRPr/>
            </a:lvl1pPr>
            <a:lvl2pPr algn="just">
              <a:defRPr/>
            </a:lvl2pPr>
            <a:lvl3pPr algn="just">
              <a:defRPr/>
            </a:lvl3pPr>
            <a:lvl4pPr algn="just">
              <a:defRPr/>
            </a:lvl4pPr>
            <a:lvl5pPr algn="just">
              <a:defRPr b="0" i="0">
                <a:latin typeface="Segoe UI Semilight" panose="020B04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10">
            <a:extLst>
              <a:ext uri="{FF2B5EF4-FFF2-40B4-BE49-F238E27FC236}">
                <a16:creationId xmlns:a16="http://schemas.microsoft.com/office/drawing/2014/main" id="{486165F6-7790-1440-8642-C74FD8801A8C}"/>
              </a:ext>
            </a:extLst>
          </p:cNvPr>
          <p:cNvSpPr>
            <a:spLocks noGrp="1"/>
          </p:cNvSpPr>
          <p:nvPr>
            <p:ph type="body" sz="quarter" idx="10"/>
          </p:nvPr>
        </p:nvSpPr>
        <p:spPr>
          <a:xfrm>
            <a:off x="238206" y="677906"/>
            <a:ext cx="7140058" cy="323165"/>
          </a:xfrm>
        </p:spPr>
        <p:txBody>
          <a:bodyPr wrap="square" tIns="0" anchor="t">
            <a:spAutoFit/>
          </a:bodyPr>
          <a:lstStyle>
            <a:lvl1pPr marL="0" indent="0" algn="l">
              <a:buNone/>
              <a:defRPr sz="1800" b="0" i="0">
                <a:latin typeface="Segoe UI Semilight" panose="020B0402040204020203" pitchFamily="34" charset="0"/>
              </a:defRPr>
            </a:lvl1pPr>
          </a:lstStyle>
          <a:p>
            <a:pPr lvl="0"/>
            <a:r>
              <a:rPr lang="en-GB"/>
              <a:t>Click to edit Master text styles</a:t>
            </a:r>
            <a:endParaRPr lang="en-BE"/>
          </a:p>
        </p:txBody>
      </p:sp>
      <p:sp>
        <p:nvSpPr>
          <p:cNvPr id="4" name="Footer Placeholder 3">
            <a:extLst>
              <a:ext uri="{FF2B5EF4-FFF2-40B4-BE49-F238E27FC236}">
                <a16:creationId xmlns:a16="http://schemas.microsoft.com/office/drawing/2014/main" id="{CBDCABE0-953B-6F42-BB26-5CB590C76F0D}"/>
              </a:ext>
            </a:extLst>
          </p:cNvPr>
          <p:cNvSpPr>
            <a:spLocks noGrp="1"/>
          </p:cNvSpPr>
          <p:nvPr>
            <p:ph type="ftr" sz="quarter" idx="11"/>
          </p:nvPr>
        </p:nvSpPr>
        <p:spPr/>
        <p:txBody>
          <a:bodyPr/>
          <a:lstStyle/>
          <a:p>
            <a:r>
              <a:rPr lang="en-GB"/>
              <a:t>Copyright AMLCO</a:t>
            </a:r>
            <a:endParaRPr lang="en-BE"/>
          </a:p>
        </p:txBody>
      </p:sp>
      <p:sp>
        <p:nvSpPr>
          <p:cNvPr id="6" name="Picture Placeholder 5">
            <a:extLst>
              <a:ext uri="{FF2B5EF4-FFF2-40B4-BE49-F238E27FC236}">
                <a16:creationId xmlns:a16="http://schemas.microsoft.com/office/drawing/2014/main" id="{21989125-C6B2-0540-B842-BF82389BED9C}"/>
              </a:ext>
            </a:extLst>
          </p:cNvPr>
          <p:cNvSpPr>
            <a:spLocks noGrp="1"/>
          </p:cNvSpPr>
          <p:nvPr>
            <p:ph type="pic" sz="quarter" idx="12"/>
          </p:nvPr>
        </p:nvSpPr>
        <p:spPr>
          <a:xfrm>
            <a:off x="7028121" y="329352"/>
            <a:ext cx="2115879" cy="4234799"/>
          </a:xfrm>
          <a:custGeom>
            <a:avLst/>
            <a:gdLst>
              <a:gd name="connsiteX0" fmla="*/ 1596720 w 1597900"/>
              <a:gd name="connsiteY0" fmla="*/ 323025 h 3198097"/>
              <a:gd name="connsiteX1" fmla="*/ 1597900 w 1597900"/>
              <a:gd name="connsiteY1" fmla="*/ 323097 h 3198097"/>
              <a:gd name="connsiteX2" fmla="*/ 1597900 w 1597900"/>
              <a:gd name="connsiteY2" fmla="*/ 2869100 h 3198097"/>
              <a:gd name="connsiteX3" fmla="*/ 1589702 w 1597900"/>
              <a:gd name="connsiteY3" fmla="*/ 2869456 h 3198097"/>
              <a:gd name="connsiteX4" fmla="*/ 324983 w 1597900"/>
              <a:gd name="connsiteY4" fmla="*/ 1590852 h 3198097"/>
              <a:gd name="connsiteX5" fmla="*/ 1596720 w 1597900"/>
              <a:gd name="connsiteY5" fmla="*/ 323025 h 3198097"/>
              <a:gd name="connsiteX6" fmla="*/ 1597899 w 1597900"/>
              <a:gd name="connsiteY6" fmla="*/ 0 h 3198097"/>
              <a:gd name="connsiteX7" fmla="*/ 1597899 w 1597900"/>
              <a:gd name="connsiteY7" fmla="*/ 132386 h 3198097"/>
              <a:gd name="connsiteX8" fmla="*/ 1582010 w 1597900"/>
              <a:gd name="connsiteY8" fmla="*/ 131775 h 3198097"/>
              <a:gd name="connsiteX9" fmla="*/ 130074 w 1597900"/>
              <a:gd name="connsiteY9" fmla="*/ 1605661 h 3198097"/>
              <a:gd name="connsiteX10" fmla="*/ 1468661 w 1597900"/>
              <a:gd name="connsiteY10" fmla="*/ 3058725 h 3198097"/>
              <a:gd name="connsiteX11" fmla="*/ 1597899 w 1597900"/>
              <a:gd name="connsiteY11" fmla="*/ 3063635 h 3198097"/>
              <a:gd name="connsiteX12" fmla="*/ 1597899 w 1597900"/>
              <a:gd name="connsiteY12" fmla="*/ 3197059 h 3198097"/>
              <a:gd name="connsiteX13" fmla="*/ 1566629 w 1597900"/>
              <a:gd name="connsiteY13" fmla="*/ 3198097 h 3198097"/>
              <a:gd name="connsiteX14" fmla="*/ 164 w 1597900"/>
              <a:gd name="connsiteY14" fmla="*/ 1585047 h 3198097"/>
              <a:gd name="connsiteX15" fmla="*/ 1459478 w 1597900"/>
              <a:gd name="connsiteY15" fmla="*/ 4742 h 319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7900" h="3198097">
                <a:moveTo>
                  <a:pt x="1596720" y="323025"/>
                </a:moveTo>
                <a:lnTo>
                  <a:pt x="1597900" y="323097"/>
                </a:lnTo>
                <a:lnTo>
                  <a:pt x="1597900" y="2869100"/>
                </a:lnTo>
                <a:lnTo>
                  <a:pt x="1589702" y="2869456"/>
                </a:lnTo>
                <a:cubicBezTo>
                  <a:pt x="886444" y="2864242"/>
                  <a:pt x="318959" y="2290518"/>
                  <a:pt x="324983" y="1590852"/>
                </a:cubicBezTo>
                <a:cubicBezTo>
                  <a:pt x="330953" y="893417"/>
                  <a:pt x="910404" y="315741"/>
                  <a:pt x="1596720" y="323025"/>
                </a:cubicBezTo>
                <a:close/>
                <a:moveTo>
                  <a:pt x="1597899" y="0"/>
                </a:moveTo>
                <a:lnTo>
                  <a:pt x="1597899" y="132386"/>
                </a:lnTo>
                <a:lnTo>
                  <a:pt x="1582010" y="131775"/>
                </a:lnTo>
                <a:cubicBezTo>
                  <a:pt x="775732" y="141800"/>
                  <a:pt x="118861" y="808569"/>
                  <a:pt x="130074" y="1605661"/>
                </a:cubicBezTo>
                <a:cubicBezTo>
                  <a:pt x="140864" y="2375183"/>
                  <a:pt x="723027" y="2992653"/>
                  <a:pt x="1468661" y="3058725"/>
                </a:cubicBezTo>
                <a:lnTo>
                  <a:pt x="1597899" y="3063635"/>
                </a:lnTo>
                <a:lnTo>
                  <a:pt x="1597899" y="3197059"/>
                </a:lnTo>
                <a:lnTo>
                  <a:pt x="1566629" y="3198097"/>
                </a:lnTo>
                <a:cubicBezTo>
                  <a:pt x="694548" y="3182805"/>
                  <a:pt x="-12368" y="2454892"/>
                  <a:pt x="164" y="1585047"/>
                </a:cubicBezTo>
                <a:cubicBezTo>
                  <a:pt x="12163" y="747546"/>
                  <a:pt x="649045" y="73835"/>
                  <a:pt x="1459478" y="4742"/>
                </a:cubicBezTo>
                <a:close/>
              </a:path>
            </a:pathLst>
          </a:custGeom>
          <a:solidFill>
            <a:schemeClr val="accent2"/>
          </a:solidFill>
        </p:spPr>
        <p:txBody>
          <a:bodyPr wrap="square">
            <a:noAutofit/>
          </a:bodyPr>
          <a:lstStyle/>
          <a:p>
            <a:endParaRPr lang="en-BE"/>
          </a:p>
        </p:txBody>
      </p:sp>
    </p:spTree>
    <p:extLst>
      <p:ext uri="{BB962C8B-B14F-4D97-AF65-F5344CB8AC3E}">
        <p14:creationId xmlns:p14="http://schemas.microsoft.com/office/powerpoint/2010/main" val="90154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ulleted subtitl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lgn="just">
              <a:buClr>
                <a:schemeClr val="accent2"/>
              </a:buClr>
              <a:defRPr>
                <a:solidFill>
                  <a:schemeClr val="bg1"/>
                </a:solidFill>
              </a:defRPr>
            </a:lvl1pPr>
            <a:lvl2pPr algn="just">
              <a:buClr>
                <a:schemeClr val="accent2"/>
              </a:buClr>
              <a:defRPr>
                <a:solidFill>
                  <a:schemeClr val="bg1"/>
                </a:solidFill>
              </a:defRPr>
            </a:lvl2pPr>
            <a:lvl3pPr algn="just">
              <a:buClr>
                <a:schemeClr val="accent2"/>
              </a:buClr>
              <a:defRPr>
                <a:solidFill>
                  <a:schemeClr val="bg1"/>
                </a:solidFill>
              </a:defRPr>
            </a:lvl3pPr>
            <a:lvl4pPr algn="just">
              <a:buClr>
                <a:schemeClr val="accent2"/>
              </a:buClr>
              <a:defRPr>
                <a:solidFill>
                  <a:schemeClr val="bg1"/>
                </a:solidFill>
              </a:defRPr>
            </a:lvl4pPr>
            <a:lvl5pPr algn="just">
              <a:buClr>
                <a:schemeClr val="accent2"/>
              </a:buClr>
              <a:defRPr b="0" i="0">
                <a:solidFill>
                  <a:schemeClr val="bg1"/>
                </a:solidFill>
                <a:latin typeface="Segoe UI Semilight" panose="020B04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10">
            <a:extLst>
              <a:ext uri="{FF2B5EF4-FFF2-40B4-BE49-F238E27FC236}">
                <a16:creationId xmlns:a16="http://schemas.microsoft.com/office/drawing/2014/main" id="{486165F6-7790-1440-8642-C74FD8801A8C}"/>
              </a:ext>
            </a:extLst>
          </p:cNvPr>
          <p:cNvSpPr>
            <a:spLocks noGrp="1"/>
          </p:cNvSpPr>
          <p:nvPr>
            <p:ph type="body" sz="quarter" idx="10"/>
          </p:nvPr>
        </p:nvSpPr>
        <p:spPr>
          <a:xfrm>
            <a:off x="238206" y="677906"/>
            <a:ext cx="8519768" cy="323165"/>
          </a:xfrm>
        </p:spPr>
        <p:txBody>
          <a:bodyPr wrap="square" tIns="0" anchor="t">
            <a:spAutoFit/>
          </a:bodyPr>
          <a:lstStyle>
            <a:lvl1pPr marL="0" indent="0" algn="l">
              <a:buNone/>
              <a:defRPr sz="1800" b="0" i="0">
                <a:solidFill>
                  <a:schemeClr val="bg1"/>
                </a:solidFill>
                <a:latin typeface="Segoe UI Semilight" panose="020B0402040204020203" pitchFamily="34" charset="0"/>
              </a:defRPr>
            </a:lvl1pPr>
          </a:lstStyle>
          <a:p>
            <a:pPr lvl="0"/>
            <a:r>
              <a:rPr lang="en-GB"/>
              <a:t>Click to edit Master text styles</a:t>
            </a:r>
            <a:endParaRPr lang="en-BE"/>
          </a:p>
        </p:txBody>
      </p:sp>
      <p:sp>
        <p:nvSpPr>
          <p:cNvPr id="4" name="Footer Placeholder 3">
            <a:extLst>
              <a:ext uri="{FF2B5EF4-FFF2-40B4-BE49-F238E27FC236}">
                <a16:creationId xmlns:a16="http://schemas.microsoft.com/office/drawing/2014/main" id="{CBDCABE0-953B-6F42-BB26-5CB590C76F0D}"/>
              </a:ext>
            </a:extLst>
          </p:cNvPr>
          <p:cNvSpPr>
            <a:spLocks noGrp="1"/>
          </p:cNvSpPr>
          <p:nvPr>
            <p:ph type="ftr" sz="quarter" idx="11"/>
          </p:nvPr>
        </p:nvSpPr>
        <p:spPr/>
        <p:txBody>
          <a:bodyPr/>
          <a:lstStyle>
            <a:lvl1pPr>
              <a:defRPr>
                <a:solidFill>
                  <a:schemeClr val="bg1"/>
                </a:solidFill>
              </a:defRPr>
            </a:lvl1pPr>
          </a:lstStyle>
          <a:p>
            <a:r>
              <a:rPr lang="en-GB"/>
              <a:t>Copyright AMLCO</a:t>
            </a:r>
            <a:endParaRPr lang="en-BE"/>
          </a:p>
        </p:txBody>
      </p:sp>
      <p:pic>
        <p:nvPicPr>
          <p:cNvPr id="6" name="Picture 5">
            <a:extLst>
              <a:ext uri="{FF2B5EF4-FFF2-40B4-BE49-F238E27FC236}">
                <a16:creationId xmlns:a16="http://schemas.microsoft.com/office/drawing/2014/main" id="{F079AC4A-7138-3F4A-8A36-4BF37BABF6F0}"/>
              </a:ext>
            </a:extLst>
          </p:cNvPr>
          <p:cNvPicPr>
            <a:picLocks noChangeAspect="1"/>
          </p:cNvPicPr>
          <p:nvPr userDrawn="1"/>
        </p:nvPicPr>
        <p:blipFill>
          <a:blip r:embed="rId2"/>
          <a:srcRect/>
          <a:stretch/>
        </p:blipFill>
        <p:spPr>
          <a:xfrm>
            <a:off x="238205" y="4777082"/>
            <a:ext cx="755507" cy="249182"/>
          </a:xfrm>
          <a:prstGeom prst="rect">
            <a:avLst/>
          </a:prstGeom>
          <a:noFill/>
        </p:spPr>
      </p:pic>
      <p:sp>
        <p:nvSpPr>
          <p:cNvPr id="8" name="Graphic 22">
            <a:extLst>
              <a:ext uri="{FF2B5EF4-FFF2-40B4-BE49-F238E27FC236}">
                <a16:creationId xmlns:a16="http://schemas.microsoft.com/office/drawing/2014/main" id="{0397EB3D-0491-E34C-8A7F-DBE61D5E7AA3}"/>
              </a:ext>
            </a:extLst>
          </p:cNvPr>
          <p:cNvSpPr/>
          <p:nvPr userDrawn="1"/>
        </p:nvSpPr>
        <p:spPr>
          <a:xfrm>
            <a:off x="8757974" y="4776993"/>
            <a:ext cx="324242" cy="251554"/>
          </a:xfrm>
          <a:custGeom>
            <a:avLst/>
            <a:gdLst>
              <a:gd name="connsiteX0" fmla="*/ 0 w 1879840"/>
              <a:gd name="connsiteY0" fmla="*/ 949366 h 1412355"/>
              <a:gd name="connsiteX1" fmla="*/ 98222 w 1879840"/>
              <a:gd name="connsiteY1" fmla="*/ 1412257 h 1412355"/>
              <a:gd name="connsiteX2" fmla="*/ 1879840 w 1879840"/>
              <a:gd name="connsiteY2" fmla="*/ 281729 h 1412355"/>
              <a:gd name="connsiteX3" fmla="*/ 1501334 w 1879840"/>
              <a:gd name="connsiteY3" fmla="*/ -99 h 1412355"/>
              <a:gd name="connsiteX4" fmla="*/ 0 w 1879840"/>
              <a:gd name="connsiteY4" fmla="*/ 949366 h 1412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40" h="1412355">
                <a:moveTo>
                  <a:pt x="0" y="949366"/>
                </a:moveTo>
                <a:lnTo>
                  <a:pt x="98222" y="1412257"/>
                </a:lnTo>
                <a:cubicBezTo>
                  <a:pt x="810916" y="1235020"/>
                  <a:pt x="1431028" y="831912"/>
                  <a:pt x="1879840" y="281729"/>
                </a:cubicBezTo>
                <a:lnTo>
                  <a:pt x="1501334" y="-99"/>
                </a:lnTo>
                <a:cubicBezTo>
                  <a:pt x="1115040" y="468196"/>
                  <a:pt x="588992" y="800876"/>
                  <a:pt x="0" y="949366"/>
                </a:cubicBezTo>
                <a:close/>
              </a:path>
            </a:pathLst>
          </a:custGeom>
          <a:solidFill>
            <a:schemeClr val="bg1"/>
          </a:solidFill>
          <a:ln w="2346" cap="flat">
            <a:noFill/>
            <a:prstDash val="solid"/>
            <a:miter/>
          </a:ln>
        </p:spPr>
        <p:txBody>
          <a:bodyPr rtlCol="0" anchor="ctr"/>
          <a:lstStyle/>
          <a:p>
            <a:endParaRPr lang="en-BE"/>
          </a:p>
        </p:txBody>
      </p:sp>
      <p:sp>
        <p:nvSpPr>
          <p:cNvPr id="9" name="Espace réservé du numéro de diapositive 16">
            <a:extLst>
              <a:ext uri="{FF2B5EF4-FFF2-40B4-BE49-F238E27FC236}">
                <a16:creationId xmlns:a16="http://schemas.microsoft.com/office/drawing/2014/main" id="{6611FE2C-D5DE-C34E-8599-F8D6FD040E51}"/>
              </a:ext>
            </a:extLst>
          </p:cNvPr>
          <p:cNvSpPr txBox="1">
            <a:spLocks noChangeArrowheads="1"/>
          </p:cNvSpPr>
          <p:nvPr userDrawn="1"/>
        </p:nvSpPr>
        <p:spPr bwMode="auto">
          <a:xfrm>
            <a:off x="8732921" y="4679702"/>
            <a:ext cx="279555" cy="194581"/>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ctr" defTabSz="914400" rtl="0" eaLnBrk="1" latinLnBrk="0" hangingPunct="1">
              <a:defRPr sz="6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76219AF-F5ED-455B-A512-B03AB3602319}" type="slidenum">
              <a:rPr lang="en-GB" sz="700" b="0" i="0" kern="1200" smtClean="0">
                <a:solidFill>
                  <a:schemeClr val="bg1"/>
                </a:solidFill>
                <a:latin typeface="Segoe UI Semilight" panose="020B0402040204020203" pitchFamily="34" charset="0"/>
                <a:ea typeface="+mn-ea"/>
                <a:cs typeface="+mn-cs"/>
              </a:rPr>
              <a:pPr algn="ctr">
                <a:defRPr/>
              </a:pPr>
              <a:t>‹nr.›</a:t>
            </a:fld>
            <a:endParaRPr lang="en-GB" sz="700" b="0" i="0" kern="1200" dirty="0">
              <a:solidFill>
                <a:schemeClr val="bg1"/>
              </a:solidFill>
              <a:latin typeface="Segoe UI Semilight" panose="020B0402040204020203" pitchFamily="34" charset="0"/>
              <a:ea typeface="+mn-ea"/>
              <a:cs typeface="+mn-cs"/>
            </a:endParaRPr>
          </a:p>
        </p:txBody>
      </p:sp>
    </p:spTree>
    <p:extLst>
      <p:ext uri="{BB962C8B-B14F-4D97-AF65-F5344CB8AC3E}">
        <p14:creationId xmlns:p14="http://schemas.microsoft.com/office/powerpoint/2010/main" val="175413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1pPr marL="342900" indent="-342900" algn="just">
              <a:buFont typeface="+mj-lt"/>
              <a:buAutoNum type="arabicPeriod"/>
              <a:defRPr/>
            </a:lvl1pPr>
            <a:lvl2pPr marL="685800" indent="-342900" algn="just">
              <a:buFont typeface="+mj-lt"/>
              <a:buAutoNum type="arabicPeriod"/>
              <a:defRPr/>
            </a:lvl2pPr>
            <a:lvl3pPr marL="914400" indent="-228600" algn="just">
              <a:buFont typeface="+mj-lt"/>
              <a:buAutoNum type="arabicPeriod"/>
              <a:defRPr/>
            </a:lvl3pPr>
            <a:lvl4pPr marL="1257300" indent="-228600" algn="just">
              <a:buFont typeface="+mj-lt"/>
              <a:buAutoNum type="arabicPeriod"/>
              <a:defRPr/>
            </a:lvl4pPr>
            <a:lvl5pPr marL="1600200" indent="-228600" algn="just">
              <a:buFont typeface="+mj-lt"/>
              <a:buAutoNum type="arabicPeriod"/>
              <a:defRPr b="0" i="0">
                <a:latin typeface="Segoe UI Semilight" panose="020B04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3">
            <a:extLst>
              <a:ext uri="{FF2B5EF4-FFF2-40B4-BE49-F238E27FC236}">
                <a16:creationId xmlns:a16="http://schemas.microsoft.com/office/drawing/2014/main" id="{1CB622A6-4BA7-9644-BE9B-2E302E07B7F3}"/>
              </a:ext>
            </a:extLst>
          </p:cNvPr>
          <p:cNvSpPr>
            <a:spLocks noGrp="1"/>
          </p:cNvSpPr>
          <p:nvPr>
            <p:ph type="ftr" sz="quarter" idx="10"/>
          </p:nvPr>
        </p:nvSpPr>
        <p:spPr/>
        <p:txBody>
          <a:bodyPr/>
          <a:lstStyle/>
          <a:p>
            <a:r>
              <a:rPr lang="en-GB"/>
              <a:t>Copyright AMLCO</a:t>
            </a:r>
            <a:endParaRPr lang="en-BE"/>
          </a:p>
        </p:txBody>
      </p:sp>
    </p:spTree>
    <p:extLst>
      <p:ext uri="{BB962C8B-B14F-4D97-AF65-F5344CB8AC3E}">
        <p14:creationId xmlns:p14="http://schemas.microsoft.com/office/powerpoint/2010/main" val="100170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bere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1pPr marL="342900" indent="-342900">
              <a:buFont typeface="+mj-lt"/>
              <a:buAutoNum type="arabicPeriod"/>
              <a:defRPr/>
            </a:lvl1pPr>
            <a:lvl2pPr marL="685800" indent="-342900">
              <a:buFont typeface="+mj-lt"/>
              <a:buAutoNum type="arabicPeriod"/>
              <a:defRPr/>
            </a:lvl2pPr>
            <a:lvl3pPr marL="914400" indent="-228600">
              <a:buFont typeface="+mj-lt"/>
              <a:buAutoNum type="arabicPeriod"/>
              <a:defRPr/>
            </a:lvl3pPr>
            <a:lvl4pPr marL="1257300" indent="-228600">
              <a:buFont typeface="+mj-lt"/>
              <a:buAutoNum type="arabicPeriod"/>
              <a:defRPr/>
            </a:lvl4pPr>
            <a:lvl5pPr marL="1600200" indent="-228600">
              <a:buFont typeface="+mj-lt"/>
              <a:buAutoNum type="arabicPeriod"/>
              <a:defRPr b="0" i="0">
                <a:latin typeface="Segoe UI Semilight" panose="020B04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3">
            <a:extLst>
              <a:ext uri="{FF2B5EF4-FFF2-40B4-BE49-F238E27FC236}">
                <a16:creationId xmlns:a16="http://schemas.microsoft.com/office/drawing/2014/main" id="{E9E047ED-3B45-5643-8195-3BD5570BCF34}"/>
              </a:ext>
            </a:extLst>
          </p:cNvPr>
          <p:cNvSpPr>
            <a:spLocks noGrp="1"/>
          </p:cNvSpPr>
          <p:nvPr>
            <p:ph type="ftr" sz="quarter" idx="11"/>
          </p:nvPr>
        </p:nvSpPr>
        <p:spPr/>
        <p:txBody>
          <a:bodyPr/>
          <a:lstStyle/>
          <a:p>
            <a:r>
              <a:rPr lang="en-GB"/>
              <a:t>Copyright AMLCO</a:t>
            </a:r>
            <a:endParaRPr lang="en-BE"/>
          </a:p>
        </p:txBody>
      </p:sp>
      <p:sp>
        <p:nvSpPr>
          <p:cNvPr id="6" name="Text Placeholder 10">
            <a:extLst>
              <a:ext uri="{FF2B5EF4-FFF2-40B4-BE49-F238E27FC236}">
                <a16:creationId xmlns:a16="http://schemas.microsoft.com/office/drawing/2014/main" id="{CB341A05-1EEF-5A44-BC65-FEBDF6163384}"/>
              </a:ext>
            </a:extLst>
          </p:cNvPr>
          <p:cNvSpPr>
            <a:spLocks noGrp="1"/>
          </p:cNvSpPr>
          <p:nvPr>
            <p:ph type="body" sz="quarter" idx="10"/>
          </p:nvPr>
        </p:nvSpPr>
        <p:spPr>
          <a:xfrm>
            <a:off x="238206" y="677906"/>
            <a:ext cx="8519768" cy="323165"/>
          </a:xfrm>
        </p:spPr>
        <p:txBody>
          <a:bodyPr wrap="square" tIns="0" anchor="t">
            <a:spAutoFit/>
          </a:bodyPr>
          <a:lstStyle>
            <a:lvl1pPr marL="0" indent="0" algn="l">
              <a:buNone/>
              <a:defRPr sz="1800" b="0" i="0">
                <a:latin typeface="Segoe UI Semilight" panose="020B0402040204020203" pitchFamily="34" charset="0"/>
              </a:defRPr>
            </a:lvl1pPr>
          </a:lstStyle>
          <a:p>
            <a:pPr lvl="0"/>
            <a:r>
              <a:rPr lang="en-GB"/>
              <a:t>Click to edit Master text styles</a:t>
            </a:r>
            <a:endParaRPr lang="en-BE"/>
          </a:p>
        </p:txBody>
      </p:sp>
    </p:spTree>
    <p:extLst>
      <p:ext uri="{BB962C8B-B14F-4D97-AF65-F5344CB8AC3E}">
        <p14:creationId xmlns:p14="http://schemas.microsoft.com/office/powerpoint/2010/main" val="232974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uble 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238205" y="1159772"/>
            <a:ext cx="4333795" cy="3468871"/>
          </a:xfrm>
        </p:spPr>
        <p:txBody>
          <a:bodyPr/>
          <a:lstStyle>
            <a:lvl5pPr>
              <a:defRPr b="0" i="0">
                <a:latin typeface="Segoe UI Semilight" panose="020B04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2">
            <a:extLst>
              <a:ext uri="{FF2B5EF4-FFF2-40B4-BE49-F238E27FC236}">
                <a16:creationId xmlns:a16="http://schemas.microsoft.com/office/drawing/2014/main" id="{0DCB769B-7D02-CD4B-8B72-252D1D4E754F}"/>
              </a:ext>
            </a:extLst>
          </p:cNvPr>
          <p:cNvSpPr>
            <a:spLocks noGrp="1"/>
          </p:cNvSpPr>
          <p:nvPr>
            <p:ph idx="11"/>
          </p:nvPr>
        </p:nvSpPr>
        <p:spPr>
          <a:xfrm>
            <a:off x="4572000" y="1159772"/>
            <a:ext cx="4333795" cy="3468871"/>
          </a:xfrm>
        </p:spPr>
        <p:txBody>
          <a:bodyPr/>
          <a:lstStyle>
            <a:lvl5pPr>
              <a:defRPr b="0" i="0">
                <a:latin typeface="Segoe UI Semilight" panose="020B04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3">
            <a:extLst>
              <a:ext uri="{FF2B5EF4-FFF2-40B4-BE49-F238E27FC236}">
                <a16:creationId xmlns:a16="http://schemas.microsoft.com/office/drawing/2014/main" id="{66F54F35-097D-DC44-8D73-C67C819E00FE}"/>
              </a:ext>
            </a:extLst>
          </p:cNvPr>
          <p:cNvSpPr>
            <a:spLocks noGrp="1"/>
          </p:cNvSpPr>
          <p:nvPr>
            <p:ph type="ftr" sz="quarter" idx="12"/>
          </p:nvPr>
        </p:nvSpPr>
        <p:spPr/>
        <p:txBody>
          <a:bodyPr/>
          <a:lstStyle/>
          <a:p>
            <a:r>
              <a:rPr lang="en-GB"/>
              <a:t>Copyright AMLCO</a:t>
            </a:r>
            <a:endParaRPr lang="en-BE"/>
          </a:p>
        </p:txBody>
      </p:sp>
    </p:spTree>
    <p:extLst>
      <p:ext uri="{BB962C8B-B14F-4D97-AF65-F5344CB8AC3E}">
        <p14:creationId xmlns:p14="http://schemas.microsoft.com/office/powerpoint/2010/main" val="111651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8204" y="329352"/>
            <a:ext cx="8519770" cy="378565"/>
          </a:xfrm>
          <a:prstGeom prst="rect">
            <a:avLst/>
          </a:prstGeom>
        </p:spPr>
        <p:txBody>
          <a:bodyPr vert="horz" wrap="square" lIns="0" tIns="45720" rIns="0" bIns="0" rtlCol="0" anchor="b">
            <a:spAutoFit/>
          </a:bodyPr>
          <a:lstStyle/>
          <a:p>
            <a:r>
              <a:rPr lang="en-GB" dirty="0"/>
              <a:t>Click to edit Master title style</a:t>
            </a:r>
            <a:endParaRPr lang="en-US" dirty="0"/>
          </a:p>
        </p:txBody>
      </p:sp>
      <p:sp>
        <p:nvSpPr>
          <p:cNvPr id="3" name="Text Placeholder 2"/>
          <p:cNvSpPr>
            <a:spLocks noGrp="1"/>
          </p:cNvSpPr>
          <p:nvPr>
            <p:ph type="body" idx="1"/>
          </p:nvPr>
        </p:nvSpPr>
        <p:spPr>
          <a:xfrm>
            <a:off x="238204" y="1159772"/>
            <a:ext cx="8519770" cy="3468871"/>
          </a:xfrm>
          <a:prstGeom prst="rect">
            <a:avLst/>
          </a:prstGeom>
        </p:spPr>
        <p:txBody>
          <a:bodyPr vert="horz" lIns="0" tIns="45720" rIns="7200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3"/>
            <a:r>
              <a:rPr lang="en-GB" dirty="0"/>
              <a:t>Fifth level</a:t>
            </a:r>
            <a:endParaRPr lang="en-US" dirty="0"/>
          </a:p>
        </p:txBody>
      </p:sp>
      <p:sp>
        <p:nvSpPr>
          <p:cNvPr id="10" name="Footer Placeholder 9">
            <a:extLst>
              <a:ext uri="{FF2B5EF4-FFF2-40B4-BE49-F238E27FC236}">
                <a16:creationId xmlns:a16="http://schemas.microsoft.com/office/drawing/2014/main" id="{7B0E9EE5-9415-7A41-AC6E-E7EFA0A74088}"/>
              </a:ext>
            </a:extLst>
          </p:cNvPr>
          <p:cNvSpPr>
            <a:spLocks noGrp="1"/>
          </p:cNvSpPr>
          <p:nvPr>
            <p:ph type="ftr" sz="quarter" idx="3"/>
          </p:nvPr>
        </p:nvSpPr>
        <p:spPr>
          <a:xfrm>
            <a:off x="2945934" y="4812050"/>
            <a:ext cx="3252133" cy="200055"/>
          </a:xfrm>
          <a:prstGeom prst="rect">
            <a:avLst/>
          </a:prstGeom>
        </p:spPr>
        <p:txBody>
          <a:bodyPr vert="horz" wrap="square" lIns="91440" tIns="45720" rIns="0" bIns="45720" rtlCol="0" anchor="ctr">
            <a:spAutoFit/>
          </a:bodyPr>
          <a:lstStyle>
            <a:lvl1pPr algn="ctr">
              <a:defRPr sz="700" b="0" i="0">
                <a:solidFill>
                  <a:schemeClr val="accent1"/>
                </a:solidFill>
                <a:latin typeface="Segoe UI Semilight" panose="020B0402040204020203" pitchFamily="34" charset="0"/>
              </a:defRPr>
            </a:lvl1pPr>
          </a:lstStyle>
          <a:p>
            <a:r>
              <a:rPr lang="en-GB"/>
              <a:t>Copyright AMLCO</a:t>
            </a:r>
            <a:endParaRPr lang="en-BE"/>
          </a:p>
        </p:txBody>
      </p:sp>
      <p:pic>
        <p:nvPicPr>
          <p:cNvPr id="12" name="Picture 11" descr="A picture containing drawing, clock&#10;&#10;Description automatically generated">
            <a:extLst>
              <a:ext uri="{FF2B5EF4-FFF2-40B4-BE49-F238E27FC236}">
                <a16:creationId xmlns:a16="http://schemas.microsoft.com/office/drawing/2014/main" id="{35448D5B-A9CB-984D-ABE2-AE28EF389692}"/>
              </a:ext>
            </a:extLst>
          </p:cNvPr>
          <p:cNvPicPr>
            <a:picLocks noChangeAspect="1"/>
          </p:cNvPicPr>
          <p:nvPr userDrawn="1"/>
        </p:nvPicPr>
        <p:blipFill>
          <a:blip r:embed="rId25"/>
          <a:stretch>
            <a:fillRect/>
          </a:stretch>
        </p:blipFill>
        <p:spPr>
          <a:xfrm>
            <a:off x="238205" y="4776993"/>
            <a:ext cx="755507" cy="249360"/>
          </a:xfrm>
          <a:prstGeom prst="rect">
            <a:avLst/>
          </a:prstGeom>
        </p:spPr>
      </p:pic>
      <p:sp>
        <p:nvSpPr>
          <p:cNvPr id="14" name="Espace réservé du numéro de diapositive 16">
            <a:extLst>
              <a:ext uri="{FF2B5EF4-FFF2-40B4-BE49-F238E27FC236}">
                <a16:creationId xmlns:a16="http://schemas.microsoft.com/office/drawing/2014/main" id="{B1B00A2C-C22A-7F47-877E-FD69BBBCFCF5}"/>
              </a:ext>
            </a:extLst>
          </p:cNvPr>
          <p:cNvSpPr txBox="1">
            <a:spLocks noChangeArrowheads="1"/>
          </p:cNvSpPr>
          <p:nvPr userDrawn="1"/>
        </p:nvSpPr>
        <p:spPr bwMode="auto">
          <a:xfrm>
            <a:off x="8732921" y="4679702"/>
            <a:ext cx="279555" cy="194581"/>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ctr" defTabSz="914400" rtl="0" eaLnBrk="1" latinLnBrk="0" hangingPunct="1">
              <a:defRPr sz="6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76219AF-F5ED-455B-A512-B03AB3602319}" type="slidenum">
              <a:rPr lang="en-GB" sz="700" b="0" i="0" kern="1200" smtClean="0">
                <a:solidFill>
                  <a:schemeClr val="accent1"/>
                </a:solidFill>
                <a:latin typeface="Segoe UI Semilight" panose="020B0402040204020203" pitchFamily="34" charset="0"/>
                <a:ea typeface="+mn-ea"/>
                <a:cs typeface="+mn-cs"/>
              </a:rPr>
              <a:pPr algn="ctr">
                <a:defRPr/>
              </a:pPr>
              <a:t>‹nr.›</a:t>
            </a:fld>
            <a:endParaRPr lang="en-GB" sz="700" b="0" i="0" kern="1200" dirty="0">
              <a:solidFill>
                <a:schemeClr val="accent1"/>
              </a:solidFill>
              <a:latin typeface="Segoe UI Semilight" panose="020B0402040204020203" pitchFamily="34" charset="0"/>
              <a:ea typeface="+mn-ea"/>
              <a:cs typeface="+mn-cs"/>
            </a:endParaRPr>
          </a:p>
        </p:txBody>
      </p:sp>
      <p:sp>
        <p:nvSpPr>
          <p:cNvPr id="21" name="Graphic 22">
            <a:extLst>
              <a:ext uri="{FF2B5EF4-FFF2-40B4-BE49-F238E27FC236}">
                <a16:creationId xmlns:a16="http://schemas.microsoft.com/office/drawing/2014/main" id="{DA46ED0F-6162-7443-9FA5-DAE775EDE158}"/>
              </a:ext>
            </a:extLst>
          </p:cNvPr>
          <p:cNvSpPr/>
          <p:nvPr userDrawn="1"/>
        </p:nvSpPr>
        <p:spPr>
          <a:xfrm>
            <a:off x="8757974" y="4776993"/>
            <a:ext cx="324242" cy="251554"/>
          </a:xfrm>
          <a:custGeom>
            <a:avLst/>
            <a:gdLst>
              <a:gd name="connsiteX0" fmla="*/ 0 w 1879840"/>
              <a:gd name="connsiteY0" fmla="*/ 949366 h 1412355"/>
              <a:gd name="connsiteX1" fmla="*/ 98222 w 1879840"/>
              <a:gd name="connsiteY1" fmla="*/ 1412257 h 1412355"/>
              <a:gd name="connsiteX2" fmla="*/ 1879840 w 1879840"/>
              <a:gd name="connsiteY2" fmla="*/ 281729 h 1412355"/>
              <a:gd name="connsiteX3" fmla="*/ 1501334 w 1879840"/>
              <a:gd name="connsiteY3" fmla="*/ -99 h 1412355"/>
              <a:gd name="connsiteX4" fmla="*/ 0 w 1879840"/>
              <a:gd name="connsiteY4" fmla="*/ 949366 h 1412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40" h="1412355">
                <a:moveTo>
                  <a:pt x="0" y="949366"/>
                </a:moveTo>
                <a:lnTo>
                  <a:pt x="98222" y="1412257"/>
                </a:lnTo>
                <a:cubicBezTo>
                  <a:pt x="810916" y="1235020"/>
                  <a:pt x="1431028" y="831912"/>
                  <a:pt x="1879840" y="281729"/>
                </a:cubicBezTo>
                <a:lnTo>
                  <a:pt x="1501334" y="-99"/>
                </a:lnTo>
                <a:cubicBezTo>
                  <a:pt x="1115040" y="468196"/>
                  <a:pt x="588992" y="800876"/>
                  <a:pt x="0" y="949366"/>
                </a:cubicBezTo>
                <a:close/>
              </a:path>
            </a:pathLst>
          </a:custGeom>
          <a:solidFill>
            <a:schemeClr val="accent1"/>
          </a:solidFill>
          <a:ln w="2346" cap="flat">
            <a:noFill/>
            <a:prstDash val="solid"/>
            <a:miter/>
          </a:ln>
        </p:spPr>
        <p:txBody>
          <a:bodyPr rtlCol="0" anchor="ctr"/>
          <a:lstStyle/>
          <a:p>
            <a:endParaRPr lang="en-BE"/>
          </a:p>
        </p:txBody>
      </p:sp>
    </p:spTree>
    <p:extLst>
      <p:ext uri="{BB962C8B-B14F-4D97-AF65-F5344CB8AC3E}">
        <p14:creationId xmlns:p14="http://schemas.microsoft.com/office/powerpoint/2010/main" val="2569434762"/>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713" r:id="rId3"/>
    <p:sldLayoutId id="2147483662" r:id="rId4"/>
    <p:sldLayoutId id="2147483714" r:id="rId5"/>
    <p:sldLayoutId id="2147483682" r:id="rId6"/>
    <p:sldLayoutId id="2147483675" r:id="rId7"/>
    <p:sldLayoutId id="2147483676" r:id="rId8"/>
    <p:sldLayoutId id="2147483679" r:id="rId9"/>
    <p:sldLayoutId id="2147483671" r:id="rId10"/>
    <p:sldLayoutId id="2147483666" r:id="rId11"/>
    <p:sldLayoutId id="2147483683" r:id="rId12"/>
    <p:sldLayoutId id="2147483674" r:id="rId13"/>
    <p:sldLayoutId id="2147483677" r:id="rId14"/>
    <p:sldLayoutId id="2147483684" r:id="rId15"/>
    <p:sldLayoutId id="2147483672" r:id="rId16"/>
    <p:sldLayoutId id="2147483668" r:id="rId17"/>
    <p:sldLayoutId id="2147483688" r:id="rId18"/>
    <p:sldLayoutId id="2147483689" r:id="rId19"/>
    <p:sldLayoutId id="2147483669" r:id="rId20"/>
    <p:sldLayoutId id="2147483686" r:id="rId21"/>
    <p:sldLayoutId id="2147483712" r:id="rId22"/>
    <p:sldLayoutId id="2147483673"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685800" rtl="0" eaLnBrk="1" latinLnBrk="0" hangingPunct="1">
        <a:lnSpc>
          <a:spcPct val="90000"/>
        </a:lnSpc>
        <a:spcBef>
          <a:spcPct val="0"/>
        </a:spcBef>
        <a:buNone/>
        <a:defRPr sz="2400" b="0" i="0" kern="1200">
          <a:solidFill>
            <a:schemeClr val="accent1"/>
          </a:solidFill>
          <a:latin typeface="Segoe UI" panose="020B0502040204020203" pitchFamily="34" charset="0"/>
          <a:ea typeface="+mj-ea"/>
          <a:cs typeface="+mj-cs"/>
        </a:defRPr>
      </a:lvl1pPr>
    </p:titleStyle>
    <p:bodyStyle>
      <a:lvl1pPr marL="171450" indent="-171450" algn="just" defTabSz="685800" rtl="0" eaLnBrk="1" latinLnBrk="0" hangingPunct="1">
        <a:lnSpc>
          <a:spcPct val="100000"/>
        </a:lnSpc>
        <a:spcBef>
          <a:spcPts val="750"/>
        </a:spcBef>
        <a:spcAft>
          <a:spcPts val="300"/>
        </a:spcAft>
        <a:buClr>
          <a:schemeClr val="accent1"/>
        </a:buClr>
        <a:buSzPct val="75000"/>
        <a:buFont typeface=".PingFang SC Regular"/>
        <a:buChar char="◎"/>
        <a:defRPr sz="1600" b="0" i="0" kern="1200">
          <a:solidFill>
            <a:schemeClr val="tx1"/>
          </a:solidFill>
          <a:latin typeface="Segoe UI Semilight" panose="020B0402040204020203" pitchFamily="34" charset="0"/>
          <a:ea typeface="+mn-ea"/>
          <a:cs typeface="+mn-cs"/>
        </a:defRPr>
      </a:lvl1pPr>
      <a:lvl2pPr marL="514350" indent="-171450" algn="just" defTabSz="685800" rtl="0" eaLnBrk="1" latinLnBrk="0" hangingPunct="1">
        <a:lnSpc>
          <a:spcPct val="100000"/>
        </a:lnSpc>
        <a:spcBef>
          <a:spcPts val="375"/>
        </a:spcBef>
        <a:spcAft>
          <a:spcPts val="300"/>
        </a:spcAft>
        <a:buClr>
          <a:schemeClr val="accent2"/>
        </a:buClr>
        <a:buSzPct val="75000"/>
        <a:buFont typeface=".PingFang SC Regular"/>
        <a:buChar char="◎"/>
        <a:defRPr sz="1200" b="0" i="0" kern="1200">
          <a:solidFill>
            <a:schemeClr val="tx1"/>
          </a:solidFill>
          <a:latin typeface="Segoe UI Semilight" panose="020B0402040204020203" pitchFamily="34" charset="0"/>
          <a:ea typeface="+mn-ea"/>
          <a:cs typeface="+mn-cs"/>
        </a:defRPr>
      </a:lvl2pPr>
      <a:lvl3pPr marL="857250" indent="-171450" algn="just" defTabSz="685800" rtl="0" eaLnBrk="1" latinLnBrk="0" hangingPunct="1">
        <a:lnSpc>
          <a:spcPct val="100000"/>
        </a:lnSpc>
        <a:spcBef>
          <a:spcPts val="375"/>
        </a:spcBef>
        <a:spcAft>
          <a:spcPts val="300"/>
        </a:spcAft>
        <a:buClr>
          <a:schemeClr val="accent1"/>
        </a:buClr>
        <a:buSzPct val="75000"/>
        <a:buFont typeface=".PingFang SC Regular"/>
        <a:buChar char="◎"/>
        <a:defRPr sz="1100" b="0" i="0" kern="1200">
          <a:solidFill>
            <a:schemeClr val="tx1"/>
          </a:solidFill>
          <a:latin typeface="Segoe UI Semilight" panose="020B0402040204020203" pitchFamily="34" charset="0"/>
          <a:ea typeface="+mn-ea"/>
          <a:cs typeface="+mn-cs"/>
        </a:defRPr>
      </a:lvl3pPr>
      <a:lvl4pPr marL="1200150" indent="-171450" algn="just" defTabSz="685800" rtl="0" eaLnBrk="1" latinLnBrk="0" hangingPunct="1">
        <a:lnSpc>
          <a:spcPct val="100000"/>
        </a:lnSpc>
        <a:spcBef>
          <a:spcPts val="375"/>
        </a:spcBef>
        <a:spcAft>
          <a:spcPts val="300"/>
        </a:spcAft>
        <a:buClr>
          <a:schemeClr val="accent2"/>
        </a:buClr>
        <a:buSzPct val="75000"/>
        <a:buFont typeface=".PingFang SC Regular"/>
        <a:buChar char="◎"/>
        <a:defRPr sz="1100" b="0" i="0" kern="1200">
          <a:solidFill>
            <a:schemeClr val="tx1"/>
          </a:solidFill>
          <a:latin typeface="Segoe UI Semilight" panose="020B0402040204020203" pitchFamily="34" charset="0"/>
          <a:ea typeface="+mn-ea"/>
          <a:cs typeface="+mn-cs"/>
        </a:defRPr>
      </a:lvl4pPr>
      <a:lvl5pPr marL="1543050" indent="-171450" algn="l" defTabSz="685800" rtl="0" eaLnBrk="1" latinLnBrk="0" hangingPunct="1">
        <a:lnSpc>
          <a:spcPct val="100000"/>
        </a:lnSpc>
        <a:spcBef>
          <a:spcPts val="375"/>
        </a:spcBef>
        <a:spcAft>
          <a:spcPts val="300"/>
        </a:spcAft>
        <a:buClr>
          <a:schemeClr val="accent1"/>
        </a:buClr>
        <a:buSzPct val="75000"/>
        <a:buFont typeface=".PingFang SC Regular"/>
        <a:buChar char="◎"/>
        <a:defRPr sz="110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jura.kluwer.be/secure/DocumentView.aspx?id=ln194852&amp;anchor=ln194852-52&amp;bron=doc"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924C-FB79-734C-815A-2DE940E84ECC}"/>
              </a:ext>
            </a:extLst>
          </p:cNvPr>
          <p:cNvSpPr>
            <a:spLocks noGrp="1"/>
          </p:cNvSpPr>
          <p:nvPr>
            <p:ph type="ctrTitle"/>
          </p:nvPr>
        </p:nvSpPr>
        <p:spPr>
          <a:xfrm>
            <a:off x="2133487" y="1592293"/>
            <a:ext cx="6683186" cy="544765"/>
          </a:xfrm>
        </p:spPr>
        <p:txBody>
          <a:bodyPr/>
          <a:lstStyle/>
          <a:p>
            <a:r>
              <a:rPr lang="nl-BE" sz="1800" b="1" dirty="0"/>
              <a:t>Pro </a:t>
            </a:r>
            <a:r>
              <a:rPr lang="nl-BE" sz="1800" b="1" dirty="0" err="1"/>
              <a:t>Mandato</a:t>
            </a:r>
            <a:r>
              <a:rPr lang="nl-BE" sz="1800" b="1" dirty="0"/>
              <a:t> – </a:t>
            </a:r>
            <a:r>
              <a:rPr lang="nl-NL" sz="1800" b="1" dirty="0"/>
              <a:t>Van vereffenaar tot poortwachter. </a:t>
            </a:r>
            <a:br>
              <a:rPr lang="nl-NL" sz="1800" b="1" dirty="0"/>
            </a:br>
            <a:r>
              <a:rPr lang="nl-NL" sz="1800" b="1" dirty="0"/>
              <a:t>De curator in het vizier van de witwaswetgeving.</a:t>
            </a:r>
            <a:endParaRPr lang="en-BE" sz="1800" b="1" dirty="0"/>
          </a:p>
        </p:txBody>
      </p:sp>
      <p:sp>
        <p:nvSpPr>
          <p:cNvPr id="3" name="Subtitle 2">
            <a:extLst>
              <a:ext uri="{FF2B5EF4-FFF2-40B4-BE49-F238E27FC236}">
                <a16:creationId xmlns:a16="http://schemas.microsoft.com/office/drawing/2014/main" id="{B960410A-DB3D-A24C-A4FF-F2DA1968ED0F}"/>
              </a:ext>
            </a:extLst>
          </p:cNvPr>
          <p:cNvSpPr>
            <a:spLocks noGrp="1"/>
          </p:cNvSpPr>
          <p:nvPr>
            <p:ph type="subTitle" idx="1"/>
          </p:nvPr>
        </p:nvSpPr>
        <p:spPr>
          <a:xfrm>
            <a:off x="1882663" y="2571750"/>
            <a:ext cx="6683186" cy="612988"/>
          </a:xfrm>
        </p:spPr>
        <p:txBody>
          <a:bodyPr/>
          <a:lstStyle/>
          <a:p>
            <a:pPr>
              <a:lnSpc>
                <a:spcPts val="1700"/>
              </a:lnSpc>
              <a:spcBef>
                <a:spcPts val="0"/>
              </a:spcBef>
              <a:spcAft>
                <a:spcPts val="0"/>
              </a:spcAft>
            </a:pPr>
            <a:r>
              <a:rPr lang="en-GB" dirty="0"/>
              <a:t>Mr. Jan Tuerlinckx</a:t>
            </a:r>
          </a:p>
          <a:p>
            <a:endParaRPr lang="en-GB" dirty="0"/>
          </a:p>
        </p:txBody>
      </p:sp>
    </p:spTree>
    <p:extLst>
      <p:ext uri="{BB962C8B-B14F-4D97-AF65-F5344CB8AC3E}">
        <p14:creationId xmlns:p14="http://schemas.microsoft.com/office/powerpoint/2010/main" val="386145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1BB84-171A-59F1-AE49-EAFECAF7A0E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4C38304-D6FE-AC93-C414-4262484D6D16}"/>
              </a:ext>
            </a:extLst>
          </p:cNvPr>
          <p:cNvSpPr>
            <a:spLocks noGrp="1"/>
          </p:cNvSpPr>
          <p:nvPr>
            <p:ph type="title"/>
          </p:nvPr>
        </p:nvSpPr>
        <p:spPr/>
        <p:txBody>
          <a:bodyPr/>
          <a:lstStyle/>
          <a:p>
            <a:r>
              <a:rPr lang="nl-BE" dirty="0"/>
              <a:t>Toepassingsgebied</a:t>
            </a:r>
          </a:p>
        </p:txBody>
      </p:sp>
      <p:sp>
        <p:nvSpPr>
          <p:cNvPr id="3" name="Tijdelijke aanduiding voor inhoud 2">
            <a:extLst>
              <a:ext uri="{FF2B5EF4-FFF2-40B4-BE49-F238E27FC236}">
                <a16:creationId xmlns:a16="http://schemas.microsoft.com/office/drawing/2014/main" id="{2C41E236-3D6E-E8B3-74FC-E92CE1B706E2}"/>
              </a:ext>
            </a:extLst>
          </p:cNvPr>
          <p:cNvSpPr>
            <a:spLocks noGrp="1"/>
          </p:cNvSpPr>
          <p:nvPr>
            <p:ph idx="1"/>
          </p:nvPr>
        </p:nvSpPr>
        <p:spPr/>
        <p:txBody>
          <a:bodyPr>
            <a:normAutofit fontScale="92500"/>
          </a:bodyPr>
          <a:lstStyle/>
          <a:p>
            <a:r>
              <a:rPr lang="nl-NL" dirty="0" err="1"/>
              <a:t>Quid</a:t>
            </a:r>
            <a:r>
              <a:rPr lang="nl-NL" dirty="0"/>
              <a:t> bijzondere mandaten (</a:t>
            </a:r>
            <a:r>
              <a:rPr lang="nl-BE" sz="1500" dirty="0"/>
              <a:t>Curator, voorlopig bewindvoerder…)</a:t>
            </a:r>
          </a:p>
          <a:p>
            <a:pPr lvl="1"/>
            <a:r>
              <a:rPr lang="nl-NL" sz="1100" dirty="0"/>
              <a:t>In deze hoedanigheden treden zij niet op als ‘advocaat’ voor een cliënt (zie bijv. ook </a:t>
            </a:r>
            <a:r>
              <a:rPr lang="nl-NL" sz="1100" dirty="0" err="1"/>
              <a:t>GwH</a:t>
            </a:r>
            <a:r>
              <a:rPr lang="nl-NL" sz="1100" dirty="0"/>
              <a:t> arrest 46/2009 </a:t>
            </a:r>
            <a:r>
              <a:rPr lang="nl-NL" sz="1100" dirty="0" err="1"/>
              <a:t>ivm</a:t>
            </a:r>
            <a:r>
              <a:rPr lang="nl-NL" sz="1100" dirty="0"/>
              <a:t> RPV)</a:t>
            </a:r>
          </a:p>
          <a:p>
            <a:r>
              <a:rPr lang="nl-NL" sz="1500" dirty="0"/>
              <a:t>MAAR, wel verslag conform artikel XX.153 en 171 WER betreffende vermoedelijke toestand faillissement, de voornaamste oorzaken ervan, de kenmerken die het vertoont en eventuele grove fouten</a:t>
            </a:r>
          </a:p>
          <a:p>
            <a:pPr lvl="1"/>
            <a:r>
              <a:rPr lang="nl-NL" sz="1100" dirty="0"/>
              <a:t>Zowel verslag als opmerkingen hierbij door rechter-commissaris toegankelijk voor curator, rechter commissaris en procureur des Konings</a:t>
            </a:r>
          </a:p>
          <a:p>
            <a:pPr lvl="1"/>
            <a:r>
              <a:rPr lang="nl-NL" sz="1100" dirty="0"/>
              <a:t>In het kader van strafrechtelijke aansprakelijkheid en misdrijven die verband houden met insolventie</a:t>
            </a:r>
            <a:endParaRPr lang="nl-BE" dirty="0"/>
          </a:p>
          <a:p>
            <a:r>
              <a:rPr lang="nl-BE" dirty="0"/>
              <a:t>Daarenboven, kunnen bestuurders conform artikel XX.225 WER persoonlijk en al dan niet hoofdelijk aansprakelijk worden gesteld voor het geheel of gedeelte van de schulden, indien komt vast te staan dat een door hen begane, kennelijk grove fout heeft bijgedragen aan het faillissement </a:t>
            </a:r>
          </a:p>
          <a:p>
            <a:pPr lvl="1"/>
            <a:r>
              <a:rPr lang="nl-BE" dirty="0"/>
              <a:t>Als kennelijk grove fout wordt in elk geval beschouwd </a:t>
            </a:r>
            <a:r>
              <a:rPr lang="nl-BE" b="1" u="sng" dirty="0"/>
              <a:t>iedere vorm van ernstige fiscale fraude</a:t>
            </a:r>
            <a:r>
              <a:rPr lang="nl-BE" dirty="0"/>
              <a:t>, al dan niet georganiseerd, in de zin van artikel 4, 23°, k), van de wet van 18 september 2017 tot voorkoming van het witwassen van geld en de financiering van terrorisme en tot beperking van het gebruik van contanten</a:t>
            </a:r>
          </a:p>
          <a:p>
            <a:pPr marL="0" indent="0">
              <a:buNone/>
            </a:pPr>
            <a:endParaRPr lang="nl-BE" dirty="0"/>
          </a:p>
          <a:p>
            <a:endParaRPr lang="nl-BE" dirty="0"/>
          </a:p>
        </p:txBody>
      </p:sp>
      <p:sp>
        <p:nvSpPr>
          <p:cNvPr id="4" name="Tijdelijke aanduiding voor tekst 3">
            <a:extLst>
              <a:ext uri="{FF2B5EF4-FFF2-40B4-BE49-F238E27FC236}">
                <a16:creationId xmlns:a16="http://schemas.microsoft.com/office/drawing/2014/main" id="{9B9FA9DE-AD35-AC62-3FB7-D6A497591B2F}"/>
              </a:ext>
            </a:extLst>
          </p:cNvPr>
          <p:cNvSpPr>
            <a:spLocks noGrp="1"/>
          </p:cNvSpPr>
          <p:nvPr>
            <p:ph type="body" sz="quarter" idx="10"/>
          </p:nvPr>
        </p:nvSpPr>
        <p:spPr>
          <a:xfrm>
            <a:off x="238206" y="677906"/>
            <a:ext cx="8519768" cy="741229"/>
          </a:xfrm>
        </p:spPr>
        <p:txBody>
          <a:bodyPr/>
          <a:lstStyle/>
          <a:p>
            <a:r>
              <a:rPr lang="nl-BE" dirty="0"/>
              <a:t>Bijzondere mandaten</a:t>
            </a:r>
          </a:p>
          <a:p>
            <a:endParaRPr lang="nl-BE" dirty="0"/>
          </a:p>
        </p:txBody>
      </p:sp>
      <p:sp>
        <p:nvSpPr>
          <p:cNvPr id="5" name="Tijdelijke aanduiding voor voettekst 4">
            <a:extLst>
              <a:ext uri="{FF2B5EF4-FFF2-40B4-BE49-F238E27FC236}">
                <a16:creationId xmlns:a16="http://schemas.microsoft.com/office/drawing/2014/main" id="{6EA385B0-158A-7512-145B-A92D67B23294}"/>
              </a:ext>
            </a:extLst>
          </p:cNvPr>
          <p:cNvSpPr>
            <a:spLocks noGrp="1"/>
          </p:cNvSpPr>
          <p:nvPr>
            <p:ph type="ftr" sz="quarter" idx="11"/>
          </p:nvPr>
        </p:nvSpPr>
        <p:spPr/>
        <p:txBody>
          <a:bodyPr/>
          <a:lstStyle/>
          <a:p>
            <a:r>
              <a:rPr lang="en-GB"/>
              <a:t>Copyright AMLCO</a:t>
            </a:r>
            <a:endParaRPr lang="en-BE"/>
          </a:p>
        </p:txBody>
      </p:sp>
    </p:spTree>
    <p:extLst>
      <p:ext uri="{BB962C8B-B14F-4D97-AF65-F5344CB8AC3E}">
        <p14:creationId xmlns:p14="http://schemas.microsoft.com/office/powerpoint/2010/main" val="264422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B8745-B8B4-C443-9D7E-433AB485768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F075E28-A0B4-B819-BDA1-D6FBDED054D6}"/>
              </a:ext>
            </a:extLst>
          </p:cNvPr>
          <p:cNvSpPr>
            <a:spLocks noGrp="1"/>
          </p:cNvSpPr>
          <p:nvPr>
            <p:ph type="title"/>
          </p:nvPr>
        </p:nvSpPr>
        <p:spPr/>
        <p:txBody>
          <a:bodyPr/>
          <a:lstStyle/>
          <a:p>
            <a:r>
              <a:rPr lang="nl-BE" dirty="0"/>
              <a:t>Toepassingsgebied</a:t>
            </a:r>
          </a:p>
        </p:txBody>
      </p:sp>
      <p:sp>
        <p:nvSpPr>
          <p:cNvPr id="3" name="Tijdelijke aanduiding voor inhoud 2">
            <a:extLst>
              <a:ext uri="{FF2B5EF4-FFF2-40B4-BE49-F238E27FC236}">
                <a16:creationId xmlns:a16="http://schemas.microsoft.com/office/drawing/2014/main" id="{4B07E0BA-653D-928C-0462-6EC046B5D704}"/>
              </a:ext>
            </a:extLst>
          </p:cNvPr>
          <p:cNvSpPr>
            <a:spLocks noGrp="1"/>
          </p:cNvSpPr>
          <p:nvPr>
            <p:ph idx="1"/>
          </p:nvPr>
        </p:nvSpPr>
        <p:spPr/>
        <p:txBody>
          <a:bodyPr>
            <a:normAutofit/>
          </a:bodyPr>
          <a:lstStyle/>
          <a:p>
            <a:r>
              <a:rPr lang="nl-NL" sz="1500" dirty="0"/>
              <a:t>Maar … meldingsverplichting voor de curatoren in een faillissement, de voorlopige bewindvoerders bedoeld in de artikelen XX.31, §1, en XX.32, §2, van het Wetboek van economisch recht, die, bij de uitoefening van hun opdrachten of bij de uitoefening van hun beroep geldmiddelen, verrichtingen of feiten vaststellen waarvan zij weten, vermoeden of redelijke gronden hebben om te vermoeden dat ze verband houden met het witwassen van geld of met de financiering van terrorisme</a:t>
            </a:r>
          </a:p>
          <a:p>
            <a:endParaRPr lang="nl-BE" dirty="0"/>
          </a:p>
        </p:txBody>
      </p:sp>
      <p:sp>
        <p:nvSpPr>
          <p:cNvPr id="4" name="Tijdelijke aanduiding voor tekst 3">
            <a:extLst>
              <a:ext uri="{FF2B5EF4-FFF2-40B4-BE49-F238E27FC236}">
                <a16:creationId xmlns:a16="http://schemas.microsoft.com/office/drawing/2014/main" id="{CB3126A6-F03E-CE2E-A7BF-8AC1F27377F5}"/>
              </a:ext>
            </a:extLst>
          </p:cNvPr>
          <p:cNvSpPr>
            <a:spLocks noGrp="1"/>
          </p:cNvSpPr>
          <p:nvPr>
            <p:ph type="body" sz="quarter" idx="10"/>
          </p:nvPr>
        </p:nvSpPr>
        <p:spPr>
          <a:xfrm>
            <a:off x="238206" y="677906"/>
            <a:ext cx="8519768" cy="741229"/>
          </a:xfrm>
        </p:spPr>
        <p:txBody>
          <a:bodyPr/>
          <a:lstStyle/>
          <a:p>
            <a:r>
              <a:rPr lang="nl-BE" dirty="0"/>
              <a:t>Bijzondere mandaten</a:t>
            </a:r>
          </a:p>
          <a:p>
            <a:endParaRPr lang="nl-BE" dirty="0"/>
          </a:p>
        </p:txBody>
      </p:sp>
      <p:sp>
        <p:nvSpPr>
          <p:cNvPr id="5" name="Tijdelijke aanduiding voor voettekst 4">
            <a:extLst>
              <a:ext uri="{FF2B5EF4-FFF2-40B4-BE49-F238E27FC236}">
                <a16:creationId xmlns:a16="http://schemas.microsoft.com/office/drawing/2014/main" id="{F89E99AC-D349-29A7-1976-C5A7E9F916F1}"/>
              </a:ext>
            </a:extLst>
          </p:cNvPr>
          <p:cNvSpPr>
            <a:spLocks noGrp="1"/>
          </p:cNvSpPr>
          <p:nvPr>
            <p:ph type="ftr" sz="quarter" idx="11"/>
          </p:nvPr>
        </p:nvSpPr>
        <p:spPr/>
        <p:txBody>
          <a:bodyPr/>
          <a:lstStyle/>
          <a:p>
            <a:r>
              <a:rPr lang="en-GB"/>
              <a:t>Copyright AMLCO</a:t>
            </a:r>
            <a:endParaRPr lang="en-BE"/>
          </a:p>
        </p:txBody>
      </p:sp>
    </p:spTree>
    <p:extLst>
      <p:ext uri="{BB962C8B-B14F-4D97-AF65-F5344CB8AC3E}">
        <p14:creationId xmlns:p14="http://schemas.microsoft.com/office/powerpoint/2010/main" val="71355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076F5-88C2-7425-9273-53C463C5F32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FD2B83C-4F14-A2C4-1D7A-E6CE724B92CC}"/>
              </a:ext>
            </a:extLst>
          </p:cNvPr>
          <p:cNvSpPr>
            <a:spLocks noGrp="1"/>
          </p:cNvSpPr>
          <p:nvPr>
            <p:ph type="title"/>
          </p:nvPr>
        </p:nvSpPr>
        <p:spPr/>
        <p:txBody>
          <a:bodyPr/>
          <a:lstStyle/>
          <a:p>
            <a:r>
              <a:rPr lang="nl-BE" dirty="0"/>
              <a:t>Toepassingsgebied</a:t>
            </a:r>
          </a:p>
        </p:txBody>
      </p:sp>
      <p:sp>
        <p:nvSpPr>
          <p:cNvPr id="3" name="Tijdelijke aanduiding voor inhoud 2">
            <a:extLst>
              <a:ext uri="{FF2B5EF4-FFF2-40B4-BE49-F238E27FC236}">
                <a16:creationId xmlns:a16="http://schemas.microsoft.com/office/drawing/2014/main" id="{26F9AF55-1C9E-F0EC-3E5D-F3AF2F8C7D31}"/>
              </a:ext>
            </a:extLst>
          </p:cNvPr>
          <p:cNvSpPr>
            <a:spLocks noGrp="1"/>
          </p:cNvSpPr>
          <p:nvPr>
            <p:ph idx="1"/>
          </p:nvPr>
        </p:nvSpPr>
        <p:spPr/>
        <p:txBody>
          <a:bodyPr>
            <a:normAutofit/>
          </a:bodyPr>
          <a:lstStyle/>
          <a:p>
            <a:r>
              <a:rPr lang="nl-NL" sz="1500" dirty="0"/>
              <a:t>Art. 79 AWW</a:t>
            </a:r>
          </a:p>
          <a:p>
            <a:pPr marL="0" indent="0">
              <a:buNone/>
            </a:pPr>
            <a:r>
              <a:rPr lang="nl-NL" sz="1300" dirty="0"/>
              <a:t>§ 1 Onverminderd de bevoegdheden van de gerechtelijke autoriteiten, wordt de </a:t>
            </a:r>
            <a:r>
              <a:rPr lang="nl-NL" sz="1300" u="sng" dirty="0"/>
              <a:t>CFI belast met het ontvangen en het analyseren van de meldingen van vermoedens die verband houden met WG/FT meegedeeld door de onderworpen entiteiten</a:t>
            </a:r>
            <a:r>
              <a:rPr lang="nl-NL" sz="1300" dirty="0"/>
              <a:t> op grond van de artikelen 47, 54 en 66, § 2, derde lid, evenals de meldingen van vermoedens die verband houden met de financiering van de proliferatie van massavernietigingswapens, meegedeeld door de onderworpen entiteiten op grond van de desbetreffende Europese verordeningen.</a:t>
            </a:r>
          </a:p>
          <a:p>
            <a:pPr marL="0" indent="0">
              <a:buNone/>
            </a:pPr>
            <a:r>
              <a:rPr lang="nl-NL" sz="1300" dirty="0"/>
              <a:t>  § 2 De </a:t>
            </a:r>
            <a:r>
              <a:rPr lang="nl-NL" sz="1300" u="sng" dirty="0"/>
              <a:t>CFI wordt bovendien belast met het ontvangen en het analyseren van de informatie meegedeeld door</a:t>
            </a:r>
            <a:r>
              <a:rPr lang="nl-NL" sz="1300" dirty="0"/>
              <a:t>:</a:t>
            </a:r>
          </a:p>
          <a:p>
            <a:pPr marL="0" indent="0">
              <a:buNone/>
            </a:pPr>
            <a:r>
              <a:rPr lang="nl-NL" sz="1100" dirty="0"/>
              <a:t>2° de ambtenaren van de administratieve diensten van de Staat, de </a:t>
            </a:r>
            <a:r>
              <a:rPr lang="nl-NL" sz="1100" dirty="0">
                <a:solidFill>
                  <a:srgbClr val="FF0000"/>
                </a:solidFill>
              </a:rPr>
              <a:t>curatoren in een faillissement</a:t>
            </a:r>
            <a:r>
              <a:rPr lang="nl-NL" sz="1100" dirty="0"/>
              <a:t>, de voorlopige bewindvoerders bedoeld in de artikelen XX.32, § 2, en XX.49/1, § 1, van het Wetboek van economisch recht, die, bij de uitoefening van hun opdrachten of bij de uitoefening van hun beroep geldmiddelen, verrichtingen of feiten vaststellen waarvan zij weten, vermoeden of redelijke gronden hebben om te vermoeden dat ze verband houden met het witwassen van geld of met de financiering van terrorisme;</a:t>
            </a:r>
            <a:endParaRPr lang="nl-BE" sz="1100" dirty="0"/>
          </a:p>
        </p:txBody>
      </p:sp>
      <p:sp>
        <p:nvSpPr>
          <p:cNvPr id="4" name="Tijdelijke aanduiding voor tekst 3">
            <a:extLst>
              <a:ext uri="{FF2B5EF4-FFF2-40B4-BE49-F238E27FC236}">
                <a16:creationId xmlns:a16="http://schemas.microsoft.com/office/drawing/2014/main" id="{5A0F4416-1884-6C4E-8319-BD7275A611D6}"/>
              </a:ext>
            </a:extLst>
          </p:cNvPr>
          <p:cNvSpPr>
            <a:spLocks noGrp="1"/>
          </p:cNvSpPr>
          <p:nvPr>
            <p:ph type="body" sz="quarter" idx="10"/>
          </p:nvPr>
        </p:nvSpPr>
        <p:spPr>
          <a:xfrm>
            <a:off x="238206" y="677906"/>
            <a:ext cx="8519768" cy="741229"/>
          </a:xfrm>
        </p:spPr>
        <p:txBody>
          <a:bodyPr/>
          <a:lstStyle/>
          <a:p>
            <a:r>
              <a:rPr lang="nl-BE" dirty="0"/>
              <a:t>Bijzondere mandaten</a:t>
            </a:r>
          </a:p>
          <a:p>
            <a:endParaRPr lang="nl-BE" dirty="0"/>
          </a:p>
        </p:txBody>
      </p:sp>
      <p:sp>
        <p:nvSpPr>
          <p:cNvPr id="5" name="Tijdelijke aanduiding voor voettekst 4">
            <a:extLst>
              <a:ext uri="{FF2B5EF4-FFF2-40B4-BE49-F238E27FC236}">
                <a16:creationId xmlns:a16="http://schemas.microsoft.com/office/drawing/2014/main" id="{5439E071-CC00-5357-EA1D-203CE1080C86}"/>
              </a:ext>
            </a:extLst>
          </p:cNvPr>
          <p:cNvSpPr>
            <a:spLocks noGrp="1"/>
          </p:cNvSpPr>
          <p:nvPr>
            <p:ph type="ftr" sz="quarter" idx="11"/>
          </p:nvPr>
        </p:nvSpPr>
        <p:spPr/>
        <p:txBody>
          <a:bodyPr/>
          <a:lstStyle/>
          <a:p>
            <a:r>
              <a:rPr lang="en-GB"/>
              <a:t>Copyright AMLCO</a:t>
            </a:r>
            <a:endParaRPr lang="en-BE"/>
          </a:p>
        </p:txBody>
      </p:sp>
    </p:spTree>
    <p:extLst>
      <p:ext uri="{BB962C8B-B14F-4D97-AF65-F5344CB8AC3E}">
        <p14:creationId xmlns:p14="http://schemas.microsoft.com/office/powerpoint/2010/main" val="80745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F8347-C327-4C8D-3BDE-77D3815DA0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631C98A-4FD7-D80F-52F0-F265B39A21B3}"/>
              </a:ext>
            </a:extLst>
          </p:cNvPr>
          <p:cNvSpPr>
            <a:spLocks noGrp="1"/>
          </p:cNvSpPr>
          <p:nvPr>
            <p:ph type="title"/>
          </p:nvPr>
        </p:nvSpPr>
        <p:spPr/>
        <p:txBody>
          <a:bodyPr/>
          <a:lstStyle/>
          <a:p>
            <a:r>
              <a:rPr lang="nl-BE" dirty="0"/>
              <a:t>Toepassingsgebied</a:t>
            </a:r>
          </a:p>
        </p:txBody>
      </p:sp>
      <p:sp>
        <p:nvSpPr>
          <p:cNvPr id="3" name="Tijdelijke aanduiding voor inhoud 2">
            <a:extLst>
              <a:ext uri="{FF2B5EF4-FFF2-40B4-BE49-F238E27FC236}">
                <a16:creationId xmlns:a16="http://schemas.microsoft.com/office/drawing/2014/main" id="{D9BBD2F1-BFA0-39E7-6C32-3ABD25110FBD}"/>
              </a:ext>
            </a:extLst>
          </p:cNvPr>
          <p:cNvSpPr>
            <a:spLocks noGrp="1"/>
          </p:cNvSpPr>
          <p:nvPr>
            <p:ph idx="1"/>
          </p:nvPr>
        </p:nvSpPr>
        <p:spPr/>
        <p:txBody>
          <a:bodyPr>
            <a:normAutofit fontScale="85000" lnSpcReduction="10000"/>
          </a:bodyPr>
          <a:lstStyle/>
          <a:p>
            <a:r>
              <a:rPr lang="nl-NL" sz="1500" dirty="0"/>
              <a:t>Art. 81 AWW</a:t>
            </a:r>
          </a:p>
          <a:p>
            <a:pPr marL="0" indent="0">
              <a:buNone/>
            </a:pPr>
            <a:r>
              <a:rPr lang="nl-NL" sz="1300" dirty="0"/>
              <a:t>§ 1 Wanneer de CFI meldingen van de vermoedens en informatie bedoeld in artikel 79 ontvangt, mogen de CFI, of één van haar leden of één van haar personeelsleden, die daartoe is aangewezen door de magistraat die de Cel leidt of door zijn plaatsvervanger, volgens de door haar bepaalde modaliteiten, alle bijkomende inlichtingen, waaronder alle financiële, administratieve en rechtshandhavingsinformatie, opvragen die zij nuttig achten voor de vervulling van de opdracht van de CFI, bij:</a:t>
            </a:r>
          </a:p>
          <a:p>
            <a:pPr marL="342900" lvl="1" indent="0">
              <a:buNone/>
            </a:pPr>
            <a:r>
              <a:rPr lang="nl-NL" b="1" dirty="0"/>
              <a:t>1°	</a:t>
            </a:r>
            <a:r>
              <a:rPr lang="nl-NL" dirty="0"/>
              <a:t>de onderworpen entiteiten;</a:t>
            </a:r>
          </a:p>
          <a:p>
            <a:pPr marL="342900" lvl="1" indent="0">
              <a:buNone/>
            </a:pPr>
            <a:r>
              <a:rPr lang="nl-NL" b="1" dirty="0"/>
              <a:t>2°	</a:t>
            </a:r>
            <a:r>
              <a:rPr lang="nl-NL" dirty="0"/>
              <a:t>de toezichtautoriteiten en de Stafhouder bedoeld in </a:t>
            </a:r>
            <a:r>
              <a:rPr lang="nl-NL" dirty="0">
                <a:hlinkClick r:id="rId2"/>
              </a:rPr>
              <a:t>artikel 52</a:t>
            </a:r>
            <a:r>
              <a:rPr lang="nl-NL" dirty="0"/>
              <a:t>;</a:t>
            </a:r>
          </a:p>
          <a:p>
            <a:pPr marL="342900" lvl="1" indent="0">
              <a:buNone/>
            </a:pPr>
            <a:r>
              <a:rPr lang="nl-NL" b="1" dirty="0"/>
              <a:t>3°	</a:t>
            </a:r>
            <a:r>
              <a:rPr lang="nl-NL" dirty="0"/>
              <a:t>de politiediensten, met toepassing van </a:t>
            </a:r>
            <a:r>
              <a:rPr lang="nl-NL" baseline="30000" dirty="0"/>
              <a:t>1</a:t>
            </a:r>
            <a:r>
              <a:rPr lang="nl-NL" dirty="0"/>
              <a:t>[artikel 44/11/9, § 1, 1°,]</a:t>
            </a:r>
            <a:r>
              <a:rPr lang="nl-NL" baseline="30000" dirty="0"/>
              <a:t>1</a:t>
            </a:r>
            <a:r>
              <a:rPr lang="nl-NL" dirty="0"/>
              <a:t> van de wet van 5 augustus 1992 op het politieambt;</a:t>
            </a:r>
          </a:p>
          <a:p>
            <a:pPr marL="342900" lvl="1" indent="0">
              <a:buNone/>
            </a:pPr>
            <a:r>
              <a:rPr lang="nl-NL" b="1" dirty="0"/>
              <a:t>4°	</a:t>
            </a:r>
            <a:r>
              <a:rPr lang="nl-NL" dirty="0"/>
              <a:t>de administratieve diensten van de Staat;</a:t>
            </a:r>
          </a:p>
          <a:p>
            <a:pPr marL="342900" lvl="1" indent="0">
              <a:buNone/>
            </a:pPr>
            <a:r>
              <a:rPr lang="nl-NL" b="1" dirty="0"/>
              <a:t>5°	</a:t>
            </a:r>
            <a:r>
              <a:rPr lang="nl-NL" dirty="0"/>
              <a:t>de openbare centra voor maatschappelijk welzijn;</a:t>
            </a:r>
          </a:p>
          <a:p>
            <a:pPr marL="342900" lvl="1" indent="0">
              <a:buNone/>
            </a:pPr>
            <a:r>
              <a:rPr lang="nl-NL" b="1" dirty="0"/>
              <a:t>6°	</a:t>
            </a:r>
            <a:r>
              <a:rPr lang="nl-NL" dirty="0"/>
              <a:t>de </a:t>
            </a:r>
            <a:r>
              <a:rPr lang="nl-NL" dirty="0">
                <a:solidFill>
                  <a:srgbClr val="FF0000"/>
                </a:solidFill>
              </a:rPr>
              <a:t>curatoren in een faillissement</a:t>
            </a:r>
            <a:r>
              <a:rPr lang="nl-NL" dirty="0"/>
              <a:t>;</a:t>
            </a:r>
          </a:p>
          <a:p>
            <a:pPr marL="342900" lvl="1" indent="0">
              <a:buNone/>
            </a:pPr>
            <a:r>
              <a:rPr lang="nl-NL" b="1" dirty="0"/>
              <a:t>7°	</a:t>
            </a:r>
            <a:r>
              <a:rPr lang="nl-NL" dirty="0"/>
              <a:t>de </a:t>
            </a:r>
            <a:r>
              <a:rPr lang="nl-NL" dirty="0">
                <a:solidFill>
                  <a:srgbClr val="FF0000"/>
                </a:solidFill>
              </a:rPr>
              <a:t>voorlopige bewindvoerders bedoeld in artikel XX.31, § 1 en XX.32, van het Wetboek van economisch recht</a:t>
            </a:r>
            <a:r>
              <a:rPr lang="nl-NL" dirty="0"/>
              <a:t>;</a:t>
            </a:r>
          </a:p>
          <a:p>
            <a:pPr marL="342900" lvl="1" indent="0">
              <a:buNone/>
            </a:pPr>
            <a:r>
              <a:rPr lang="nl-NL" b="1" dirty="0"/>
              <a:t>8°	</a:t>
            </a:r>
            <a:r>
              <a:rPr lang="nl-NL" dirty="0"/>
              <a:t>de gerechtelijke overheden.</a:t>
            </a:r>
          </a:p>
          <a:p>
            <a:pPr marL="0" indent="0">
              <a:buNone/>
            </a:pPr>
            <a:r>
              <a:rPr lang="nl-NL" sz="1200" dirty="0"/>
              <a:t>§ 2 De gerechtelijke overheden, de politiediensten, de administratieve diensten van de Staat, de openbare centra voor maatschappelijk welzijn, </a:t>
            </a:r>
            <a:r>
              <a:rPr lang="nl-NL" sz="1200" dirty="0">
                <a:solidFill>
                  <a:srgbClr val="FF0000"/>
                </a:solidFill>
              </a:rPr>
              <a:t>de curatoren in een faillissement </a:t>
            </a:r>
            <a:r>
              <a:rPr lang="nl-NL" sz="1200" dirty="0"/>
              <a:t>en de voorlopige bewindvoerders </a:t>
            </a:r>
            <a:r>
              <a:rPr lang="nl-NL" sz="1200" u="sng" dirty="0"/>
              <a:t>mogen de CFI op eigen initiatief alle informatie bezorgen die zij nuttig achten voor de vervulling van haar opdracht</a:t>
            </a:r>
            <a:r>
              <a:rPr lang="nl-NL" sz="1200" dirty="0"/>
              <a:t>.</a:t>
            </a:r>
          </a:p>
          <a:p>
            <a:pPr marL="0" indent="0">
              <a:buNone/>
            </a:pPr>
            <a:endParaRPr lang="nl-BE" dirty="0"/>
          </a:p>
        </p:txBody>
      </p:sp>
      <p:sp>
        <p:nvSpPr>
          <p:cNvPr id="4" name="Tijdelijke aanduiding voor tekst 3">
            <a:extLst>
              <a:ext uri="{FF2B5EF4-FFF2-40B4-BE49-F238E27FC236}">
                <a16:creationId xmlns:a16="http://schemas.microsoft.com/office/drawing/2014/main" id="{456E036B-CAD7-00DC-50F6-F0D063F8D27D}"/>
              </a:ext>
            </a:extLst>
          </p:cNvPr>
          <p:cNvSpPr>
            <a:spLocks noGrp="1"/>
          </p:cNvSpPr>
          <p:nvPr>
            <p:ph type="body" sz="quarter" idx="10"/>
          </p:nvPr>
        </p:nvSpPr>
        <p:spPr/>
        <p:txBody>
          <a:bodyPr/>
          <a:lstStyle/>
          <a:p>
            <a:r>
              <a:rPr lang="nl-BE" dirty="0"/>
              <a:t>Bijzondere mandaten</a:t>
            </a:r>
          </a:p>
        </p:txBody>
      </p:sp>
      <p:sp>
        <p:nvSpPr>
          <p:cNvPr id="5" name="Tijdelijke aanduiding voor voettekst 4">
            <a:extLst>
              <a:ext uri="{FF2B5EF4-FFF2-40B4-BE49-F238E27FC236}">
                <a16:creationId xmlns:a16="http://schemas.microsoft.com/office/drawing/2014/main" id="{CC43E71A-CE77-B38C-1E4E-C85E3DE128FC}"/>
              </a:ext>
            </a:extLst>
          </p:cNvPr>
          <p:cNvSpPr>
            <a:spLocks noGrp="1"/>
          </p:cNvSpPr>
          <p:nvPr>
            <p:ph type="ftr" sz="quarter" idx="11"/>
          </p:nvPr>
        </p:nvSpPr>
        <p:spPr/>
        <p:txBody>
          <a:bodyPr/>
          <a:lstStyle/>
          <a:p>
            <a:r>
              <a:rPr lang="en-GB"/>
              <a:t>Copyright AMLCO</a:t>
            </a:r>
            <a:endParaRPr lang="en-BE"/>
          </a:p>
        </p:txBody>
      </p:sp>
    </p:spTree>
    <p:extLst>
      <p:ext uri="{BB962C8B-B14F-4D97-AF65-F5344CB8AC3E}">
        <p14:creationId xmlns:p14="http://schemas.microsoft.com/office/powerpoint/2010/main" val="325910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2D25F0-A967-4542-A870-87680C408421}"/>
              </a:ext>
            </a:extLst>
          </p:cNvPr>
          <p:cNvSpPr>
            <a:spLocks noGrp="1"/>
          </p:cNvSpPr>
          <p:nvPr>
            <p:ph type="title"/>
          </p:nvPr>
        </p:nvSpPr>
        <p:spPr/>
        <p:txBody>
          <a:bodyPr/>
          <a:lstStyle/>
          <a:p>
            <a:r>
              <a:rPr lang="nl-BE" dirty="0"/>
              <a:t>Toepassingsgebied</a:t>
            </a:r>
          </a:p>
        </p:txBody>
      </p:sp>
      <p:sp>
        <p:nvSpPr>
          <p:cNvPr id="3" name="Tijdelijke aanduiding voor tekst 2">
            <a:extLst>
              <a:ext uri="{FF2B5EF4-FFF2-40B4-BE49-F238E27FC236}">
                <a16:creationId xmlns:a16="http://schemas.microsoft.com/office/drawing/2014/main" id="{C8F7FEC8-0267-408D-8D14-58179D6DA654}"/>
              </a:ext>
            </a:extLst>
          </p:cNvPr>
          <p:cNvSpPr>
            <a:spLocks noGrp="1"/>
          </p:cNvSpPr>
          <p:nvPr>
            <p:ph idx="1"/>
          </p:nvPr>
        </p:nvSpPr>
        <p:spPr/>
        <p:txBody>
          <a:bodyPr>
            <a:normAutofit/>
          </a:bodyPr>
          <a:lstStyle/>
          <a:p>
            <a:r>
              <a:rPr lang="nl-NL" sz="2000" dirty="0">
                <a:solidFill>
                  <a:srgbClr val="000000"/>
                </a:solidFill>
                <a:latin typeface="Calibri" panose="020F0502020204030204" pitchFamily="34" charset="0"/>
              </a:rPr>
              <a:t>Aandachtspunten</a:t>
            </a:r>
            <a:r>
              <a:rPr lang="nl-NL" sz="2000" b="1" dirty="0">
                <a:solidFill>
                  <a:srgbClr val="000000"/>
                </a:solidFill>
                <a:latin typeface="Calibri" panose="020F0502020204030204" pitchFamily="34" charset="0"/>
              </a:rPr>
              <a:t>:</a:t>
            </a:r>
          </a:p>
          <a:p>
            <a:pPr lvl="1"/>
            <a:r>
              <a:rPr lang="nl-NL" dirty="0">
                <a:solidFill>
                  <a:srgbClr val="000000"/>
                </a:solidFill>
                <a:latin typeface="Calibri" panose="020F0502020204030204" pitchFamily="34" charset="0"/>
              </a:rPr>
              <a:t>Indien de preventieve witwaswetgeving niet van toepassing is, impliceert dit niet dat de advocaat zich niet schuldig kan maken aan een witwasmisdrijf (artikel 505 </a:t>
            </a:r>
            <a:r>
              <a:rPr lang="nl-NL" dirty="0" err="1">
                <a:solidFill>
                  <a:srgbClr val="000000"/>
                </a:solidFill>
                <a:latin typeface="Calibri" panose="020F0502020204030204" pitchFamily="34" charset="0"/>
              </a:rPr>
              <a:t>Sw</a:t>
            </a:r>
            <a:r>
              <a:rPr lang="nl-NL" dirty="0">
                <a:solidFill>
                  <a:srgbClr val="000000"/>
                </a:solidFill>
                <a:latin typeface="Calibri" panose="020F0502020204030204" pitchFamily="34" charset="0"/>
              </a:rPr>
              <a:t>.) als mededader of medeplichtige;</a:t>
            </a:r>
          </a:p>
          <a:p>
            <a:pPr lvl="1"/>
            <a:r>
              <a:rPr lang="nl-NL" dirty="0">
                <a:solidFill>
                  <a:srgbClr val="000000"/>
                </a:solidFill>
                <a:latin typeface="Calibri" panose="020F0502020204030204" pitchFamily="34" charset="0"/>
              </a:rPr>
              <a:t>Bepaalde verplichtingen uit de Wet zijn steeds van toepassing (vb. beperking betalingen in contanten, respecteren financiële sancties en embargo’s)</a:t>
            </a:r>
          </a:p>
          <a:p>
            <a:pPr lvl="1"/>
            <a:r>
              <a:rPr lang="nl-NL" dirty="0">
                <a:solidFill>
                  <a:srgbClr val="000000"/>
                </a:solidFill>
                <a:latin typeface="Calibri" panose="020F0502020204030204" pitchFamily="34" charset="0"/>
              </a:rPr>
              <a:t>Rekening houden met andere deontologische verplichtingen. </a:t>
            </a:r>
            <a:r>
              <a:rPr lang="nl-BE" dirty="0">
                <a:solidFill>
                  <a:srgbClr val="000000"/>
                </a:solidFill>
                <a:latin typeface="Calibri" panose="020F0502020204030204" pitchFamily="34" charset="0"/>
              </a:rPr>
              <a:t>Artikel 66 van de Codex bepaalt vb. dat de advocaat die zijn opdracht niet rechtstreeks van zijn cliënt ontvangt, controleert zowel de identiteit van de opdrachtgever als van de cliënt; </a:t>
            </a:r>
          </a:p>
        </p:txBody>
      </p:sp>
      <p:sp>
        <p:nvSpPr>
          <p:cNvPr id="4" name="Footer Placeholder 3">
            <a:extLst>
              <a:ext uri="{FF2B5EF4-FFF2-40B4-BE49-F238E27FC236}">
                <a16:creationId xmlns:a16="http://schemas.microsoft.com/office/drawing/2014/main" id="{2E3D9DF8-9513-8643-8AA3-B89CB78EAB45}"/>
              </a:ext>
            </a:extLst>
          </p:cNvPr>
          <p:cNvSpPr>
            <a:spLocks noGrp="1"/>
          </p:cNvSpPr>
          <p:nvPr>
            <p:ph type="ftr" sz="quarter" idx="10"/>
          </p:nvPr>
        </p:nvSpPr>
        <p:spPr/>
        <p:txBody>
          <a:bodyPr/>
          <a:lstStyle/>
          <a:p>
            <a:r>
              <a:rPr lang="en-GB"/>
              <a:t>Copyright AMLCO</a:t>
            </a:r>
            <a:endParaRPr lang="en-BE"/>
          </a:p>
        </p:txBody>
      </p:sp>
    </p:spTree>
    <p:extLst>
      <p:ext uri="{BB962C8B-B14F-4D97-AF65-F5344CB8AC3E}">
        <p14:creationId xmlns:p14="http://schemas.microsoft.com/office/powerpoint/2010/main" val="413543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EA1B0-998A-CA4D-E4D8-E5DB30E0BD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4F9C2E-EE62-5C42-3487-AD7BECEC83DB}"/>
              </a:ext>
            </a:extLst>
          </p:cNvPr>
          <p:cNvSpPr>
            <a:spLocks noGrp="1"/>
          </p:cNvSpPr>
          <p:nvPr>
            <p:ph type="title"/>
          </p:nvPr>
        </p:nvSpPr>
        <p:spPr/>
        <p:txBody>
          <a:bodyPr/>
          <a:lstStyle/>
          <a:p>
            <a:r>
              <a:rPr lang="nl-BE" dirty="0"/>
              <a:t>Basismisdrijven</a:t>
            </a:r>
            <a:endParaRPr lang="en-BE" dirty="0"/>
          </a:p>
        </p:txBody>
      </p:sp>
      <p:sp>
        <p:nvSpPr>
          <p:cNvPr id="4" name="Footer Placeholder 3">
            <a:extLst>
              <a:ext uri="{FF2B5EF4-FFF2-40B4-BE49-F238E27FC236}">
                <a16:creationId xmlns:a16="http://schemas.microsoft.com/office/drawing/2014/main" id="{FE44B74F-23FF-E714-8DB0-71A1AF9D19A3}"/>
              </a:ext>
            </a:extLst>
          </p:cNvPr>
          <p:cNvSpPr>
            <a:spLocks noGrp="1"/>
          </p:cNvSpPr>
          <p:nvPr>
            <p:ph type="ftr" sz="quarter" idx="11"/>
          </p:nvPr>
        </p:nvSpPr>
        <p:spPr/>
        <p:txBody>
          <a:bodyPr/>
          <a:lstStyle/>
          <a:p>
            <a:r>
              <a:rPr lang="en-GB"/>
              <a:t>Copyright AMLCO</a:t>
            </a:r>
            <a:endParaRPr lang="en-BE"/>
          </a:p>
        </p:txBody>
      </p:sp>
      <p:sp>
        <p:nvSpPr>
          <p:cNvPr id="3" name="TextBox 5">
            <a:extLst>
              <a:ext uri="{FF2B5EF4-FFF2-40B4-BE49-F238E27FC236}">
                <a16:creationId xmlns:a16="http://schemas.microsoft.com/office/drawing/2014/main" id="{5C19948F-80D9-71C2-BFCF-621DAEDADD1C}"/>
              </a:ext>
            </a:extLst>
          </p:cNvPr>
          <p:cNvSpPr txBox="1"/>
          <p:nvPr/>
        </p:nvSpPr>
        <p:spPr>
          <a:xfrm>
            <a:off x="238204" y="659024"/>
            <a:ext cx="8406263" cy="3908762"/>
          </a:xfrm>
          <a:prstGeom prst="rect">
            <a:avLst/>
          </a:prstGeom>
          <a:noFill/>
        </p:spPr>
        <p:txBody>
          <a:bodyPr wrap="square" lIns="0" rIns="0" rtlCol="0" anchor="ctr">
            <a:spAutoFit/>
          </a:bodyPr>
          <a:lstStyle/>
          <a:p>
            <a:pPr algn="just"/>
            <a:r>
              <a:rPr lang="nl-NL" sz="800" dirty="0">
                <a:solidFill>
                  <a:schemeClr val="bg1"/>
                </a:solidFill>
                <a:latin typeface="DM Sans" pitchFamily="2" charset="0"/>
                <a:cs typeface="Segoe UI Semilight" panose="020B0402040204020203" pitchFamily="34" charset="0"/>
              </a:rPr>
              <a:t> 23° "criminele activiteit" : iedere vorm van betrokkenheid bij het plegen van een misdrijf dat in verband staat met:</a:t>
            </a:r>
          </a:p>
          <a:p>
            <a:pPr algn="just"/>
            <a:endParaRPr lang="nl-NL" sz="800" dirty="0">
              <a:solidFill>
                <a:schemeClr val="bg1"/>
              </a:solidFill>
              <a:latin typeface="DM Sans" pitchFamily="2" charset="0"/>
              <a:cs typeface="Segoe UI Semilight" panose="020B0402040204020203" pitchFamily="34" charset="0"/>
            </a:endParaRPr>
          </a:p>
          <a:p>
            <a:pPr algn="just"/>
            <a:r>
              <a:rPr lang="nl-NL" sz="800" dirty="0">
                <a:solidFill>
                  <a:schemeClr val="bg1"/>
                </a:solidFill>
                <a:latin typeface="DM Sans" pitchFamily="2" charset="0"/>
                <a:cs typeface="Segoe UI Semilight" panose="020B0402040204020203" pitchFamily="34" charset="0"/>
              </a:rPr>
              <a:t>  a) terrorisme of de financiering van terrorisme;</a:t>
            </a:r>
          </a:p>
          <a:p>
            <a:pPr algn="just"/>
            <a:r>
              <a:rPr lang="nl-NL" sz="800" dirty="0">
                <a:solidFill>
                  <a:schemeClr val="bg1"/>
                </a:solidFill>
                <a:latin typeface="DM Sans" pitchFamily="2" charset="0"/>
                <a:cs typeface="Segoe UI Semilight" panose="020B0402040204020203" pitchFamily="34" charset="0"/>
              </a:rPr>
              <a:t>  b) georganiseerde misdaad;</a:t>
            </a:r>
          </a:p>
          <a:p>
            <a:pPr algn="just"/>
            <a:r>
              <a:rPr lang="nl-NL" sz="800" dirty="0">
                <a:solidFill>
                  <a:schemeClr val="bg1"/>
                </a:solidFill>
                <a:latin typeface="DM Sans" pitchFamily="2" charset="0"/>
                <a:cs typeface="Segoe UI Semilight" panose="020B0402040204020203" pitchFamily="34" charset="0"/>
              </a:rPr>
              <a:t>  c) illegale handel in verdovende middelen en psychotrope stoffen;</a:t>
            </a:r>
          </a:p>
          <a:p>
            <a:pPr algn="just"/>
            <a:r>
              <a:rPr lang="nl-NL" sz="800" dirty="0">
                <a:solidFill>
                  <a:schemeClr val="bg1"/>
                </a:solidFill>
                <a:latin typeface="DM Sans" pitchFamily="2" charset="0"/>
                <a:cs typeface="Segoe UI Semilight" panose="020B0402040204020203" pitchFamily="34" charset="0"/>
              </a:rPr>
              <a:t>  d) illegale handel in wapens, goederen en koopwaren met inbegrip van antipersoonsmijnen en/of </a:t>
            </a:r>
            <a:r>
              <a:rPr lang="nl-NL" sz="800" dirty="0" err="1">
                <a:solidFill>
                  <a:schemeClr val="bg1"/>
                </a:solidFill>
                <a:latin typeface="DM Sans" pitchFamily="2" charset="0"/>
                <a:cs typeface="Segoe UI Semilight" panose="020B0402040204020203" pitchFamily="34" charset="0"/>
              </a:rPr>
              <a:t>submunitie</a:t>
            </a:r>
            <a:r>
              <a:rPr lang="nl-NL" sz="800" dirty="0">
                <a:solidFill>
                  <a:schemeClr val="bg1"/>
                </a:solidFill>
                <a:latin typeface="DM Sans" pitchFamily="2" charset="0"/>
                <a:cs typeface="Segoe UI Semilight" panose="020B0402040204020203" pitchFamily="34" charset="0"/>
              </a:rPr>
              <a:t>;</a:t>
            </a:r>
          </a:p>
          <a:p>
            <a:pPr algn="just"/>
            <a:r>
              <a:rPr lang="nl-NL" sz="800" dirty="0">
                <a:solidFill>
                  <a:schemeClr val="bg1"/>
                </a:solidFill>
                <a:latin typeface="DM Sans" pitchFamily="2" charset="0"/>
                <a:cs typeface="Segoe UI Semilight" panose="020B0402040204020203" pitchFamily="34" charset="0"/>
              </a:rPr>
              <a:t>  e) mensensmokkel;</a:t>
            </a:r>
          </a:p>
          <a:p>
            <a:pPr algn="just"/>
            <a:r>
              <a:rPr lang="nl-NL" sz="800" dirty="0">
                <a:solidFill>
                  <a:schemeClr val="bg1"/>
                </a:solidFill>
                <a:latin typeface="DM Sans" pitchFamily="2" charset="0"/>
                <a:cs typeface="Segoe UI Semilight" panose="020B0402040204020203" pitchFamily="34" charset="0"/>
              </a:rPr>
              <a:t>  f) mensenhandel;</a:t>
            </a:r>
          </a:p>
          <a:p>
            <a:pPr algn="just"/>
            <a:r>
              <a:rPr lang="nl-NL" sz="800" dirty="0">
                <a:solidFill>
                  <a:schemeClr val="bg1"/>
                </a:solidFill>
                <a:latin typeface="DM Sans" pitchFamily="2" charset="0"/>
                <a:cs typeface="Segoe UI Semilight" panose="020B0402040204020203" pitchFamily="34" charset="0"/>
              </a:rPr>
              <a:t>  g) exploitatie van de prostitutie;</a:t>
            </a:r>
          </a:p>
          <a:p>
            <a:pPr algn="just"/>
            <a:r>
              <a:rPr lang="nl-NL" sz="800" dirty="0">
                <a:solidFill>
                  <a:schemeClr val="bg1"/>
                </a:solidFill>
                <a:latin typeface="DM Sans" pitchFamily="2" charset="0"/>
                <a:cs typeface="Segoe UI Semilight" panose="020B0402040204020203" pitchFamily="34" charset="0"/>
              </a:rPr>
              <a:t>  h) illegaal gebruik bij dieren van stoffen met hormonale werking of illegale handel in dergelijke stoffen;</a:t>
            </a:r>
          </a:p>
          <a:p>
            <a:pPr algn="just"/>
            <a:r>
              <a:rPr lang="nl-NL" sz="800" dirty="0">
                <a:solidFill>
                  <a:schemeClr val="bg1"/>
                </a:solidFill>
                <a:latin typeface="DM Sans" pitchFamily="2" charset="0"/>
                <a:cs typeface="Segoe UI Semilight" panose="020B0402040204020203" pitchFamily="34" charset="0"/>
              </a:rPr>
              <a:t>  i) illegale handel in menselijke organen of weefsels;</a:t>
            </a:r>
          </a:p>
          <a:p>
            <a:pPr algn="just"/>
            <a:r>
              <a:rPr lang="nl-NL" sz="800" dirty="0">
                <a:solidFill>
                  <a:schemeClr val="bg1"/>
                </a:solidFill>
                <a:latin typeface="DM Sans" pitchFamily="2" charset="0"/>
                <a:cs typeface="Segoe UI Semilight" panose="020B0402040204020203" pitchFamily="34" charset="0"/>
              </a:rPr>
              <a:t>  j) fraude ten nadele van de financiële belangen van de Europese Unie;</a:t>
            </a:r>
          </a:p>
          <a:p>
            <a:pPr algn="just"/>
            <a:r>
              <a:rPr lang="nl-NL" sz="800" dirty="0">
                <a:solidFill>
                  <a:schemeClr val="bg1"/>
                </a:solidFill>
                <a:latin typeface="DM Sans" pitchFamily="2" charset="0"/>
                <a:cs typeface="Segoe UI Semilight" panose="020B0402040204020203" pitchFamily="34" charset="0"/>
              </a:rPr>
              <a:t>  k) ernstige fiscale fraude, al dan niet georganiseerd;</a:t>
            </a:r>
          </a:p>
          <a:p>
            <a:pPr algn="just"/>
            <a:r>
              <a:rPr lang="nl-NL" sz="800" dirty="0">
                <a:solidFill>
                  <a:schemeClr val="bg1"/>
                </a:solidFill>
                <a:latin typeface="DM Sans" pitchFamily="2" charset="0"/>
                <a:cs typeface="Segoe UI Semilight" panose="020B0402040204020203" pitchFamily="34" charset="0"/>
              </a:rPr>
              <a:t>  l) sociale fraude;</a:t>
            </a:r>
          </a:p>
          <a:p>
            <a:pPr algn="just"/>
            <a:r>
              <a:rPr lang="nl-NL" sz="800" dirty="0">
                <a:solidFill>
                  <a:schemeClr val="bg1"/>
                </a:solidFill>
                <a:latin typeface="DM Sans" pitchFamily="2" charset="0"/>
                <a:cs typeface="Segoe UI Semilight" panose="020B0402040204020203" pitchFamily="34" charset="0"/>
              </a:rPr>
              <a:t>  m) verduistering door personen die een openbare functie uitoefenen en corruptie;</a:t>
            </a:r>
          </a:p>
          <a:p>
            <a:pPr algn="just"/>
            <a:r>
              <a:rPr lang="nl-NL" sz="800" dirty="0">
                <a:solidFill>
                  <a:schemeClr val="bg1"/>
                </a:solidFill>
                <a:latin typeface="DM Sans" pitchFamily="2" charset="0"/>
                <a:cs typeface="Segoe UI Semilight" panose="020B0402040204020203" pitchFamily="34" charset="0"/>
              </a:rPr>
              <a:t>  n) ernstige milieucriminaliteit;</a:t>
            </a:r>
          </a:p>
          <a:p>
            <a:pPr algn="just"/>
            <a:r>
              <a:rPr lang="nl-NL" sz="800" dirty="0">
                <a:solidFill>
                  <a:schemeClr val="bg1"/>
                </a:solidFill>
                <a:latin typeface="DM Sans" pitchFamily="2" charset="0"/>
                <a:cs typeface="Segoe UI Semilight" panose="020B0402040204020203" pitchFamily="34" charset="0"/>
              </a:rPr>
              <a:t>  o) namaak van muntstukken of bankbiljetten;</a:t>
            </a:r>
          </a:p>
          <a:p>
            <a:pPr algn="just"/>
            <a:r>
              <a:rPr lang="nl-NL" sz="800" dirty="0">
                <a:solidFill>
                  <a:schemeClr val="bg1"/>
                </a:solidFill>
                <a:latin typeface="DM Sans" pitchFamily="2" charset="0"/>
                <a:cs typeface="Segoe UI Semilight" panose="020B0402040204020203" pitchFamily="34" charset="0"/>
              </a:rPr>
              <a:t>  p) namaak van goederen;</a:t>
            </a:r>
          </a:p>
          <a:p>
            <a:pPr algn="just"/>
            <a:r>
              <a:rPr lang="nl-NL" sz="800" dirty="0">
                <a:solidFill>
                  <a:schemeClr val="bg1"/>
                </a:solidFill>
                <a:latin typeface="DM Sans" pitchFamily="2" charset="0"/>
                <a:cs typeface="Segoe UI Semilight" panose="020B0402040204020203" pitchFamily="34" charset="0"/>
              </a:rPr>
              <a:t>  q) zeeroverij;</a:t>
            </a:r>
          </a:p>
          <a:p>
            <a:pPr algn="just"/>
            <a:r>
              <a:rPr lang="nl-NL" sz="800" dirty="0">
                <a:solidFill>
                  <a:schemeClr val="bg1"/>
                </a:solidFill>
                <a:latin typeface="DM Sans" pitchFamily="2" charset="0"/>
                <a:cs typeface="Segoe UI Semilight" panose="020B0402040204020203" pitchFamily="34" charset="0"/>
              </a:rPr>
              <a:t>  r) een beursmisdrijf;</a:t>
            </a:r>
          </a:p>
          <a:p>
            <a:pPr algn="just"/>
            <a:r>
              <a:rPr lang="nl-NL" sz="800" dirty="0">
                <a:solidFill>
                  <a:schemeClr val="bg1"/>
                </a:solidFill>
                <a:latin typeface="DM Sans" pitchFamily="2" charset="0"/>
                <a:cs typeface="Segoe UI Semilight" panose="020B0402040204020203" pitchFamily="34" charset="0"/>
              </a:rPr>
              <a:t>  s) het onwettig openbaar aantrekken van spaargeld;</a:t>
            </a:r>
          </a:p>
          <a:p>
            <a:pPr algn="just"/>
            <a:r>
              <a:rPr lang="nl-NL" sz="800" dirty="0">
                <a:solidFill>
                  <a:schemeClr val="bg1"/>
                </a:solidFill>
                <a:latin typeface="DM Sans" pitchFamily="2" charset="0"/>
                <a:cs typeface="Segoe UI Semilight" panose="020B0402040204020203" pitchFamily="34" charset="0"/>
              </a:rPr>
              <a:t>  t) het verlenen van bankdiensten, financiële diensten, verzekeringsdiensten of </a:t>
            </a:r>
            <a:r>
              <a:rPr lang="nl-NL" sz="800" dirty="0" err="1">
                <a:solidFill>
                  <a:schemeClr val="bg1"/>
                </a:solidFill>
                <a:latin typeface="DM Sans" pitchFamily="2" charset="0"/>
                <a:cs typeface="Segoe UI Semilight" panose="020B0402040204020203" pitchFamily="34" charset="0"/>
              </a:rPr>
              <a:t>geldovermakingsdiensten</a:t>
            </a:r>
            <a:r>
              <a:rPr lang="nl-NL" sz="800" dirty="0">
                <a:solidFill>
                  <a:schemeClr val="bg1"/>
                </a:solidFill>
                <a:latin typeface="DM Sans" pitchFamily="2" charset="0"/>
                <a:cs typeface="Segoe UI Semilight" panose="020B0402040204020203" pitchFamily="34" charset="0"/>
              </a:rPr>
              <a:t>, of valutahandel, of enige andere gereglementeerde activiteit, zonder over de voor die activiteiten vereiste vergunning te beschikken of aan de toegangsvoorwaarden te voldoen;</a:t>
            </a:r>
          </a:p>
          <a:p>
            <a:pPr algn="just"/>
            <a:r>
              <a:rPr lang="nl-NL" sz="800" dirty="0">
                <a:solidFill>
                  <a:schemeClr val="bg1"/>
                </a:solidFill>
                <a:latin typeface="DM Sans" pitchFamily="2" charset="0"/>
                <a:cs typeface="Segoe UI Semilight" panose="020B0402040204020203" pitchFamily="34" charset="0"/>
              </a:rPr>
              <a:t>  u) oplichting;</a:t>
            </a:r>
          </a:p>
          <a:p>
            <a:pPr algn="just"/>
            <a:r>
              <a:rPr lang="nl-NL" sz="800" dirty="0">
                <a:solidFill>
                  <a:schemeClr val="bg1"/>
                </a:solidFill>
                <a:latin typeface="DM Sans" pitchFamily="2" charset="0"/>
                <a:cs typeface="Segoe UI Semilight" panose="020B0402040204020203" pitchFamily="34" charset="0"/>
              </a:rPr>
              <a:t>  v) misbruik van vertrouwen;</a:t>
            </a:r>
          </a:p>
          <a:p>
            <a:pPr algn="just"/>
            <a:r>
              <a:rPr lang="nl-NL" sz="800" dirty="0">
                <a:solidFill>
                  <a:schemeClr val="bg1"/>
                </a:solidFill>
                <a:latin typeface="DM Sans" pitchFamily="2" charset="0"/>
                <a:cs typeface="Segoe UI Semilight" panose="020B0402040204020203" pitchFamily="34" charset="0"/>
              </a:rPr>
              <a:t>  w) misbruik van vennootschapsgoederen;</a:t>
            </a:r>
          </a:p>
          <a:p>
            <a:pPr algn="just"/>
            <a:r>
              <a:rPr lang="nl-NL" sz="800" dirty="0">
                <a:solidFill>
                  <a:schemeClr val="bg1"/>
                </a:solidFill>
                <a:latin typeface="DM Sans" pitchFamily="2" charset="0"/>
                <a:cs typeface="Segoe UI Semilight" panose="020B0402040204020203" pitchFamily="34" charset="0"/>
              </a:rPr>
              <a:t>  x) een gijzeling;</a:t>
            </a:r>
          </a:p>
          <a:p>
            <a:pPr algn="just"/>
            <a:r>
              <a:rPr lang="nl-NL" sz="800" dirty="0">
                <a:solidFill>
                  <a:schemeClr val="bg1"/>
                </a:solidFill>
                <a:latin typeface="DM Sans" pitchFamily="2" charset="0"/>
                <a:cs typeface="Segoe UI Semilight" panose="020B0402040204020203" pitchFamily="34" charset="0"/>
              </a:rPr>
              <a:t>  y) een diefstal;</a:t>
            </a:r>
          </a:p>
          <a:p>
            <a:pPr algn="just"/>
            <a:r>
              <a:rPr lang="nl-NL" sz="800" dirty="0">
                <a:solidFill>
                  <a:schemeClr val="bg1"/>
                </a:solidFill>
                <a:latin typeface="DM Sans" pitchFamily="2" charset="0"/>
                <a:cs typeface="Segoe UI Semilight" panose="020B0402040204020203" pitchFamily="34" charset="0"/>
              </a:rPr>
              <a:t>  </a:t>
            </a:r>
            <a:r>
              <a:rPr lang="nl-NL" sz="800" dirty="0" err="1">
                <a:solidFill>
                  <a:schemeClr val="bg1"/>
                </a:solidFill>
                <a:latin typeface="DM Sans" pitchFamily="2" charset="0"/>
                <a:cs typeface="Segoe UI Semilight" panose="020B0402040204020203" pitchFamily="34" charset="0"/>
              </a:rPr>
              <a:t>z</a:t>
            </a:r>
            <a:r>
              <a:rPr lang="nl-NL" sz="800" dirty="0">
                <a:solidFill>
                  <a:schemeClr val="bg1"/>
                </a:solidFill>
                <a:latin typeface="DM Sans" pitchFamily="2" charset="0"/>
                <a:cs typeface="Segoe UI Semilight" panose="020B0402040204020203" pitchFamily="34" charset="0"/>
              </a:rPr>
              <a:t>) afpersing;</a:t>
            </a:r>
          </a:p>
          <a:p>
            <a:pPr algn="just"/>
            <a:r>
              <a:rPr lang="nl-NL" sz="800" dirty="0">
                <a:solidFill>
                  <a:schemeClr val="bg1"/>
                </a:solidFill>
                <a:latin typeface="DM Sans" pitchFamily="2" charset="0"/>
                <a:cs typeface="Segoe UI Semilight" panose="020B0402040204020203" pitchFamily="34" charset="0"/>
              </a:rPr>
              <a:t>  </a:t>
            </a:r>
            <a:r>
              <a:rPr lang="nl-NL" sz="800" dirty="0" err="1">
                <a:solidFill>
                  <a:schemeClr val="bg1"/>
                </a:solidFill>
                <a:latin typeface="DM Sans" pitchFamily="2" charset="0"/>
                <a:cs typeface="Segoe UI Semilight" panose="020B0402040204020203" pitchFamily="34" charset="0"/>
              </a:rPr>
              <a:t>aa</a:t>
            </a:r>
            <a:r>
              <a:rPr lang="nl-NL" sz="800" dirty="0">
                <a:solidFill>
                  <a:schemeClr val="bg1"/>
                </a:solidFill>
                <a:latin typeface="DM Sans" pitchFamily="2" charset="0"/>
                <a:cs typeface="Segoe UI Semilight" panose="020B0402040204020203" pitchFamily="34" charset="0"/>
              </a:rPr>
              <a:t>) de staat van faillissement;</a:t>
            </a:r>
          </a:p>
          <a:p>
            <a:pPr algn="just"/>
            <a:r>
              <a:rPr lang="nl-NL" sz="800" dirty="0">
                <a:solidFill>
                  <a:schemeClr val="bg1"/>
                </a:solidFill>
                <a:latin typeface="DM Sans" pitchFamily="2" charset="0"/>
                <a:cs typeface="Segoe UI Semilight" panose="020B0402040204020203" pitchFamily="34" charset="0"/>
              </a:rPr>
              <a:t>  </a:t>
            </a:r>
            <a:r>
              <a:rPr lang="nl-NL" sz="800" dirty="0" err="1">
                <a:solidFill>
                  <a:schemeClr val="bg1"/>
                </a:solidFill>
                <a:latin typeface="DM Sans" pitchFamily="2" charset="0"/>
                <a:cs typeface="Segoe UI Semilight" panose="020B0402040204020203" pitchFamily="34" charset="0"/>
              </a:rPr>
              <a:t>bb</a:t>
            </a:r>
            <a:r>
              <a:rPr lang="nl-NL" sz="800" dirty="0">
                <a:solidFill>
                  <a:schemeClr val="bg1"/>
                </a:solidFill>
                <a:latin typeface="DM Sans" pitchFamily="2" charset="0"/>
                <a:cs typeface="Segoe UI Semilight" panose="020B0402040204020203" pitchFamily="34" charset="0"/>
              </a:rPr>
              <a:t>) informaticacriminaliteit.</a:t>
            </a:r>
            <a:endParaRPr lang="en-BE" sz="800" dirty="0">
              <a:solidFill>
                <a:schemeClr val="bg1"/>
              </a:solidFill>
              <a:latin typeface="DM Sans" pitchFamily="2" charset="0"/>
              <a:cs typeface="Segoe UI Semilight" panose="020B0402040204020203" pitchFamily="34" charset="0"/>
            </a:endParaRPr>
          </a:p>
        </p:txBody>
      </p:sp>
    </p:spTree>
    <p:extLst>
      <p:ext uri="{BB962C8B-B14F-4D97-AF65-F5344CB8AC3E}">
        <p14:creationId xmlns:p14="http://schemas.microsoft.com/office/powerpoint/2010/main" val="3959314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24C2D-8D5D-0257-DCC4-6DEA6559DD5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370352-9E59-2C64-4652-DBBC60EFABB1}"/>
              </a:ext>
            </a:extLst>
          </p:cNvPr>
          <p:cNvSpPr>
            <a:spLocks noGrp="1"/>
          </p:cNvSpPr>
          <p:nvPr>
            <p:ph type="title"/>
          </p:nvPr>
        </p:nvSpPr>
        <p:spPr/>
        <p:txBody>
          <a:bodyPr/>
          <a:lstStyle/>
          <a:p>
            <a:r>
              <a:rPr lang="nl-NL" dirty="0"/>
              <a:t>Controle</a:t>
            </a:r>
            <a:endParaRPr lang="nl-BE" dirty="0"/>
          </a:p>
        </p:txBody>
      </p:sp>
      <p:pic>
        <p:nvPicPr>
          <p:cNvPr id="6" name="Tijdelijke aanduiding voor inhoud 5">
            <a:extLst>
              <a:ext uri="{FF2B5EF4-FFF2-40B4-BE49-F238E27FC236}">
                <a16:creationId xmlns:a16="http://schemas.microsoft.com/office/drawing/2014/main" id="{60CBC1A0-2350-60A3-0623-B56D95F91280}"/>
              </a:ext>
            </a:extLst>
          </p:cNvPr>
          <p:cNvPicPr>
            <a:picLocks noGrp="1" noChangeAspect="1"/>
          </p:cNvPicPr>
          <p:nvPr>
            <p:ph idx="1"/>
          </p:nvPr>
        </p:nvPicPr>
        <p:blipFill>
          <a:blip r:embed="rId2"/>
          <a:stretch>
            <a:fillRect/>
          </a:stretch>
        </p:blipFill>
        <p:spPr>
          <a:xfrm>
            <a:off x="1810019" y="837406"/>
            <a:ext cx="4526092" cy="3468687"/>
          </a:xfrm>
          <a:prstGeom prst="rect">
            <a:avLst/>
          </a:prstGeom>
        </p:spPr>
      </p:pic>
      <p:sp>
        <p:nvSpPr>
          <p:cNvPr id="4" name="Footer Placeholder 3">
            <a:extLst>
              <a:ext uri="{FF2B5EF4-FFF2-40B4-BE49-F238E27FC236}">
                <a16:creationId xmlns:a16="http://schemas.microsoft.com/office/drawing/2014/main" id="{892844D3-F615-5B85-5EC5-BBF52184C60D}"/>
              </a:ext>
            </a:extLst>
          </p:cNvPr>
          <p:cNvSpPr>
            <a:spLocks noGrp="1"/>
          </p:cNvSpPr>
          <p:nvPr>
            <p:ph type="ftr" sz="quarter" idx="10"/>
          </p:nvPr>
        </p:nvSpPr>
        <p:spPr/>
        <p:txBody>
          <a:bodyPr/>
          <a:lstStyle/>
          <a:p>
            <a:r>
              <a:rPr lang="en-GB"/>
              <a:t>Copyright AMLCO</a:t>
            </a:r>
            <a:endParaRPr lang="en-BE"/>
          </a:p>
        </p:txBody>
      </p:sp>
    </p:spTree>
    <p:extLst>
      <p:ext uri="{BB962C8B-B14F-4D97-AF65-F5344CB8AC3E}">
        <p14:creationId xmlns:p14="http://schemas.microsoft.com/office/powerpoint/2010/main" val="175577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674FE-F444-03FD-4347-096A2D41294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5633B83-BD06-F469-6373-93943EFBDE3B}"/>
              </a:ext>
            </a:extLst>
          </p:cNvPr>
          <p:cNvSpPr>
            <a:spLocks noGrp="1"/>
          </p:cNvSpPr>
          <p:nvPr>
            <p:ph type="title"/>
          </p:nvPr>
        </p:nvSpPr>
        <p:spPr/>
        <p:txBody>
          <a:bodyPr/>
          <a:lstStyle/>
          <a:p>
            <a:r>
              <a:rPr lang="nl-NL" dirty="0"/>
              <a:t>Controle</a:t>
            </a:r>
            <a:endParaRPr lang="nl-BE" dirty="0"/>
          </a:p>
        </p:txBody>
      </p:sp>
      <p:sp>
        <p:nvSpPr>
          <p:cNvPr id="4" name="Footer Placeholder 3">
            <a:extLst>
              <a:ext uri="{FF2B5EF4-FFF2-40B4-BE49-F238E27FC236}">
                <a16:creationId xmlns:a16="http://schemas.microsoft.com/office/drawing/2014/main" id="{CCF6A781-9567-6099-974F-6549B7D6AF6D}"/>
              </a:ext>
            </a:extLst>
          </p:cNvPr>
          <p:cNvSpPr>
            <a:spLocks noGrp="1"/>
          </p:cNvSpPr>
          <p:nvPr>
            <p:ph type="ftr" sz="quarter" idx="10"/>
          </p:nvPr>
        </p:nvSpPr>
        <p:spPr/>
        <p:txBody>
          <a:bodyPr/>
          <a:lstStyle/>
          <a:p>
            <a:r>
              <a:rPr lang="en-GB"/>
              <a:t>Copyright AMLCO</a:t>
            </a:r>
            <a:endParaRPr lang="en-BE"/>
          </a:p>
        </p:txBody>
      </p:sp>
      <p:pic>
        <p:nvPicPr>
          <p:cNvPr id="8" name="Tijdelijke aanduiding voor inhoud 7">
            <a:extLst>
              <a:ext uri="{FF2B5EF4-FFF2-40B4-BE49-F238E27FC236}">
                <a16:creationId xmlns:a16="http://schemas.microsoft.com/office/drawing/2014/main" id="{83EEA429-D09E-8FF4-D4F2-F3F0889CAA5A}"/>
              </a:ext>
            </a:extLst>
          </p:cNvPr>
          <p:cNvPicPr>
            <a:picLocks noGrp="1" noChangeAspect="1"/>
          </p:cNvPicPr>
          <p:nvPr>
            <p:ph idx="1"/>
          </p:nvPr>
        </p:nvPicPr>
        <p:blipFill>
          <a:blip r:embed="rId2"/>
          <a:stretch>
            <a:fillRect/>
          </a:stretch>
        </p:blipFill>
        <p:spPr>
          <a:xfrm>
            <a:off x="1602299" y="1025640"/>
            <a:ext cx="5358627" cy="3468687"/>
          </a:xfrm>
          <a:prstGeom prst="rect">
            <a:avLst/>
          </a:prstGeom>
        </p:spPr>
      </p:pic>
    </p:spTree>
    <p:extLst>
      <p:ext uri="{BB962C8B-B14F-4D97-AF65-F5344CB8AC3E}">
        <p14:creationId xmlns:p14="http://schemas.microsoft.com/office/powerpoint/2010/main" val="158147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ECE07-2EB5-F53F-D17C-0E68EEE629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B00587-403B-14B7-2DCB-117DE70DBA15}"/>
              </a:ext>
            </a:extLst>
          </p:cNvPr>
          <p:cNvSpPr>
            <a:spLocks noGrp="1"/>
          </p:cNvSpPr>
          <p:nvPr>
            <p:ph type="title"/>
          </p:nvPr>
        </p:nvSpPr>
        <p:spPr/>
        <p:txBody>
          <a:bodyPr/>
          <a:lstStyle/>
          <a:p>
            <a:r>
              <a:rPr lang="nl-BE" dirty="0"/>
              <a:t>Stappenplan implementatie</a:t>
            </a:r>
            <a:endParaRPr lang="en-BE" dirty="0"/>
          </a:p>
        </p:txBody>
      </p:sp>
      <p:sp>
        <p:nvSpPr>
          <p:cNvPr id="4" name="Footer Placeholder 3">
            <a:extLst>
              <a:ext uri="{FF2B5EF4-FFF2-40B4-BE49-F238E27FC236}">
                <a16:creationId xmlns:a16="http://schemas.microsoft.com/office/drawing/2014/main" id="{34F6E27B-C2DA-FC62-98E5-A7E35A5E14CF}"/>
              </a:ext>
            </a:extLst>
          </p:cNvPr>
          <p:cNvSpPr>
            <a:spLocks noGrp="1"/>
          </p:cNvSpPr>
          <p:nvPr>
            <p:ph type="ftr" sz="quarter" idx="10"/>
          </p:nvPr>
        </p:nvSpPr>
        <p:spPr/>
        <p:txBody>
          <a:bodyPr/>
          <a:lstStyle/>
          <a:p>
            <a:r>
              <a:rPr lang="en-GB"/>
              <a:t>Copyright AMLCO</a:t>
            </a:r>
            <a:endParaRPr lang="en-BE"/>
          </a:p>
        </p:txBody>
      </p:sp>
    </p:spTree>
    <p:extLst>
      <p:ext uri="{BB962C8B-B14F-4D97-AF65-F5344CB8AC3E}">
        <p14:creationId xmlns:p14="http://schemas.microsoft.com/office/powerpoint/2010/main" val="45015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3A26C-BCFE-C075-9346-14CAB41C50CB}"/>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480369AF-66C0-6A68-7F1F-B87B009FD0A2}"/>
              </a:ext>
            </a:extLst>
          </p:cNvPr>
          <p:cNvSpPr>
            <a:spLocks noGrp="1"/>
          </p:cNvSpPr>
          <p:nvPr>
            <p:ph type="body" sz="quarter" idx="10"/>
          </p:nvPr>
        </p:nvSpPr>
        <p:spPr/>
        <p:txBody>
          <a:bodyPr/>
          <a:lstStyle/>
          <a:p>
            <a:r>
              <a:rPr lang="nl-BE" dirty="0"/>
              <a:t> </a:t>
            </a:r>
          </a:p>
        </p:txBody>
      </p:sp>
      <p:sp>
        <p:nvSpPr>
          <p:cNvPr id="4" name="Tijdelijke aanduiding voor voettekst 3">
            <a:extLst>
              <a:ext uri="{FF2B5EF4-FFF2-40B4-BE49-F238E27FC236}">
                <a16:creationId xmlns:a16="http://schemas.microsoft.com/office/drawing/2014/main" id="{0B25F675-343A-2F29-9470-2385BD8236FE}"/>
              </a:ext>
            </a:extLst>
          </p:cNvPr>
          <p:cNvSpPr>
            <a:spLocks noGrp="1"/>
          </p:cNvSpPr>
          <p:nvPr>
            <p:ph type="ftr" sz="quarter" idx="11"/>
          </p:nvPr>
        </p:nvSpPr>
        <p:spPr/>
        <p:txBody>
          <a:bodyPr/>
          <a:lstStyle/>
          <a:p>
            <a:r>
              <a:rPr lang="en-GB"/>
              <a:t>Copyright AMLCO</a:t>
            </a:r>
            <a:endParaRPr lang="en-BE"/>
          </a:p>
        </p:txBody>
      </p:sp>
      <p:pic>
        <p:nvPicPr>
          <p:cNvPr id="7" name="Afbeelding 6">
            <a:extLst>
              <a:ext uri="{FF2B5EF4-FFF2-40B4-BE49-F238E27FC236}">
                <a16:creationId xmlns:a16="http://schemas.microsoft.com/office/drawing/2014/main" id="{07D07897-3C98-D1F2-F70E-8FE2E93C0E77}"/>
              </a:ext>
            </a:extLst>
          </p:cNvPr>
          <p:cNvPicPr>
            <a:picLocks noChangeAspect="1"/>
          </p:cNvPicPr>
          <p:nvPr/>
        </p:nvPicPr>
        <p:blipFill>
          <a:blip r:embed="rId3">
            <a:biLevel thresh="25000"/>
          </a:blip>
          <a:stretch>
            <a:fillRect/>
          </a:stretch>
        </p:blipFill>
        <p:spPr>
          <a:xfrm rot="16200000">
            <a:off x="-414564" y="414564"/>
            <a:ext cx="2828789" cy="1999661"/>
          </a:xfrm>
          <a:prstGeom prst="rect">
            <a:avLst/>
          </a:prstGeom>
        </p:spPr>
      </p:pic>
      <p:sp>
        <p:nvSpPr>
          <p:cNvPr id="6" name="Tekstvak 5">
            <a:extLst>
              <a:ext uri="{FF2B5EF4-FFF2-40B4-BE49-F238E27FC236}">
                <a16:creationId xmlns:a16="http://schemas.microsoft.com/office/drawing/2014/main" id="{BACB8D25-F0CA-4E7F-CCE9-A9FB27E0E2F2}"/>
              </a:ext>
            </a:extLst>
          </p:cNvPr>
          <p:cNvSpPr txBox="1"/>
          <p:nvPr/>
        </p:nvSpPr>
        <p:spPr>
          <a:xfrm>
            <a:off x="691254" y="677906"/>
            <a:ext cx="8519770" cy="3323987"/>
          </a:xfrm>
          <a:prstGeom prst="rect">
            <a:avLst/>
          </a:prstGeom>
          <a:noFill/>
        </p:spPr>
        <p:txBody>
          <a:bodyPr wrap="square" lIns="0" tIns="45720" rIns="0" bIns="45720" rtlCol="0" anchor="ctr">
            <a:spAutoFit/>
          </a:bodyPr>
          <a:lstStyle/>
          <a:p>
            <a:endParaRPr lang="nl-BE" sz="1400" dirty="0">
              <a:solidFill>
                <a:schemeClr val="accent1">
                  <a:lumMod val="50000"/>
                </a:schemeClr>
              </a:solidFill>
            </a:endParaRPr>
          </a:p>
          <a:p>
            <a:r>
              <a:rPr lang="nl-BE" sz="1400" b="1" dirty="0">
                <a:solidFill>
                  <a:schemeClr val="accent1">
                    <a:lumMod val="50000"/>
                  </a:schemeClr>
                </a:solidFill>
              </a:rPr>
              <a:t>						Stap 7	</a:t>
            </a:r>
            <a:r>
              <a:rPr lang="nl-BE" sz="1400" dirty="0">
                <a:solidFill>
                  <a:schemeClr val="bg1"/>
                </a:solidFill>
              </a:rPr>
              <a:t>Periodieke herziening</a:t>
            </a:r>
          </a:p>
          <a:p>
            <a:endParaRPr lang="nl-BE" sz="1400" dirty="0">
              <a:solidFill>
                <a:schemeClr val="accent1">
                  <a:lumMod val="50000"/>
                </a:schemeClr>
              </a:solidFill>
            </a:endParaRPr>
          </a:p>
          <a:p>
            <a:r>
              <a:rPr lang="nl-BE" sz="1400" b="1" dirty="0">
                <a:solidFill>
                  <a:schemeClr val="accent1">
                    <a:lumMod val="50000"/>
                  </a:schemeClr>
                </a:solidFill>
              </a:rPr>
              <a:t>					Stap 6	</a:t>
            </a:r>
            <a:r>
              <a:rPr lang="nl-BE" sz="1400" dirty="0">
                <a:solidFill>
                  <a:schemeClr val="bg1"/>
                </a:solidFill>
              </a:rPr>
              <a:t>Implementatie aanvullende maatregelen</a:t>
            </a:r>
          </a:p>
          <a:p>
            <a:endParaRPr lang="nl-BE" sz="1400" dirty="0">
              <a:solidFill>
                <a:schemeClr val="accent1">
                  <a:lumMod val="50000"/>
                </a:schemeClr>
              </a:solidFill>
            </a:endParaRPr>
          </a:p>
          <a:p>
            <a:r>
              <a:rPr lang="nl-BE" sz="1400" b="1" dirty="0">
                <a:solidFill>
                  <a:schemeClr val="accent1">
                    <a:lumMod val="50000"/>
                  </a:schemeClr>
                </a:solidFill>
              </a:rPr>
              <a:t>				Stap 5	</a:t>
            </a:r>
            <a:r>
              <a:rPr lang="nl-BE" sz="1400" dirty="0">
                <a:solidFill>
                  <a:schemeClr val="bg1"/>
                </a:solidFill>
              </a:rPr>
              <a:t>Bewustmaking, cultuur en activering van meldingen</a:t>
            </a:r>
          </a:p>
          <a:p>
            <a:endParaRPr lang="nl-BE" sz="1400" dirty="0">
              <a:solidFill>
                <a:schemeClr val="accent1">
                  <a:lumMod val="50000"/>
                </a:schemeClr>
              </a:solidFill>
            </a:endParaRPr>
          </a:p>
          <a:p>
            <a:r>
              <a:rPr lang="nl-BE" sz="1400" b="1" dirty="0">
                <a:solidFill>
                  <a:schemeClr val="accent1">
                    <a:lumMod val="50000"/>
                  </a:schemeClr>
                </a:solidFill>
              </a:rPr>
              <a:t>			Stap 4	</a:t>
            </a:r>
            <a:r>
              <a:rPr lang="nl-BE" sz="1400" dirty="0">
                <a:solidFill>
                  <a:schemeClr val="bg1"/>
                </a:solidFill>
              </a:rPr>
              <a:t>Formularium: rechtspositie, atypische transacties, bijkomende maatregelen 						en melding</a:t>
            </a:r>
            <a:endParaRPr lang="nl-BE" sz="1400" dirty="0">
              <a:solidFill>
                <a:schemeClr val="bg1"/>
              </a:solidFill>
              <a:cs typeface="Segoe UI"/>
            </a:endParaRPr>
          </a:p>
          <a:p>
            <a:r>
              <a:rPr lang="nl-BE" sz="1400" dirty="0">
                <a:solidFill>
                  <a:schemeClr val="accent1">
                    <a:lumMod val="50000"/>
                  </a:schemeClr>
                </a:solidFill>
              </a:rPr>
              <a:t> </a:t>
            </a:r>
          </a:p>
          <a:p>
            <a:r>
              <a:rPr lang="nl-BE" sz="1400" b="1" dirty="0">
                <a:solidFill>
                  <a:schemeClr val="accent1">
                    <a:lumMod val="50000"/>
                  </a:schemeClr>
                </a:solidFill>
              </a:rPr>
              <a:t>		Stap 3	</a:t>
            </a:r>
            <a:r>
              <a:rPr lang="nl-BE" sz="1400" dirty="0">
                <a:solidFill>
                  <a:schemeClr val="bg1"/>
                </a:solidFill>
              </a:rPr>
              <a:t>Opdrachtbrief en algemene voorwaarden</a:t>
            </a:r>
            <a:r>
              <a:rPr lang="nl-BE" sz="1400" b="1" dirty="0">
                <a:solidFill>
                  <a:schemeClr val="accent1">
                    <a:lumMod val="50000"/>
                  </a:schemeClr>
                </a:solidFill>
              </a:rPr>
              <a:t>	</a:t>
            </a:r>
          </a:p>
          <a:p>
            <a:r>
              <a:rPr lang="nl-BE" sz="1400" dirty="0">
                <a:solidFill>
                  <a:schemeClr val="accent1">
                    <a:lumMod val="50000"/>
                  </a:schemeClr>
                </a:solidFill>
              </a:rPr>
              <a:t>	</a:t>
            </a:r>
          </a:p>
          <a:p>
            <a:r>
              <a:rPr lang="nl-BE" sz="1400" b="1" dirty="0">
                <a:solidFill>
                  <a:schemeClr val="accent1">
                    <a:lumMod val="50000"/>
                  </a:schemeClr>
                </a:solidFill>
              </a:rPr>
              <a:t>	Stap 2 	</a:t>
            </a:r>
            <a:r>
              <a:rPr lang="nl-BE" sz="1400" dirty="0">
                <a:solidFill>
                  <a:schemeClr val="bg1"/>
                </a:solidFill>
              </a:rPr>
              <a:t>Besluitvorming en formalisatie cliënt-acceptatiebeleid </a:t>
            </a:r>
          </a:p>
          <a:p>
            <a:endParaRPr lang="nl-BE" sz="1400" dirty="0">
              <a:solidFill>
                <a:schemeClr val="accent1">
                  <a:lumMod val="50000"/>
                </a:schemeClr>
              </a:solidFill>
            </a:endParaRPr>
          </a:p>
          <a:p>
            <a:r>
              <a:rPr lang="nl-BE" sz="1400" b="1" dirty="0">
                <a:solidFill>
                  <a:schemeClr val="accent1">
                    <a:lumMod val="50000"/>
                  </a:schemeClr>
                </a:solidFill>
              </a:rPr>
              <a:t>Stap 1	</a:t>
            </a:r>
            <a:r>
              <a:rPr lang="nl-BE" sz="1400" dirty="0">
                <a:solidFill>
                  <a:schemeClr val="bg1"/>
                </a:solidFill>
              </a:rPr>
              <a:t>Risicoanalyse  en basisopleiding</a:t>
            </a:r>
          </a:p>
        </p:txBody>
      </p:sp>
    </p:spTree>
    <p:extLst>
      <p:ext uri="{BB962C8B-B14F-4D97-AF65-F5344CB8AC3E}">
        <p14:creationId xmlns:p14="http://schemas.microsoft.com/office/powerpoint/2010/main" val="296026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close up of a sign&#10;&#10;Description automatically generated">
            <a:extLst>
              <a:ext uri="{FF2B5EF4-FFF2-40B4-BE49-F238E27FC236}">
                <a16:creationId xmlns:a16="http://schemas.microsoft.com/office/drawing/2014/main" id="{A4CB4A63-866F-3C40-B2CA-D16666D471A1}"/>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p:pic>
      <p:sp>
        <p:nvSpPr>
          <p:cNvPr id="15" name="Text Placeholder 14">
            <a:extLst>
              <a:ext uri="{FF2B5EF4-FFF2-40B4-BE49-F238E27FC236}">
                <a16:creationId xmlns:a16="http://schemas.microsoft.com/office/drawing/2014/main" id="{60B504D6-0C18-7749-9494-61EB5266EF72}"/>
              </a:ext>
            </a:extLst>
          </p:cNvPr>
          <p:cNvSpPr>
            <a:spLocks noGrp="1"/>
          </p:cNvSpPr>
          <p:nvPr>
            <p:ph type="body" sz="quarter" idx="11"/>
          </p:nvPr>
        </p:nvSpPr>
        <p:spPr/>
        <p:txBody>
          <a:bodyPr/>
          <a:lstStyle/>
          <a:p>
            <a:endParaRPr lang="en-BE"/>
          </a:p>
        </p:txBody>
      </p:sp>
      <p:sp>
        <p:nvSpPr>
          <p:cNvPr id="16" name="Text Placeholder 15">
            <a:extLst>
              <a:ext uri="{FF2B5EF4-FFF2-40B4-BE49-F238E27FC236}">
                <a16:creationId xmlns:a16="http://schemas.microsoft.com/office/drawing/2014/main" id="{98C4323D-757E-8F4D-8B22-81B67C7CA210}"/>
              </a:ext>
            </a:extLst>
          </p:cNvPr>
          <p:cNvSpPr>
            <a:spLocks noGrp="1"/>
          </p:cNvSpPr>
          <p:nvPr>
            <p:ph type="body" sz="quarter" idx="12"/>
          </p:nvPr>
        </p:nvSpPr>
        <p:spPr/>
        <p:txBody>
          <a:bodyPr/>
          <a:lstStyle/>
          <a:p>
            <a:endParaRPr lang="en-BE"/>
          </a:p>
        </p:txBody>
      </p:sp>
      <p:sp>
        <p:nvSpPr>
          <p:cNvPr id="19" name="Titel 1">
            <a:extLst>
              <a:ext uri="{FF2B5EF4-FFF2-40B4-BE49-F238E27FC236}">
                <a16:creationId xmlns:a16="http://schemas.microsoft.com/office/drawing/2014/main" id="{D06DC325-66B4-F74D-8CA5-266B4C7A9325}"/>
              </a:ext>
            </a:extLst>
          </p:cNvPr>
          <p:cNvSpPr>
            <a:spLocks noGrp="1"/>
          </p:cNvSpPr>
          <p:nvPr>
            <p:ph type="title"/>
          </p:nvPr>
        </p:nvSpPr>
        <p:spPr>
          <a:xfrm>
            <a:off x="238204" y="329352"/>
            <a:ext cx="8667590" cy="378565"/>
          </a:xfrm>
        </p:spPr>
        <p:txBody>
          <a:bodyPr/>
          <a:lstStyle/>
          <a:p>
            <a:r>
              <a:rPr lang="en-BE" dirty="0"/>
              <a:t>Inleiding</a:t>
            </a:r>
            <a:endParaRPr lang="nl-BE" dirty="0"/>
          </a:p>
        </p:txBody>
      </p:sp>
      <p:sp>
        <p:nvSpPr>
          <p:cNvPr id="20" name="Tijdelijke aanduiding voor tekst 2">
            <a:extLst>
              <a:ext uri="{FF2B5EF4-FFF2-40B4-BE49-F238E27FC236}">
                <a16:creationId xmlns:a16="http://schemas.microsoft.com/office/drawing/2014/main" id="{8984675C-BE52-AD4B-8270-0A48757C5111}"/>
              </a:ext>
            </a:extLst>
          </p:cNvPr>
          <p:cNvSpPr txBox="1">
            <a:spLocks/>
          </p:cNvSpPr>
          <p:nvPr/>
        </p:nvSpPr>
        <p:spPr>
          <a:xfrm>
            <a:off x="238204" y="998751"/>
            <a:ext cx="4627411" cy="3468871"/>
          </a:xfrm>
          <a:prstGeom prst="rect">
            <a:avLst/>
          </a:prstGeom>
        </p:spPr>
        <p:txBody>
          <a:bodyPr lIns="0" anchor="ctr"/>
          <a:lstStyle>
            <a:lvl1pPr marL="171450" indent="-171450" algn="l" defTabSz="685800" rtl="0" eaLnBrk="1" latinLnBrk="0" hangingPunct="1">
              <a:lnSpc>
                <a:spcPct val="100000"/>
              </a:lnSpc>
              <a:spcBef>
                <a:spcPts val="750"/>
              </a:spcBef>
              <a:spcAft>
                <a:spcPts val="300"/>
              </a:spcAft>
              <a:buClr>
                <a:schemeClr val="accent1"/>
              </a:buClr>
              <a:buSzPct val="75000"/>
              <a:buFont typeface=".PingFang SC Regular"/>
              <a:buChar char="◎"/>
              <a:defRPr sz="1600" b="0" i="0" kern="1200">
                <a:solidFill>
                  <a:schemeClr val="tx1"/>
                </a:solidFill>
                <a:latin typeface="Segoe UI Semilight" panose="020B0402040204020203" pitchFamily="34" charset="0"/>
                <a:ea typeface="+mn-ea"/>
                <a:cs typeface="+mn-cs"/>
              </a:defRPr>
            </a:lvl1pPr>
            <a:lvl2pPr marL="514350" indent="-171450" algn="l" defTabSz="685800" rtl="0" eaLnBrk="1" latinLnBrk="0" hangingPunct="1">
              <a:lnSpc>
                <a:spcPct val="100000"/>
              </a:lnSpc>
              <a:spcBef>
                <a:spcPts val="375"/>
              </a:spcBef>
              <a:spcAft>
                <a:spcPts val="300"/>
              </a:spcAft>
              <a:buClr>
                <a:schemeClr val="accent2"/>
              </a:buClr>
              <a:buSzPct val="75000"/>
              <a:buFont typeface=".PingFang SC Regular"/>
              <a:buChar char="◎"/>
              <a:defRPr sz="1200" b="0" i="0" kern="1200">
                <a:solidFill>
                  <a:schemeClr val="tx1"/>
                </a:solidFill>
                <a:latin typeface="Segoe UI Semilight" panose="020B0402040204020203" pitchFamily="34" charset="0"/>
                <a:ea typeface="+mn-ea"/>
                <a:cs typeface="+mn-cs"/>
              </a:defRPr>
            </a:lvl2pPr>
            <a:lvl3pPr marL="857250" indent="-171450" algn="l" defTabSz="685800" rtl="0" eaLnBrk="1" latinLnBrk="0" hangingPunct="1">
              <a:lnSpc>
                <a:spcPct val="100000"/>
              </a:lnSpc>
              <a:spcBef>
                <a:spcPts val="375"/>
              </a:spcBef>
              <a:spcAft>
                <a:spcPts val="300"/>
              </a:spcAft>
              <a:buClr>
                <a:schemeClr val="accent1"/>
              </a:buClr>
              <a:buSzPct val="75000"/>
              <a:buFont typeface=".PingFang SC Regular"/>
              <a:buChar char="◎"/>
              <a:defRPr sz="1100" b="0" i="0" kern="1200">
                <a:solidFill>
                  <a:schemeClr val="tx1"/>
                </a:solidFill>
                <a:latin typeface="Segoe UI Semilight" panose="020B0402040204020203" pitchFamily="34" charset="0"/>
                <a:ea typeface="+mn-ea"/>
                <a:cs typeface="+mn-cs"/>
              </a:defRPr>
            </a:lvl3pPr>
            <a:lvl4pPr marL="1200150" indent="-171450" algn="l" defTabSz="685800" rtl="0" eaLnBrk="1" latinLnBrk="0" hangingPunct="1">
              <a:lnSpc>
                <a:spcPct val="100000"/>
              </a:lnSpc>
              <a:spcBef>
                <a:spcPts val="375"/>
              </a:spcBef>
              <a:spcAft>
                <a:spcPts val="300"/>
              </a:spcAft>
              <a:buClr>
                <a:schemeClr val="accent2"/>
              </a:buClr>
              <a:buSzPct val="75000"/>
              <a:buFont typeface=".PingFang SC Regular"/>
              <a:buChar char="◎"/>
              <a:defRPr sz="1100" b="0" i="0" kern="1200">
                <a:solidFill>
                  <a:schemeClr val="tx1"/>
                </a:solidFill>
                <a:latin typeface="Segoe UI Semilight" panose="020B0402040204020203" pitchFamily="34" charset="0"/>
                <a:ea typeface="+mn-ea"/>
                <a:cs typeface="+mn-cs"/>
              </a:defRPr>
            </a:lvl4pPr>
            <a:lvl5pPr marL="1543050" indent="-171450" algn="l" defTabSz="685800" rtl="0" eaLnBrk="1" latinLnBrk="0" hangingPunct="1">
              <a:lnSpc>
                <a:spcPct val="100000"/>
              </a:lnSpc>
              <a:spcBef>
                <a:spcPts val="375"/>
              </a:spcBef>
              <a:spcAft>
                <a:spcPts val="300"/>
              </a:spcAft>
              <a:buClr>
                <a:schemeClr val="accent1"/>
              </a:buClr>
              <a:buSzPct val="75000"/>
              <a:buFont typeface=".PingFang SC Regular"/>
              <a:buChar char="◎"/>
              <a:defRPr sz="110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buClr>
                <a:schemeClr val="accent2"/>
              </a:buClr>
            </a:pPr>
            <a:r>
              <a:rPr lang="nl-BE" dirty="0">
                <a:solidFill>
                  <a:schemeClr val="bg1"/>
                </a:solidFill>
              </a:rPr>
              <a:t>Doelstelling van de preventieve witwaswetgeving is om witwassen van geld en financiering van terrorisme te kunnen opsporen en voorkomen</a:t>
            </a:r>
          </a:p>
          <a:p>
            <a:pPr algn="just">
              <a:buClr>
                <a:schemeClr val="accent2"/>
              </a:buClr>
            </a:pPr>
            <a:r>
              <a:rPr lang="nl-BE" dirty="0">
                <a:solidFill>
                  <a:schemeClr val="bg1"/>
                </a:solidFill>
              </a:rPr>
              <a:t>Door diverse financiële en niet financiële beroepen onder het toepassingsgebied te plaatsen van de wet die specifieke verplichtingen oplegt met het oog op de doelstelling van de wet </a:t>
            </a:r>
          </a:p>
          <a:p>
            <a:pPr algn="just">
              <a:buClr>
                <a:schemeClr val="accent2"/>
              </a:buClr>
            </a:pPr>
            <a:r>
              <a:rPr lang="nl-BE" dirty="0">
                <a:solidFill>
                  <a:schemeClr val="bg1"/>
                </a:solidFill>
              </a:rPr>
              <a:t>Toepassing van deze wetgeving maakt voorwerp uit van controle door de Orde (</a:t>
            </a:r>
            <a:r>
              <a:rPr lang="nl-NL" dirty="0">
                <a:solidFill>
                  <a:schemeClr val="bg1"/>
                </a:solidFill>
              </a:rPr>
              <a:t>art. 72 Codex Deontologie voor Advocaten )</a:t>
            </a:r>
            <a:endParaRPr lang="nl-BE" dirty="0">
              <a:solidFill>
                <a:schemeClr val="bg1"/>
              </a:solidFill>
            </a:endParaRPr>
          </a:p>
        </p:txBody>
      </p:sp>
      <p:sp>
        <p:nvSpPr>
          <p:cNvPr id="2" name="Footer Placeholder 1">
            <a:extLst>
              <a:ext uri="{FF2B5EF4-FFF2-40B4-BE49-F238E27FC236}">
                <a16:creationId xmlns:a16="http://schemas.microsoft.com/office/drawing/2014/main" id="{47C0DB40-8985-6E41-8C0E-E4122E44DC5D}"/>
              </a:ext>
            </a:extLst>
          </p:cNvPr>
          <p:cNvSpPr>
            <a:spLocks noGrp="1"/>
          </p:cNvSpPr>
          <p:nvPr>
            <p:ph type="ftr" sz="quarter" idx="10"/>
          </p:nvPr>
        </p:nvSpPr>
        <p:spPr/>
        <p:txBody>
          <a:bodyPr/>
          <a:lstStyle/>
          <a:p>
            <a:r>
              <a:rPr lang="en-GB"/>
              <a:t>Copyright AMLCO</a:t>
            </a:r>
            <a:endParaRPr lang="en-BE"/>
          </a:p>
        </p:txBody>
      </p:sp>
      <p:sp>
        <p:nvSpPr>
          <p:cNvPr id="8" name="Espace réservé du numéro de diapositive 16">
            <a:extLst>
              <a:ext uri="{FF2B5EF4-FFF2-40B4-BE49-F238E27FC236}">
                <a16:creationId xmlns:a16="http://schemas.microsoft.com/office/drawing/2014/main" id="{FF9155FD-4A82-544E-8231-E555FF320D27}"/>
              </a:ext>
            </a:extLst>
          </p:cNvPr>
          <p:cNvSpPr txBox="1">
            <a:spLocks noChangeArrowheads="1"/>
          </p:cNvSpPr>
          <p:nvPr/>
        </p:nvSpPr>
        <p:spPr bwMode="auto">
          <a:xfrm>
            <a:off x="8732921" y="4679702"/>
            <a:ext cx="279555" cy="194581"/>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defPPr>
              <a:defRPr lang="fr-FR"/>
            </a:defPPr>
            <a:lvl1pPr marL="0" algn="ctr" defTabSz="914400" rtl="0" eaLnBrk="1" latinLnBrk="0" hangingPunct="1">
              <a:defRPr sz="6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76219AF-F5ED-455B-A512-B03AB3602319}" type="slidenum">
              <a:rPr lang="en-GB" sz="700" b="0" i="0" kern="1200" smtClean="0">
                <a:latin typeface="Segoe UI Semilight" panose="020B0402040204020203" pitchFamily="34" charset="0"/>
                <a:ea typeface="+mn-ea"/>
                <a:cs typeface="+mn-cs"/>
              </a:rPr>
              <a:pPr algn="ctr">
                <a:defRPr/>
              </a:pPr>
              <a:t>2</a:t>
            </a:fld>
            <a:endParaRPr lang="en-GB" sz="700" b="0" i="0" kern="1200" dirty="0">
              <a:latin typeface="Segoe UI Semilight" panose="020B0402040204020203" pitchFamily="34" charset="0"/>
              <a:ea typeface="+mn-ea"/>
              <a:cs typeface="+mn-cs"/>
            </a:endParaRPr>
          </a:p>
        </p:txBody>
      </p:sp>
    </p:spTree>
    <p:extLst>
      <p:ext uri="{BB962C8B-B14F-4D97-AF65-F5344CB8AC3E}">
        <p14:creationId xmlns:p14="http://schemas.microsoft.com/office/powerpoint/2010/main" val="86096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8F0370-B731-196D-CF9A-410591058990}"/>
              </a:ext>
            </a:extLst>
          </p:cNvPr>
          <p:cNvSpPr>
            <a:spLocks noGrp="1"/>
          </p:cNvSpPr>
          <p:nvPr>
            <p:ph type="title"/>
          </p:nvPr>
        </p:nvSpPr>
        <p:spPr>
          <a:xfrm>
            <a:off x="238204" y="448586"/>
            <a:ext cx="8519770" cy="963084"/>
          </a:xfrm>
        </p:spPr>
        <p:txBody>
          <a:bodyPr/>
          <a:lstStyle/>
          <a:p>
            <a:r>
              <a:rPr lang="nl-BE" sz="2200" dirty="0">
                <a:solidFill>
                  <a:schemeClr val="accent1">
                    <a:lumMod val="50000"/>
                  </a:schemeClr>
                </a:solidFill>
              </a:rPr>
              <a:t>Stap 1</a:t>
            </a:r>
            <a:br>
              <a:rPr lang="nl-BE" sz="2200" dirty="0"/>
            </a:br>
            <a:br>
              <a:rPr lang="nl-BE" sz="2200" dirty="0"/>
            </a:br>
            <a:r>
              <a:rPr lang="nl-BE" sz="2200" b="1" dirty="0"/>
              <a:t>Risicoanalyse en basisopleiding</a:t>
            </a:r>
          </a:p>
        </p:txBody>
      </p:sp>
      <p:sp>
        <p:nvSpPr>
          <p:cNvPr id="3" name="Tijdelijke aanduiding voor inhoud 2">
            <a:extLst>
              <a:ext uri="{FF2B5EF4-FFF2-40B4-BE49-F238E27FC236}">
                <a16:creationId xmlns:a16="http://schemas.microsoft.com/office/drawing/2014/main" id="{5303B256-F3CA-30F7-8557-473F5C2EC438}"/>
              </a:ext>
            </a:extLst>
          </p:cNvPr>
          <p:cNvSpPr>
            <a:spLocks noGrp="1"/>
          </p:cNvSpPr>
          <p:nvPr>
            <p:ph idx="1"/>
          </p:nvPr>
        </p:nvSpPr>
        <p:spPr>
          <a:xfrm>
            <a:off x="238204" y="1886249"/>
            <a:ext cx="8519770" cy="2742394"/>
          </a:xfrm>
        </p:spPr>
        <p:txBody>
          <a:bodyPr/>
          <a:lstStyle/>
          <a:p>
            <a:pPr marL="0" indent="0">
              <a:buNone/>
            </a:pPr>
            <a:r>
              <a:rPr lang="nl-BE" dirty="0"/>
              <a:t>Het kantoor beschikt over een grondige risicoanalyse die de specifieke kenmerken van de eigen praktijk en onderneming weerspiegelt, afgesteld op de omvang en type van activiteiten en cliënten. </a:t>
            </a:r>
          </a:p>
          <a:p>
            <a:pPr marL="0" indent="0">
              <a:buNone/>
            </a:pPr>
            <a:r>
              <a:rPr lang="nl-BE" dirty="0"/>
              <a:t>Medewerkers volgden een verplichte basisopleiding en hierna opvolgtrainingen, waarin zowel de wettelijke verplichtingen als de dagelijkse praktijk centraal staan. Het resultaat is een gedeeld bewustzijn en een gedragen risicobeleid dat de basis vormt van het </a:t>
            </a:r>
            <a:r>
              <a:rPr lang="nl-BE" dirty="0" err="1"/>
              <a:t>antiwitwasbeleid</a:t>
            </a:r>
            <a:r>
              <a:rPr lang="nl-BE" dirty="0"/>
              <a:t>.</a:t>
            </a:r>
          </a:p>
          <a:p>
            <a:pPr marL="0" indent="0">
              <a:buNone/>
            </a:pPr>
            <a:endParaRPr lang="nl-BE" dirty="0"/>
          </a:p>
        </p:txBody>
      </p:sp>
      <p:sp>
        <p:nvSpPr>
          <p:cNvPr id="5" name="Tijdelijke aanduiding voor voettekst 4">
            <a:extLst>
              <a:ext uri="{FF2B5EF4-FFF2-40B4-BE49-F238E27FC236}">
                <a16:creationId xmlns:a16="http://schemas.microsoft.com/office/drawing/2014/main" id="{B735392D-900B-035E-3D21-B8F7E0614809}"/>
              </a:ext>
            </a:extLst>
          </p:cNvPr>
          <p:cNvSpPr>
            <a:spLocks noGrp="1"/>
          </p:cNvSpPr>
          <p:nvPr>
            <p:ph type="ftr" sz="quarter" idx="11"/>
          </p:nvPr>
        </p:nvSpPr>
        <p:spPr/>
        <p:txBody>
          <a:bodyPr/>
          <a:lstStyle/>
          <a:p>
            <a:r>
              <a:rPr lang="en-GB"/>
              <a:t>Copyright AMLCO</a:t>
            </a:r>
            <a:endParaRPr lang="en-BE"/>
          </a:p>
        </p:txBody>
      </p:sp>
    </p:spTree>
    <p:extLst>
      <p:ext uri="{BB962C8B-B14F-4D97-AF65-F5344CB8AC3E}">
        <p14:creationId xmlns:p14="http://schemas.microsoft.com/office/powerpoint/2010/main" val="2328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D7859-F5D8-826F-67C2-9612B0B0E9E6}"/>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F5FB60B-4FFB-1A70-CC19-29AB4C8ACFED}"/>
              </a:ext>
            </a:extLst>
          </p:cNvPr>
          <p:cNvSpPr>
            <a:spLocks noGrp="1"/>
          </p:cNvSpPr>
          <p:nvPr>
            <p:ph idx="1"/>
          </p:nvPr>
        </p:nvSpPr>
        <p:spPr>
          <a:xfrm>
            <a:off x="238204" y="1886249"/>
            <a:ext cx="8519770" cy="2742394"/>
          </a:xfrm>
        </p:spPr>
        <p:txBody>
          <a:bodyPr/>
          <a:lstStyle/>
          <a:p>
            <a:pPr marL="0" indent="0">
              <a:buNone/>
            </a:pPr>
            <a:r>
              <a:rPr lang="nl-BE" dirty="0"/>
              <a:t>Het kantoor hanteert een helder cliëntacceptatiebeleid dat rechtstreeks aansluit bij de risicoanalyse. </a:t>
            </a:r>
          </a:p>
          <a:p>
            <a:pPr marL="0" indent="0">
              <a:buNone/>
            </a:pPr>
            <a:r>
              <a:rPr lang="nl-BE" dirty="0"/>
              <a:t>Beslissingen over aanvaarding, weigering of verdere beoordeling van cliënten worden zorgvuldig onderbouwd en gedocumenteerd. </a:t>
            </a:r>
          </a:p>
          <a:p>
            <a:pPr marL="0" indent="0">
              <a:buNone/>
            </a:pPr>
            <a:r>
              <a:rPr lang="nl-BE" dirty="0"/>
              <a:t>Daarbij is er expliciete aandacht voor </a:t>
            </a:r>
            <a:r>
              <a:rPr lang="nl-BE" dirty="0" err="1"/>
              <a:t>UBO’s</a:t>
            </a:r>
            <a:r>
              <a:rPr lang="nl-BE" dirty="0"/>
              <a:t>, </a:t>
            </a:r>
            <a:r>
              <a:rPr lang="nl-BE" dirty="0" err="1"/>
              <a:t>PEP’s</a:t>
            </a:r>
            <a:r>
              <a:rPr lang="nl-BE" dirty="0"/>
              <a:t> en de herkomst van fondsen. Zo ontstaat een transparant en consistent besluitvormingsproces.</a:t>
            </a:r>
          </a:p>
          <a:p>
            <a:pPr marL="0" indent="0">
              <a:buNone/>
            </a:pPr>
            <a:endParaRPr lang="nl-BE" dirty="0"/>
          </a:p>
        </p:txBody>
      </p:sp>
      <p:sp>
        <p:nvSpPr>
          <p:cNvPr id="5" name="Tijdelijke aanduiding voor voettekst 4">
            <a:extLst>
              <a:ext uri="{FF2B5EF4-FFF2-40B4-BE49-F238E27FC236}">
                <a16:creationId xmlns:a16="http://schemas.microsoft.com/office/drawing/2014/main" id="{15669AC7-5261-3467-7361-DA79AC652C04}"/>
              </a:ext>
            </a:extLst>
          </p:cNvPr>
          <p:cNvSpPr>
            <a:spLocks noGrp="1"/>
          </p:cNvSpPr>
          <p:nvPr>
            <p:ph type="ftr" sz="quarter" idx="11"/>
          </p:nvPr>
        </p:nvSpPr>
        <p:spPr/>
        <p:txBody>
          <a:bodyPr/>
          <a:lstStyle/>
          <a:p>
            <a:r>
              <a:rPr lang="en-GB"/>
              <a:t>Copyright AMLCO</a:t>
            </a:r>
            <a:endParaRPr lang="en-BE"/>
          </a:p>
        </p:txBody>
      </p:sp>
      <p:sp>
        <p:nvSpPr>
          <p:cNvPr id="6" name="Titel 1">
            <a:extLst>
              <a:ext uri="{FF2B5EF4-FFF2-40B4-BE49-F238E27FC236}">
                <a16:creationId xmlns:a16="http://schemas.microsoft.com/office/drawing/2014/main" id="{A85D638B-7183-7F63-BF82-BF2A389D8B6D}"/>
              </a:ext>
            </a:extLst>
          </p:cNvPr>
          <p:cNvSpPr txBox="1">
            <a:spLocks/>
          </p:cNvSpPr>
          <p:nvPr/>
        </p:nvSpPr>
        <p:spPr>
          <a:xfrm>
            <a:off x="238204" y="448586"/>
            <a:ext cx="8519770" cy="963084"/>
          </a:xfrm>
          <a:prstGeom prst="rect">
            <a:avLst/>
          </a:prstGeom>
        </p:spPr>
        <p:txBody>
          <a:bodyPr vert="horz" wrap="square" lIns="0" tIns="45720" rIns="0" bIns="0" rtlCol="0" anchor="b">
            <a:spAutoFit/>
          </a:bodyPr>
          <a:lstStyle>
            <a:lvl1pPr algn="l" defTabSz="685800" rtl="0" eaLnBrk="1" latinLnBrk="0" hangingPunct="1">
              <a:lnSpc>
                <a:spcPct val="90000"/>
              </a:lnSpc>
              <a:spcBef>
                <a:spcPct val="0"/>
              </a:spcBef>
              <a:buNone/>
              <a:defRPr sz="2400" b="1" i="0" kern="1200">
                <a:solidFill>
                  <a:schemeClr val="bg1"/>
                </a:solidFill>
                <a:latin typeface="Poppins" panose="00000500000000000000" pitchFamily="2" charset="0"/>
                <a:ea typeface="+mj-ea"/>
                <a:cs typeface="Poppins" panose="00000500000000000000" pitchFamily="2" charset="0"/>
              </a:defRPr>
            </a:lvl1pPr>
          </a:lstStyle>
          <a:p>
            <a:r>
              <a:rPr lang="nl-BE" sz="2200" dirty="0">
                <a:solidFill>
                  <a:schemeClr val="accent1">
                    <a:lumMod val="50000"/>
                  </a:schemeClr>
                </a:solidFill>
              </a:rPr>
              <a:t>Stap 2</a:t>
            </a:r>
            <a:br>
              <a:rPr lang="nl-BE" sz="2200" dirty="0"/>
            </a:br>
            <a:br>
              <a:rPr lang="nl-BE" sz="2200" dirty="0"/>
            </a:br>
            <a:r>
              <a:rPr lang="nl-BE" sz="2200" dirty="0"/>
              <a:t>Cliëntacceptatiebeleid en besluitvorming</a:t>
            </a:r>
          </a:p>
        </p:txBody>
      </p:sp>
    </p:spTree>
    <p:extLst>
      <p:ext uri="{BB962C8B-B14F-4D97-AF65-F5344CB8AC3E}">
        <p14:creationId xmlns:p14="http://schemas.microsoft.com/office/powerpoint/2010/main" val="3112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FD7C6-88DA-84EC-76BE-8BBF95B9A78E}"/>
            </a:ext>
          </a:extLst>
        </p:cNvPr>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6C5C7EC9-98E3-4EC1-A521-F490B9AEFC5C}"/>
              </a:ext>
            </a:extLst>
          </p:cNvPr>
          <p:cNvSpPr>
            <a:spLocks noGrp="1"/>
          </p:cNvSpPr>
          <p:nvPr>
            <p:ph type="ftr" sz="quarter" idx="11"/>
          </p:nvPr>
        </p:nvSpPr>
        <p:spPr/>
        <p:txBody>
          <a:bodyPr/>
          <a:lstStyle/>
          <a:p>
            <a:r>
              <a:rPr lang="en-GB"/>
              <a:t>Copyright AMLCO</a:t>
            </a:r>
            <a:endParaRPr lang="en-BE"/>
          </a:p>
        </p:txBody>
      </p:sp>
      <p:sp>
        <p:nvSpPr>
          <p:cNvPr id="4" name="Titel 1">
            <a:extLst>
              <a:ext uri="{FF2B5EF4-FFF2-40B4-BE49-F238E27FC236}">
                <a16:creationId xmlns:a16="http://schemas.microsoft.com/office/drawing/2014/main" id="{1B2C4344-8FD5-F2D5-E9BA-7585B1BCFA0D}"/>
              </a:ext>
            </a:extLst>
          </p:cNvPr>
          <p:cNvSpPr txBox="1">
            <a:spLocks/>
          </p:cNvSpPr>
          <p:nvPr/>
        </p:nvSpPr>
        <p:spPr>
          <a:xfrm>
            <a:off x="238204" y="448586"/>
            <a:ext cx="8519770" cy="963084"/>
          </a:xfrm>
          <a:prstGeom prst="rect">
            <a:avLst/>
          </a:prstGeom>
        </p:spPr>
        <p:txBody>
          <a:bodyPr vert="horz" wrap="square" lIns="0" tIns="45720" rIns="0" bIns="0" rtlCol="0" anchor="b">
            <a:spAutoFit/>
          </a:bodyPr>
          <a:lstStyle>
            <a:lvl1pPr algn="l" defTabSz="685800" rtl="0" eaLnBrk="1" latinLnBrk="0" hangingPunct="1">
              <a:lnSpc>
                <a:spcPct val="90000"/>
              </a:lnSpc>
              <a:spcBef>
                <a:spcPct val="0"/>
              </a:spcBef>
              <a:buNone/>
              <a:defRPr sz="2400" b="1" i="0" kern="1200">
                <a:solidFill>
                  <a:schemeClr val="bg1"/>
                </a:solidFill>
                <a:latin typeface="Poppins" panose="00000500000000000000" pitchFamily="2" charset="0"/>
                <a:ea typeface="+mj-ea"/>
                <a:cs typeface="Poppins" panose="00000500000000000000" pitchFamily="2" charset="0"/>
              </a:defRPr>
            </a:lvl1pPr>
          </a:lstStyle>
          <a:p>
            <a:r>
              <a:rPr lang="nl-BE" sz="2200" dirty="0">
                <a:solidFill>
                  <a:schemeClr val="accent1">
                    <a:lumMod val="50000"/>
                  </a:schemeClr>
                </a:solidFill>
              </a:rPr>
              <a:t>Stap 3</a:t>
            </a:r>
          </a:p>
          <a:p>
            <a:endParaRPr lang="nl-BE" sz="2200" dirty="0"/>
          </a:p>
          <a:p>
            <a:r>
              <a:rPr lang="nl-BE" sz="2200" dirty="0"/>
              <a:t>Opdrachtbrief en algemene voorwaarden</a:t>
            </a:r>
          </a:p>
        </p:txBody>
      </p:sp>
      <p:sp>
        <p:nvSpPr>
          <p:cNvPr id="6" name="Tijdelijke aanduiding voor inhoud 2">
            <a:extLst>
              <a:ext uri="{FF2B5EF4-FFF2-40B4-BE49-F238E27FC236}">
                <a16:creationId xmlns:a16="http://schemas.microsoft.com/office/drawing/2014/main" id="{EF99019D-621B-41E2-798D-3BF62A4E5470}"/>
              </a:ext>
            </a:extLst>
          </p:cNvPr>
          <p:cNvSpPr txBox="1">
            <a:spLocks/>
          </p:cNvSpPr>
          <p:nvPr/>
        </p:nvSpPr>
        <p:spPr>
          <a:xfrm>
            <a:off x="238204" y="1886249"/>
            <a:ext cx="8519770" cy="2742394"/>
          </a:xfrm>
          <a:prstGeom prst="rect">
            <a:avLst/>
          </a:prstGeom>
        </p:spPr>
        <p:txBody>
          <a:bodyPr vert="horz" lIns="0" tIns="45720" rIns="72000" bIns="45720" rtlCol="0">
            <a:normAutofit/>
          </a:bodyPr>
          <a:lstStyle>
            <a:lvl1pPr marL="171450" indent="-171450" algn="just" defTabSz="685800" rtl="0" eaLnBrk="1" latinLnBrk="0" hangingPunct="1">
              <a:lnSpc>
                <a:spcPct val="100000"/>
              </a:lnSpc>
              <a:spcBef>
                <a:spcPts val="750"/>
              </a:spcBef>
              <a:spcAft>
                <a:spcPts val="300"/>
              </a:spcAft>
              <a:buClr>
                <a:schemeClr val="accent2"/>
              </a:buClr>
              <a:buSzPct val="75000"/>
              <a:buFont typeface=".PingFang SC Regular"/>
              <a:buChar char="◎"/>
              <a:defRPr sz="1600" b="0" i="0" kern="1200">
                <a:solidFill>
                  <a:schemeClr val="bg1"/>
                </a:solidFill>
                <a:latin typeface="DM Sans" pitchFamily="2" charset="0"/>
                <a:ea typeface="+mn-ea"/>
                <a:cs typeface="+mn-cs"/>
              </a:defRPr>
            </a:lvl1pPr>
            <a:lvl2pPr marL="514350" indent="-171450" algn="just" defTabSz="685800" rtl="0" eaLnBrk="1" latinLnBrk="0" hangingPunct="1">
              <a:lnSpc>
                <a:spcPct val="100000"/>
              </a:lnSpc>
              <a:spcBef>
                <a:spcPts val="375"/>
              </a:spcBef>
              <a:spcAft>
                <a:spcPts val="300"/>
              </a:spcAft>
              <a:buClr>
                <a:schemeClr val="accent2"/>
              </a:buClr>
              <a:buSzPct val="75000"/>
              <a:buFont typeface=".PingFang SC Regular"/>
              <a:buChar char="◎"/>
              <a:defRPr sz="1200" b="0" i="0" kern="1200">
                <a:solidFill>
                  <a:schemeClr val="bg1"/>
                </a:solidFill>
                <a:latin typeface="DM Sans" pitchFamily="2" charset="0"/>
                <a:ea typeface="+mn-ea"/>
                <a:cs typeface="+mn-cs"/>
              </a:defRPr>
            </a:lvl2pPr>
            <a:lvl3pPr marL="857250" indent="-171450" algn="just" defTabSz="685800" rtl="0" eaLnBrk="1" latinLnBrk="0" hangingPunct="1">
              <a:lnSpc>
                <a:spcPct val="100000"/>
              </a:lnSpc>
              <a:spcBef>
                <a:spcPts val="375"/>
              </a:spcBef>
              <a:spcAft>
                <a:spcPts val="300"/>
              </a:spcAft>
              <a:buClr>
                <a:schemeClr val="accent2"/>
              </a:buClr>
              <a:buSzPct val="75000"/>
              <a:buFont typeface=".PingFang SC Regular"/>
              <a:buChar char="◎"/>
              <a:defRPr sz="1100" b="0" i="0" kern="1200">
                <a:solidFill>
                  <a:schemeClr val="bg1"/>
                </a:solidFill>
                <a:latin typeface="DM Sans" pitchFamily="2" charset="0"/>
                <a:ea typeface="+mn-ea"/>
                <a:cs typeface="+mn-cs"/>
              </a:defRPr>
            </a:lvl3pPr>
            <a:lvl4pPr marL="1200150" indent="-171450" algn="just" defTabSz="685800" rtl="0" eaLnBrk="1" latinLnBrk="0" hangingPunct="1">
              <a:lnSpc>
                <a:spcPct val="100000"/>
              </a:lnSpc>
              <a:spcBef>
                <a:spcPts val="375"/>
              </a:spcBef>
              <a:spcAft>
                <a:spcPts val="300"/>
              </a:spcAft>
              <a:buClr>
                <a:schemeClr val="accent2"/>
              </a:buClr>
              <a:buSzPct val="75000"/>
              <a:buFont typeface=".PingFang SC Regular"/>
              <a:buChar char="◎"/>
              <a:defRPr sz="1100" b="0" i="0" kern="1200">
                <a:solidFill>
                  <a:schemeClr val="bg1"/>
                </a:solidFill>
                <a:latin typeface="DM Sans" pitchFamily="2" charset="0"/>
                <a:ea typeface="+mn-ea"/>
                <a:cs typeface="+mn-cs"/>
              </a:defRPr>
            </a:lvl4pPr>
            <a:lvl5pPr marL="1543050" indent="-171450" algn="just" defTabSz="685800" rtl="0" eaLnBrk="1" latinLnBrk="0" hangingPunct="1">
              <a:lnSpc>
                <a:spcPct val="100000"/>
              </a:lnSpc>
              <a:spcBef>
                <a:spcPts val="375"/>
              </a:spcBef>
              <a:spcAft>
                <a:spcPts val="300"/>
              </a:spcAft>
              <a:buClr>
                <a:schemeClr val="accent2"/>
              </a:buClr>
              <a:buSzPct val="75000"/>
              <a:buFont typeface=".PingFang SC Regular"/>
              <a:buChar char="◎"/>
              <a:defRPr sz="1100" b="0" i="0" kern="1200">
                <a:solidFill>
                  <a:schemeClr val="bg1"/>
                </a:solidFill>
                <a:latin typeface="DM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BE" dirty="0"/>
              <a:t>De opdrachtbrief en algemene voorwaarden van het kantoor zijn juridisch sluitend en weerspiegelen correct de </a:t>
            </a:r>
            <a:r>
              <a:rPr lang="nl-BE" dirty="0" err="1"/>
              <a:t>antiwitwasverplichtingen</a:t>
            </a:r>
            <a:r>
              <a:rPr lang="nl-BE" dirty="0"/>
              <a:t>. Voor cliënten is duidelijk welke verplichtingen gelden, welke informatie wordt verwacht en waar de verantwoordelijkheden liggen. </a:t>
            </a:r>
          </a:p>
          <a:p>
            <a:pPr marL="0" indent="0">
              <a:buNone/>
            </a:pPr>
            <a:r>
              <a:rPr lang="nl-BE" dirty="0"/>
              <a:t>Dat zorgt voor transparantie, heldere aansprakelijkheidsgrenzen en naleving van de AWW.</a:t>
            </a:r>
          </a:p>
        </p:txBody>
      </p:sp>
    </p:spTree>
    <p:extLst>
      <p:ext uri="{BB962C8B-B14F-4D97-AF65-F5344CB8AC3E}">
        <p14:creationId xmlns:p14="http://schemas.microsoft.com/office/powerpoint/2010/main" val="114741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48D35-81CC-8806-7F8B-34F6A2E5AE49}"/>
            </a:ext>
          </a:extLst>
        </p:cNvPr>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2B557139-268A-2066-2811-3FD4FB91CF29}"/>
              </a:ext>
            </a:extLst>
          </p:cNvPr>
          <p:cNvSpPr>
            <a:spLocks noGrp="1"/>
          </p:cNvSpPr>
          <p:nvPr>
            <p:ph type="ftr" sz="quarter" idx="11"/>
          </p:nvPr>
        </p:nvSpPr>
        <p:spPr/>
        <p:txBody>
          <a:bodyPr/>
          <a:lstStyle/>
          <a:p>
            <a:r>
              <a:rPr lang="en-GB"/>
              <a:t>Copyright AMLCO</a:t>
            </a:r>
            <a:endParaRPr lang="en-BE"/>
          </a:p>
        </p:txBody>
      </p:sp>
      <p:sp>
        <p:nvSpPr>
          <p:cNvPr id="4" name="Titel 1">
            <a:extLst>
              <a:ext uri="{FF2B5EF4-FFF2-40B4-BE49-F238E27FC236}">
                <a16:creationId xmlns:a16="http://schemas.microsoft.com/office/drawing/2014/main" id="{28F7183C-BD8A-1AE6-3703-F414CCA40164}"/>
              </a:ext>
            </a:extLst>
          </p:cNvPr>
          <p:cNvSpPr txBox="1">
            <a:spLocks/>
          </p:cNvSpPr>
          <p:nvPr/>
        </p:nvSpPr>
        <p:spPr>
          <a:xfrm>
            <a:off x="238204" y="448586"/>
            <a:ext cx="8519770" cy="963084"/>
          </a:xfrm>
          <a:prstGeom prst="rect">
            <a:avLst/>
          </a:prstGeom>
        </p:spPr>
        <p:txBody>
          <a:bodyPr vert="horz" wrap="square" lIns="0" tIns="45720" rIns="0" bIns="0" rtlCol="0" anchor="b">
            <a:spAutoFit/>
          </a:bodyPr>
          <a:lstStyle>
            <a:lvl1pPr algn="l" defTabSz="685800" rtl="0" eaLnBrk="1" latinLnBrk="0" hangingPunct="1">
              <a:lnSpc>
                <a:spcPct val="90000"/>
              </a:lnSpc>
              <a:spcBef>
                <a:spcPct val="0"/>
              </a:spcBef>
              <a:buNone/>
              <a:defRPr sz="2400" b="1" i="0" kern="1200">
                <a:solidFill>
                  <a:schemeClr val="bg1"/>
                </a:solidFill>
                <a:latin typeface="Poppins" panose="00000500000000000000" pitchFamily="2" charset="0"/>
                <a:ea typeface="+mj-ea"/>
                <a:cs typeface="Poppins" panose="00000500000000000000" pitchFamily="2" charset="0"/>
              </a:defRPr>
            </a:lvl1pPr>
          </a:lstStyle>
          <a:p>
            <a:r>
              <a:rPr lang="nl-BE" sz="2200" dirty="0">
                <a:solidFill>
                  <a:schemeClr val="accent1">
                    <a:lumMod val="50000"/>
                  </a:schemeClr>
                </a:solidFill>
              </a:rPr>
              <a:t>Stap 4</a:t>
            </a:r>
          </a:p>
          <a:p>
            <a:endParaRPr lang="nl-BE" sz="2200" dirty="0"/>
          </a:p>
          <a:p>
            <a:r>
              <a:rPr lang="nl-BE" sz="2200" dirty="0"/>
              <a:t>Formularium voor atypische verrichtingen en meldingen </a:t>
            </a:r>
          </a:p>
        </p:txBody>
      </p:sp>
      <p:sp>
        <p:nvSpPr>
          <p:cNvPr id="6" name="Tijdelijke aanduiding voor inhoud 2">
            <a:extLst>
              <a:ext uri="{FF2B5EF4-FFF2-40B4-BE49-F238E27FC236}">
                <a16:creationId xmlns:a16="http://schemas.microsoft.com/office/drawing/2014/main" id="{F42216C3-B24C-7C7D-3005-6C0D08E38591}"/>
              </a:ext>
            </a:extLst>
          </p:cNvPr>
          <p:cNvSpPr txBox="1">
            <a:spLocks/>
          </p:cNvSpPr>
          <p:nvPr/>
        </p:nvSpPr>
        <p:spPr>
          <a:xfrm>
            <a:off x="238204" y="1886249"/>
            <a:ext cx="8519770" cy="2742394"/>
          </a:xfrm>
          <a:prstGeom prst="rect">
            <a:avLst/>
          </a:prstGeom>
        </p:spPr>
        <p:txBody>
          <a:bodyPr vert="horz" lIns="0" tIns="45720" rIns="72000" bIns="45720" rtlCol="0">
            <a:normAutofit/>
          </a:bodyPr>
          <a:lstStyle>
            <a:lvl1pPr marL="171450" indent="-171450" algn="just" defTabSz="685800" rtl="0" eaLnBrk="1" latinLnBrk="0" hangingPunct="1">
              <a:lnSpc>
                <a:spcPct val="100000"/>
              </a:lnSpc>
              <a:spcBef>
                <a:spcPts val="750"/>
              </a:spcBef>
              <a:spcAft>
                <a:spcPts val="300"/>
              </a:spcAft>
              <a:buClr>
                <a:schemeClr val="accent2"/>
              </a:buClr>
              <a:buSzPct val="75000"/>
              <a:buFont typeface=".PingFang SC Regular"/>
              <a:buChar char="◎"/>
              <a:defRPr sz="1600" b="0" i="0" kern="1200">
                <a:solidFill>
                  <a:schemeClr val="bg1"/>
                </a:solidFill>
                <a:latin typeface="DM Sans" pitchFamily="2" charset="0"/>
                <a:ea typeface="+mn-ea"/>
                <a:cs typeface="+mn-cs"/>
              </a:defRPr>
            </a:lvl1pPr>
            <a:lvl2pPr marL="514350" indent="-171450" algn="just" defTabSz="685800" rtl="0" eaLnBrk="1" latinLnBrk="0" hangingPunct="1">
              <a:lnSpc>
                <a:spcPct val="100000"/>
              </a:lnSpc>
              <a:spcBef>
                <a:spcPts val="375"/>
              </a:spcBef>
              <a:spcAft>
                <a:spcPts val="300"/>
              </a:spcAft>
              <a:buClr>
                <a:schemeClr val="accent2"/>
              </a:buClr>
              <a:buSzPct val="75000"/>
              <a:buFont typeface=".PingFang SC Regular"/>
              <a:buChar char="◎"/>
              <a:defRPr sz="1200" b="0" i="0" kern="1200">
                <a:solidFill>
                  <a:schemeClr val="bg1"/>
                </a:solidFill>
                <a:latin typeface="DM Sans" pitchFamily="2" charset="0"/>
                <a:ea typeface="+mn-ea"/>
                <a:cs typeface="+mn-cs"/>
              </a:defRPr>
            </a:lvl2pPr>
            <a:lvl3pPr marL="857250" indent="-171450" algn="just" defTabSz="685800" rtl="0" eaLnBrk="1" latinLnBrk="0" hangingPunct="1">
              <a:lnSpc>
                <a:spcPct val="100000"/>
              </a:lnSpc>
              <a:spcBef>
                <a:spcPts val="375"/>
              </a:spcBef>
              <a:spcAft>
                <a:spcPts val="300"/>
              </a:spcAft>
              <a:buClr>
                <a:schemeClr val="accent2"/>
              </a:buClr>
              <a:buSzPct val="75000"/>
              <a:buFont typeface=".PingFang SC Regular"/>
              <a:buChar char="◎"/>
              <a:defRPr sz="1100" b="0" i="0" kern="1200">
                <a:solidFill>
                  <a:schemeClr val="bg1"/>
                </a:solidFill>
                <a:latin typeface="DM Sans" pitchFamily="2" charset="0"/>
                <a:ea typeface="+mn-ea"/>
                <a:cs typeface="+mn-cs"/>
              </a:defRPr>
            </a:lvl3pPr>
            <a:lvl4pPr marL="1200150" indent="-171450" algn="just" defTabSz="685800" rtl="0" eaLnBrk="1" latinLnBrk="0" hangingPunct="1">
              <a:lnSpc>
                <a:spcPct val="100000"/>
              </a:lnSpc>
              <a:spcBef>
                <a:spcPts val="375"/>
              </a:spcBef>
              <a:spcAft>
                <a:spcPts val="300"/>
              </a:spcAft>
              <a:buClr>
                <a:schemeClr val="accent2"/>
              </a:buClr>
              <a:buSzPct val="75000"/>
              <a:buFont typeface=".PingFang SC Regular"/>
              <a:buChar char="◎"/>
              <a:defRPr sz="1100" b="0" i="0" kern="1200">
                <a:solidFill>
                  <a:schemeClr val="bg1"/>
                </a:solidFill>
                <a:latin typeface="DM Sans" pitchFamily="2" charset="0"/>
                <a:ea typeface="+mn-ea"/>
                <a:cs typeface="+mn-cs"/>
              </a:defRPr>
            </a:lvl4pPr>
            <a:lvl5pPr marL="1543050" indent="-171450" algn="just" defTabSz="685800" rtl="0" eaLnBrk="1" latinLnBrk="0" hangingPunct="1">
              <a:lnSpc>
                <a:spcPct val="100000"/>
              </a:lnSpc>
              <a:spcBef>
                <a:spcPts val="375"/>
              </a:spcBef>
              <a:spcAft>
                <a:spcPts val="300"/>
              </a:spcAft>
              <a:buClr>
                <a:schemeClr val="accent2"/>
              </a:buClr>
              <a:buSzPct val="75000"/>
              <a:buFont typeface=".PingFang SC Regular"/>
              <a:buChar char="◎"/>
              <a:defRPr sz="1100" b="0" i="0" kern="1200">
                <a:solidFill>
                  <a:schemeClr val="bg1"/>
                </a:solidFill>
                <a:latin typeface="DM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BE" dirty="0"/>
              <a:t>Het kantoor beschikt over een praktisch en op maat gemaakt formularium waarmee atypische verrichtingen en verdachte transacties tijdig worden herkend, vastgelegd en gemeld. Checklists, typologieën en meldingsprocedures volgens de CFI-richtlijnen zijn geïntegreerd in de dagelijkse praktijk. Elke beslissing is herleidbaar en kan bij controle worden onderbouwd.</a:t>
            </a:r>
          </a:p>
        </p:txBody>
      </p:sp>
    </p:spTree>
    <p:extLst>
      <p:ext uri="{BB962C8B-B14F-4D97-AF65-F5344CB8AC3E}">
        <p14:creationId xmlns:p14="http://schemas.microsoft.com/office/powerpoint/2010/main" val="227899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AF87A-0A3E-D838-E384-C52ACC030EE8}"/>
            </a:ext>
          </a:extLst>
        </p:cNvPr>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A3876A8E-4B24-EF42-49D7-D4F66122B91F}"/>
              </a:ext>
            </a:extLst>
          </p:cNvPr>
          <p:cNvSpPr>
            <a:spLocks noGrp="1"/>
          </p:cNvSpPr>
          <p:nvPr>
            <p:ph type="ftr" sz="quarter" idx="11"/>
          </p:nvPr>
        </p:nvSpPr>
        <p:spPr/>
        <p:txBody>
          <a:bodyPr/>
          <a:lstStyle/>
          <a:p>
            <a:r>
              <a:rPr lang="en-GB"/>
              <a:t>Copyright AMLCO</a:t>
            </a:r>
            <a:endParaRPr lang="en-BE"/>
          </a:p>
        </p:txBody>
      </p:sp>
      <p:sp>
        <p:nvSpPr>
          <p:cNvPr id="4" name="Titel 1">
            <a:extLst>
              <a:ext uri="{FF2B5EF4-FFF2-40B4-BE49-F238E27FC236}">
                <a16:creationId xmlns:a16="http://schemas.microsoft.com/office/drawing/2014/main" id="{90E3D2BA-F79F-E526-1C0C-78D57F0F3620}"/>
              </a:ext>
            </a:extLst>
          </p:cNvPr>
          <p:cNvSpPr txBox="1">
            <a:spLocks/>
          </p:cNvSpPr>
          <p:nvPr/>
        </p:nvSpPr>
        <p:spPr>
          <a:xfrm>
            <a:off x="238204" y="448586"/>
            <a:ext cx="8519770" cy="963084"/>
          </a:xfrm>
          <a:prstGeom prst="rect">
            <a:avLst/>
          </a:prstGeom>
        </p:spPr>
        <p:txBody>
          <a:bodyPr vert="horz" wrap="square" lIns="0" tIns="45720" rIns="0" bIns="0" rtlCol="0" anchor="b">
            <a:spAutoFit/>
          </a:bodyPr>
          <a:lstStyle>
            <a:lvl1pPr algn="l" defTabSz="685800" rtl="0" eaLnBrk="1" latinLnBrk="0" hangingPunct="1">
              <a:lnSpc>
                <a:spcPct val="90000"/>
              </a:lnSpc>
              <a:spcBef>
                <a:spcPct val="0"/>
              </a:spcBef>
              <a:buNone/>
              <a:defRPr sz="2400" b="1" i="0" kern="1200">
                <a:solidFill>
                  <a:schemeClr val="bg1"/>
                </a:solidFill>
                <a:latin typeface="Poppins" panose="00000500000000000000" pitchFamily="2" charset="0"/>
                <a:ea typeface="+mj-ea"/>
                <a:cs typeface="Poppins" panose="00000500000000000000" pitchFamily="2" charset="0"/>
              </a:defRPr>
            </a:lvl1pPr>
          </a:lstStyle>
          <a:p>
            <a:r>
              <a:rPr lang="nl-BE" sz="2200" dirty="0">
                <a:solidFill>
                  <a:schemeClr val="accent1">
                    <a:lumMod val="50000"/>
                  </a:schemeClr>
                </a:solidFill>
              </a:rPr>
              <a:t>Stap 5</a:t>
            </a:r>
          </a:p>
          <a:p>
            <a:endParaRPr lang="nl-BE" sz="2200" dirty="0"/>
          </a:p>
          <a:p>
            <a:r>
              <a:rPr lang="nl-BE" sz="2200" dirty="0"/>
              <a:t>Bewustmaking, cultuur en meldingsactivering</a:t>
            </a:r>
          </a:p>
        </p:txBody>
      </p:sp>
      <p:sp>
        <p:nvSpPr>
          <p:cNvPr id="6" name="Tijdelijke aanduiding voor inhoud 2">
            <a:extLst>
              <a:ext uri="{FF2B5EF4-FFF2-40B4-BE49-F238E27FC236}">
                <a16:creationId xmlns:a16="http://schemas.microsoft.com/office/drawing/2014/main" id="{FB66DE7E-A264-65D0-A859-B266FE19EBCA}"/>
              </a:ext>
            </a:extLst>
          </p:cNvPr>
          <p:cNvSpPr txBox="1">
            <a:spLocks/>
          </p:cNvSpPr>
          <p:nvPr/>
        </p:nvSpPr>
        <p:spPr>
          <a:xfrm>
            <a:off x="238204" y="1886249"/>
            <a:ext cx="8519770" cy="2742394"/>
          </a:xfrm>
          <a:prstGeom prst="rect">
            <a:avLst/>
          </a:prstGeom>
        </p:spPr>
        <p:txBody>
          <a:bodyPr vert="horz" lIns="0" tIns="45720" rIns="72000" bIns="45720" rtlCol="0">
            <a:normAutofit/>
          </a:bodyPr>
          <a:lstStyle>
            <a:lvl1pPr marL="171450" indent="-171450" algn="just" defTabSz="685800" rtl="0" eaLnBrk="1" latinLnBrk="0" hangingPunct="1">
              <a:lnSpc>
                <a:spcPct val="100000"/>
              </a:lnSpc>
              <a:spcBef>
                <a:spcPts val="750"/>
              </a:spcBef>
              <a:spcAft>
                <a:spcPts val="300"/>
              </a:spcAft>
              <a:buClr>
                <a:schemeClr val="accent2"/>
              </a:buClr>
              <a:buSzPct val="75000"/>
              <a:buFont typeface=".PingFang SC Regular"/>
              <a:buChar char="◎"/>
              <a:defRPr sz="1600" b="0" i="0" kern="1200">
                <a:solidFill>
                  <a:schemeClr val="bg1"/>
                </a:solidFill>
                <a:latin typeface="DM Sans" pitchFamily="2" charset="0"/>
                <a:ea typeface="+mn-ea"/>
                <a:cs typeface="+mn-cs"/>
              </a:defRPr>
            </a:lvl1pPr>
            <a:lvl2pPr marL="514350" indent="-171450" algn="just" defTabSz="685800" rtl="0" eaLnBrk="1" latinLnBrk="0" hangingPunct="1">
              <a:lnSpc>
                <a:spcPct val="100000"/>
              </a:lnSpc>
              <a:spcBef>
                <a:spcPts val="375"/>
              </a:spcBef>
              <a:spcAft>
                <a:spcPts val="300"/>
              </a:spcAft>
              <a:buClr>
                <a:schemeClr val="accent2"/>
              </a:buClr>
              <a:buSzPct val="75000"/>
              <a:buFont typeface=".PingFang SC Regular"/>
              <a:buChar char="◎"/>
              <a:defRPr sz="1200" b="0" i="0" kern="1200">
                <a:solidFill>
                  <a:schemeClr val="bg1"/>
                </a:solidFill>
                <a:latin typeface="DM Sans" pitchFamily="2" charset="0"/>
                <a:ea typeface="+mn-ea"/>
                <a:cs typeface="+mn-cs"/>
              </a:defRPr>
            </a:lvl2pPr>
            <a:lvl3pPr marL="857250" indent="-171450" algn="just" defTabSz="685800" rtl="0" eaLnBrk="1" latinLnBrk="0" hangingPunct="1">
              <a:lnSpc>
                <a:spcPct val="100000"/>
              </a:lnSpc>
              <a:spcBef>
                <a:spcPts val="375"/>
              </a:spcBef>
              <a:spcAft>
                <a:spcPts val="300"/>
              </a:spcAft>
              <a:buClr>
                <a:schemeClr val="accent2"/>
              </a:buClr>
              <a:buSzPct val="75000"/>
              <a:buFont typeface=".PingFang SC Regular"/>
              <a:buChar char="◎"/>
              <a:defRPr sz="1100" b="0" i="0" kern="1200">
                <a:solidFill>
                  <a:schemeClr val="bg1"/>
                </a:solidFill>
                <a:latin typeface="DM Sans" pitchFamily="2" charset="0"/>
                <a:ea typeface="+mn-ea"/>
                <a:cs typeface="+mn-cs"/>
              </a:defRPr>
            </a:lvl3pPr>
            <a:lvl4pPr marL="1200150" indent="-171450" algn="just" defTabSz="685800" rtl="0" eaLnBrk="1" latinLnBrk="0" hangingPunct="1">
              <a:lnSpc>
                <a:spcPct val="100000"/>
              </a:lnSpc>
              <a:spcBef>
                <a:spcPts val="375"/>
              </a:spcBef>
              <a:spcAft>
                <a:spcPts val="300"/>
              </a:spcAft>
              <a:buClr>
                <a:schemeClr val="accent2"/>
              </a:buClr>
              <a:buSzPct val="75000"/>
              <a:buFont typeface=".PingFang SC Regular"/>
              <a:buChar char="◎"/>
              <a:defRPr sz="1100" b="0" i="0" kern="1200">
                <a:solidFill>
                  <a:schemeClr val="bg1"/>
                </a:solidFill>
                <a:latin typeface="DM Sans" pitchFamily="2" charset="0"/>
                <a:ea typeface="+mn-ea"/>
                <a:cs typeface="+mn-cs"/>
              </a:defRPr>
            </a:lvl4pPr>
            <a:lvl5pPr marL="1543050" indent="-171450" algn="just" defTabSz="685800" rtl="0" eaLnBrk="1" latinLnBrk="0" hangingPunct="1">
              <a:lnSpc>
                <a:spcPct val="100000"/>
              </a:lnSpc>
              <a:spcBef>
                <a:spcPts val="375"/>
              </a:spcBef>
              <a:spcAft>
                <a:spcPts val="300"/>
              </a:spcAft>
              <a:buClr>
                <a:schemeClr val="accent2"/>
              </a:buClr>
              <a:buSzPct val="75000"/>
              <a:buFont typeface=".PingFang SC Regular"/>
              <a:buChar char="◎"/>
              <a:defRPr sz="1100" b="0" i="0" kern="1200">
                <a:solidFill>
                  <a:schemeClr val="bg1"/>
                </a:solidFill>
                <a:latin typeface="DM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BE" dirty="0"/>
              <a:t>In het kantoor is compliance onderdeel van de cultuur. Medewerkers begrijpen niet alleen wat er verwacht wordt, maar ook waarom. De AMLCO heeft een centrale rol, maar alle medewerkers zijn alert en betrokken. Door praktijkcases en open communicatie is er een meldingscultuur waarin signalen niet worden genegeerd maar actief worden opgevolgd.</a:t>
            </a:r>
          </a:p>
        </p:txBody>
      </p:sp>
    </p:spTree>
    <p:extLst>
      <p:ext uri="{BB962C8B-B14F-4D97-AF65-F5344CB8AC3E}">
        <p14:creationId xmlns:p14="http://schemas.microsoft.com/office/powerpoint/2010/main" val="402345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56F3B-1146-D8D4-3D71-969D86F2D9E6}"/>
            </a:ext>
          </a:extLst>
        </p:cNvPr>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664AD2B9-E585-8AAA-3362-03F9CEBBCE04}"/>
              </a:ext>
            </a:extLst>
          </p:cNvPr>
          <p:cNvSpPr>
            <a:spLocks noGrp="1"/>
          </p:cNvSpPr>
          <p:nvPr>
            <p:ph type="ftr" sz="quarter" idx="11"/>
          </p:nvPr>
        </p:nvSpPr>
        <p:spPr/>
        <p:txBody>
          <a:bodyPr/>
          <a:lstStyle/>
          <a:p>
            <a:r>
              <a:rPr lang="en-GB"/>
              <a:t>Copyright AMLCO</a:t>
            </a:r>
            <a:endParaRPr lang="en-BE"/>
          </a:p>
        </p:txBody>
      </p:sp>
      <p:sp>
        <p:nvSpPr>
          <p:cNvPr id="4" name="Titel 1">
            <a:extLst>
              <a:ext uri="{FF2B5EF4-FFF2-40B4-BE49-F238E27FC236}">
                <a16:creationId xmlns:a16="http://schemas.microsoft.com/office/drawing/2014/main" id="{8CFB6B3F-2B4C-2B25-6785-74420C682303}"/>
              </a:ext>
            </a:extLst>
          </p:cNvPr>
          <p:cNvSpPr txBox="1">
            <a:spLocks/>
          </p:cNvSpPr>
          <p:nvPr/>
        </p:nvSpPr>
        <p:spPr>
          <a:xfrm>
            <a:off x="238204" y="448586"/>
            <a:ext cx="8519770" cy="963084"/>
          </a:xfrm>
          <a:prstGeom prst="rect">
            <a:avLst/>
          </a:prstGeom>
        </p:spPr>
        <p:txBody>
          <a:bodyPr vert="horz" wrap="square" lIns="0" tIns="45720" rIns="0" bIns="0" rtlCol="0" anchor="b">
            <a:spAutoFit/>
          </a:bodyPr>
          <a:lstStyle>
            <a:lvl1pPr algn="l" defTabSz="685800" rtl="0" eaLnBrk="1" latinLnBrk="0" hangingPunct="1">
              <a:lnSpc>
                <a:spcPct val="90000"/>
              </a:lnSpc>
              <a:spcBef>
                <a:spcPct val="0"/>
              </a:spcBef>
              <a:buNone/>
              <a:defRPr sz="2400" b="1" i="0" kern="1200">
                <a:solidFill>
                  <a:schemeClr val="bg1"/>
                </a:solidFill>
                <a:latin typeface="Poppins" panose="00000500000000000000" pitchFamily="2" charset="0"/>
                <a:ea typeface="+mj-ea"/>
                <a:cs typeface="Poppins" panose="00000500000000000000" pitchFamily="2" charset="0"/>
              </a:defRPr>
            </a:lvl1pPr>
          </a:lstStyle>
          <a:p>
            <a:r>
              <a:rPr lang="nl-BE" sz="2200" dirty="0">
                <a:solidFill>
                  <a:schemeClr val="accent1">
                    <a:lumMod val="50000"/>
                  </a:schemeClr>
                </a:solidFill>
              </a:rPr>
              <a:t>Stap 6</a:t>
            </a:r>
          </a:p>
          <a:p>
            <a:endParaRPr lang="nl-BE" sz="2200" dirty="0"/>
          </a:p>
          <a:p>
            <a:r>
              <a:rPr lang="nl-BE" sz="2200" dirty="0"/>
              <a:t>Aanvullende maatregelen bij verhoogd risico</a:t>
            </a:r>
          </a:p>
        </p:txBody>
      </p:sp>
      <p:sp>
        <p:nvSpPr>
          <p:cNvPr id="6" name="Tijdelijke aanduiding voor inhoud 2">
            <a:extLst>
              <a:ext uri="{FF2B5EF4-FFF2-40B4-BE49-F238E27FC236}">
                <a16:creationId xmlns:a16="http://schemas.microsoft.com/office/drawing/2014/main" id="{7CA8F52E-BB58-28F3-27BB-944300EE1734}"/>
              </a:ext>
            </a:extLst>
          </p:cNvPr>
          <p:cNvSpPr txBox="1">
            <a:spLocks/>
          </p:cNvSpPr>
          <p:nvPr/>
        </p:nvSpPr>
        <p:spPr>
          <a:xfrm>
            <a:off x="238204" y="1886249"/>
            <a:ext cx="8519770" cy="2742394"/>
          </a:xfrm>
          <a:prstGeom prst="rect">
            <a:avLst/>
          </a:prstGeom>
        </p:spPr>
        <p:txBody>
          <a:bodyPr vert="horz" lIns="0" tIns="45720" rIns="72000" bIns="45720" rtlCol="0">
            <a:normAutofit/>
          </a:bodyPr>
          <a:lstStyle>
            <a:lvl1pPr marL="171450" indent="-171450" algn="just" defTabSz="685800" rtl="0" eaLnBrk="1" latinLnBrk="0" hangingPunct="1">
              <a:lnSpc>
                <a:spcPct val="100000"/>
              </a:lnSpc>
              <a:spcBef>
                <a:spcPts val="750"/>
              </a:spcBef>
              <a:spcAft>
                <a:spcPts val="300"/>
              </a:spcAft>
              <a:buClr>
                <a:schemeClr val="accent2"/>
              </a:buClr>
              <a:buSzPct val="75000"/>
              <a:buFont typeface=".PingFang SC Regular"/>
              <a:buChar char="◎"/>
              <a:defRPr sz="1600" b="0" i="0" kern="1200">
                <a:solidFill>
                  <a:schemeClr val="bg1"/>
                </a:solidFill>
                <a:latin typeface="DM Sans" pitchFamily="2" charset="0"/>
                <a:ea typeface="+mn-ea"/>
                <a:cs typeface="+mn-cs"/>
              </a:defRPr>
            </a:lvl1pPr>
            <a:lvl2pPr marL="514350" indent="-171450" algn="just" defTabSz="685800" rtl="0" eaLnBrk="1" latinLnBrk="0" hangingPunct="1">
              <a:lnSpc>
                <a:spcPct val="100000"/>
              </a:lnSpc>
              <a:spcBef>
                <a:spcPts val="375"/>
              </a:spcBef>
              <a:spcAft>
                <a:spcPts val="300"/>
              </a:spcAft>
              <a:buClr>
                <a:schemeClr val="accent2"/>
              </a:buClr>
              <a:buSzPct val="75000"/>
              <a:buFont typeface=".PingFang SC Regular"/>
              <a:buChar char="◎"/>
              <a:defRPr sz="1200" b="0" i="0" kern="1200">
                <a:solidFill>
                  <a:schemeClr val="bg1"/>
                </a:solidFill>
                <a:latin typeface="DM Sans" pitchFamily="2" charset="0"/>
                <a:ea typeface="+mn-ea"/>
                <a:cs typeface="+mn-cs"/>
              </a:defRPr>
            </a:lvl2pPr>
            <a:lvl3pPr marL="857250" indent="-171450" algn="just" defTabSz="685800" rtl="0" eaLnBrk="1" latinLnBrk="0" hangingPunct="1">
              <a:lnSpc>
                <a:spcPct val="100000"/>
              </a:lnSpc>
              <a:spcBef>
                <a:spcPts val="375"/>
              </a:spcBef>
              <a:spcAft>
                <a:spcPts val="300"/>
              </a:spcAft>
              <a:buClr>
                <a:schemeClr val="accent2"/>
              </a:buClr>
              <a:buSzPct val="75000"/>
              <a:buFont typeface=".PingFang SC Regular"/>
              <a:buChar char="◎"/>
              <a:defRPr sz="1100" b="0" i="0" kern="1200">
                <a:solidFill>
                  <a:schemeClr val="bg1"/>
                </a:solidFill>
                <a:latin typeface="DM Sans" pitchFamily="2" charset="0"/>
                <a:ea typeface="+mn-ea"/>
                <a:cs typeface="+mn-cs"/>
              </a:defRPr>
            </a:lvl3pPr>
            <a:lvl4pPr marL="1200150" indent="-171450" algn="just" defTabSz="685800" rtl="0" eaLnBrk="1" latinLnBrk="0" hangingPunct="1">
              <a:lnSpc>
                <a:spcPct val="100000"/>
              </a:lnSpc>
              <a:spcBef>
                <a:spcPts val="375"/>
              </a:spcBef>
              <a:spcAft>
                <a:spcPts val="300"/>
              </a:spcAft>
              <a:buClr>
                <a:schemeClr val="accent2"/>
              </a:buClr>
              <a:buSzPct val="75000"/>
              <a:buFont typeface=".PingFang SC Regular"/>
              <a:buChar char="◎"/>
              <a:defRPr sz="1100" b="0" i="0" kern="1200">
                <a:solidFill>
                  <a:schemeClr val="bg1"/>
                </a:solidFill>
                <a:latin typeface="DM Sans" pitchFamily="2" charset="0"/>
                <a:ea typeface="+mn-ea"/>
                <a:cs typeface="+mn-cs"/>
              </a:defRPr>
            </a:lvl4pPr>
            <a:lvl5pPr marL="1543050" indent="-171450" algn="just" defTabSz="685800" rtl="0" eaLnBrk="1" latinLnBrk="0" hangingPunct="1">
              <a:lnSpc>
                <a:spcPct val="100000"/>
              </a:lnSpc>
              <a:spcBef>
                <a:spcPts val="375"/>
              </a:spcBef>
              <a:spcAft>
                <a:spcPts val="300"/>
              </a:spcAft>
              <a:buClr>
                <a:schemeClr val="accent2"/>
              </a:buClr>
              <a:buSzPct val="75000"/>
              <a:buFont typeface=".PingFang SC Regular"/>
              <a:buChar char="◎"/>
              <a:defRPr sz="1100" b="0" i="0" kern="1200">
                <a:solidFill>
                  <a:schemeClr val="bg1"/>
                </a:solidFill>
                <a:latin typeface="DM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BE" dirty="0"/>
              <a:t>Dossiers met verhoogd risico worden systematisch onderworpen aan extra maatregelen. Denk aan bijkomende identificatie, dieper onderzoek naar de herkomst van fondsen of escalatieprocedures. Deze stappen zijn ingebouwd in de processen van het kantoor en worden consequent toegepast. Daarmee is het kantoor aantoonbaar waakzaam en juridisch sluitend voorbereid op toezicht.</a:t>
            </a:r>
          </a:p>
        </p:txBody>
      </p:sp>
    </p:spTree>
    <p:extLst>
      <p:ext uri="{BB962C8B-B14F-4D97-AF65-F5344CB8AC3E}">
        <p14:creationId xmlns:p14="http://schemas.microsoft.com/office/powerpoint/2010/main" val="210417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35309-6088-D6E2-BB42-6D757DCEDA1B}"/>
            </a:ext>
          </a:extLst>
        </p:cNvPr>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D603C2FB-F448-0985-C853-3C697CD7C8D8}"/>
              </a:ext>
            </a:extLst>
          </p:cNvPr>
          <p:cNvSpPr>
            <a:spLocks noGrp="1"/>
          </p:cNvSpPr>
          <p:nvPr>
            <p:ph type="ftr" sz="quarter" idx="11"/>
          </p:nvPr>
        </p:nvSpPr>
        <p:spPr/>
        <p:txBody>
          <a:bodyPr/>
          <a:lstStyle/>
          <a:p>
            <a:r>
              <a:rPr lang="en-GB"/>
              <a:t>Copyright AMLCO</a:t>
            </a:r>
            <a:endParaRPr lang="en-BE"/>
          </a:p>
        </p:txBody>
      </p:sp>
      <p:sp>
        <p:nvSpPr>
          <p:cNvPr id="6" name="Titel 1">
            <a:extLst>
              <a:ext uri="{FF2B5EF4-FFF2-40B4-BE49-F238E27FC236}">
                <a16:creationId xmlns:a16="http://schemas.microsoft.com/office/drawing/2014/main" id="{3BCA4D39-0884-EA94-0706-FB89F0A79479}"/>
              </a:ext>
            </a:extLst>
          </p:cNvPr>
          <p:cNvSpPr txBox="1">
            <a:spLocks/>
          </p:cNvSpPr>
          <p:nvPr/>
        </p:nvSpPr>
        <p:spPr>
          <a:xfrm>
            <a:off x="238204" y="448586"/>
            <a:ext cx="8519770" cy="963084"/>
          </a:xfrm>
          <a:prstGeom prst="rect">
            <a:avLst/>
          </a:prstGeom>
        </p:spPr>
        <p:txBody>
          <a:bodyPr vert="horz" wrap="square" lIns="0" tIns="45720" rIns="0" bIns="0" rtlCol="0" anchor="b">
            <a:spAutoFit/>
          </a:bodyPr>
          <a:lstStyle>
            <a:lvl1pPr algn="l" defTabSz="685800" rtl="0" eaLnBrk="1" latinLnBrk="0" hangingPunct="1">
              <a:lnSpc>
                <a:spcPct val="90000"/>
              </a:lnSpc>
              <a:spcBef>
                <a:spcPct val="0"/>
              </a:spcBef>
              <a:buNone/>
              <a:defRPr sz="2400" b="1" i="0" kern="1200">
                <a:solidFill>
                  <a:schemeClr val="bg1"/>
                </a:solidFill>
                <a:latin typeface="Poppins" panose="00000500000000000000" pitchFamily="2" charset="0"/>
                <a:ea typeface="+mj-ea"/>
                <a:cs typeface="Poppins" panose="00000500000000000000" pitchFamily="2" charset="0"/>
              </a:defRPr>
            </a:lvl1pPr>
          </a:lstStyle>
          <a:p>
            <a:r>
              <a:rPr lang="nl-BE" sz="2200" dirty="0">
                <a:solidFill>
                  <a:schemeClr val="accent1">
                    <a:lumMod val="50000"/>
                  </a:schemeClr>
                </a:solidFill>
              </a:rPr>
              <a:t>Stap 7</a:t>
            </a:r>
          </a:p>
          <a:p>
            <a:endParaRPr lang="nl-BE" sz="2200" dirty="0"/>
          </a:p>
          <a:p>
            <a:r>
              <a:rPr lang="nl-BE" sz="2200" dirty="0"/>
              <a:t>Periodieke herziening</a:t>
            </a:r>
          </a:p>
        </p:txBody>
      </p:sp>
      <p:sp>
        <p:nvSpPr>
          <p:cNvPr id="7" name="Tijdelijke aanduiding voor inhoud 2">
            <a:extLst>
              <a:ext uri="{FF2B5EF4-FFF2-40B4-BE49-F238E27FC236}">
                <a16:creationId xmlns:a16="http://schemas.microsoft.com/office/drawing/2014/main" id="{432EEF77-EAAD-8DB0-F968-C4A1858B498D}"/>
              </a:ext>
            </a:extLst>
          </p:cNvPr>
          <p:cNvSpPr txBox="1">
            <a:spLocks/>
          </p:cNvSpPr>
          <p:nvPr/>
        </p:nvSpPr>
        <p:spPr>
          <a:xfrm>
            <a:off x="238204" y="1886249"/>
            <a:ext cx="8519770" cy="2742394"/>
          </a:xfrm>
          <a:prstGeom prst="rect">
            <a:avLst/>
          </a:prstGeom>
        </p:spPr>
        <p:txBody>
          <a:bodyPr vert="horz" lIns="0" tIns="45720" rIns="72000" bIns="45720" rtlCol="0">
            <a:normAutofit/>
          </a:bodyPr>
          <a:lstStyle>
            <a:lvl1pPr marL="171450" indent="-171450" algn="just" defTabSz="685800" rtl="0" eaLnBrk="1" latinLnBrk="0" hangingPunct="1">
              <a:lnSpc>
                <a:spcPct val="100000"/>
              </a:lnSpc>
              <a:spcBef>
                <a:spcPts val="750"/>
              </a:spcBef>
              <a:spcAft>
                <a:spcPts val="300"/>
              </a:spcAft>
              <a:buClr>
                <a:schemeClr val="accent2"/>
              </a:buClr>
              <a:buSzPct val="75000"/>
              <a:buFont typeface=".PingFang SC Regular"/>
              <a:buChar char="◎"/>
              <a:defRPr sz="1600" b="0" i="0" kern="1200">
                <a:solidFill>
                  <a:schemeClr val="bg1"/>
                </a:solidFill>
                <a:latin typeface="DM Sans" pitchFamily="2" charset="0"/>
                <a:ea typeface="+mn-ea"/>
                <a:cs typeface="+mn-cs"/>
              </a:defRPr>
            </a:lvl1pPr>
            <a:lvl2pPr marL="514350" indent="-171450" algn="just" defTabSz="685800" rtl="0" eaLnBrk="1" latinLnBrk="0" hangingPunct="1">
              <a:lnSpc>
                <a:spcPct val="100000"/>
              </a:lnSpc>
              <a:spcBef>
                <a:spcPts val="375"/>
              </a:spcBef>
              <a:spcAft>
                <a:spcPts val="300"/>
              </a:spcAft>
              <a:buClr>
                <a:schemeClr val="accent2"/>
              </a:buClr>
              <a:buSzPct val="75000"/>
              <a:buFont typeface=".PingFang SC Regular"/>
              <a:buChar char="◎"/>
              <a:defRPr sz="1200" b="0" i="0" kern="1200">
                <a:solidFill>
                  <a:schemeClr val="bg1"/>
                </a:solidFill>
                <a:latin typeface="DM Sans" pitchFamily="2" charset="0"/>
                <a:ea typeface="+mn-ea"/>
                <a:cs typeface="+mn-cs"/>
              </a:defRPr>
            </a:lvl2pPr>
            <a:lvl3pPr marL="857250" indent="-171450" algn="just" defTabSz="685800" rtl="0" eaLnBrk="1" latinLnBrk="0" hangingPunct="1">
              <a:lnSpc>
                <a:spcPct val="100000"/>
              </a:lnSpc>
              <a:spcBef>
                <a:spcPts val="375"/>
              </a:spcBef>
              <a:spcAft>
                <a:spcPts val="300"/>
              </a:spcAft>
              <a:buClr>
                <a:schemeClr val="accent2"/>
              </a:buClr>
              <a:buSzPct val="75000"/>
              <a:buFont typeface=".PingFang SC Regular"/>
              <a:buChar char="◎"/>
              <a:defRPr sz="1100" b="0" i="0" kern="1200">
                <a:solidFill>
                  <a:schemeClr val="bg1"/>
                </a:solidFill>
                <a:latin typeface="DM Sans" pitchFamily="2" charset="0"/>
                <a:ea typeface="+mn-ea"/>
                <a:cs typeface="+mn-cs"/>
              </a:defRPr>
            </a:lvl3pPr>
            <a:lvl4pPr marL="1200150" indent="-171450" algn="just" defTabSz="685800" rtl="0" eaLnBrk="1" latinLnBrk="0" hangingPunct="1">
              <a:lnSpc>
                <a:spcPct val="100000"/>
              </a:lnSpc>
              <a:spcBef>
                <a:spcPts val="375"/>
              </a:spcBef>
              <a:spcAft>
                <a:spcPts val="300"/>
              </a:spcAft>
              <a:buClr>
                <a:schemeClr val="accent2"/>
              </a:buClr>
              <a:buSzPct val="75000"/>
              <a:buFont typeface=".PingFang SC Regular"/>
              <a:buChar char="◎"/>
              <a:defRPr sz="1100" b="0" i="0" kern="1200">
                <a:solidFill>
                  <a:schemeClr val="bg1"/>
                </a:solidFill>
                <a:latin typeface="DM Sans" pitchFamily="2" charset="0"/>
                <a:ea typeface="+mn-ea"/>
                <a:cs typeface="+mn-cs"/>
              </a:defRPr>
            </a:lvl4pPr>
            <a:lvl5pPr marL="1543050" indent="-171450" algn="just" defTabSz="685800" rtl="0" eaLnBrk="1" latinLnBrk="0" hangingPunct="1">
              <a:lnSpc>
                <a:spcPct val="100000"/>
              </a:lnSpc>
              <a:spcBef>
                <a:spcPts val="375"/>
              </a:spcBef>
              <a:spcAft>
                <a:spcPts val="300"/>
              </a:spcAft>
              <a:buClr>
                <a:schemeClr val="accent2"/>
              </a:buClr>
              <a:buSzPct val="75000"/>
              <a:buFont typeface=".PingFang SC Regular"/>
              <a:buChar char="◎"/>
              <a:defRPr sz="1100" b="0" i="0" kern="1200">
                <a:solidFill>
                  <a:schemeClr val="bg1"/>
                </a:solidFill>
                <a:latin typeface="DM San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BE" dirty="0"/>
              <a:t>Het </a:t>
            </a:r>
            <a:r>
              <a:rPr lang="nl-BE" dirty="0" err="1"/>
              <a:t>antiwitwasbeleid</a:t>
            </a:r>
            <a:r>
              <a:rPr lang="nl-BE" dirty="0"/>
              <a:t> is geen statisch gegeven maar een levend geheel. Het kantoor herbekijkt jaarlijks de risicoanalyse en het beleid, en verwerkt daarbij nieuwe wetgeving, rechtspraak en inzichten uit inspecties. Op die manier blijft het beleid actueel, consistent en duurzaam, volledig in lijn met de verwachtingen van de OVB en de CFI.</a:t>
            </a:r>
          </a:p>
        </p:txBody>
      </p:sp>
    </p:spTree>
    <p:extLst>
      <p:ext uri="{BB962C8B-B14F-4D97-AF65-F5344CB8AC3E}">
        <p14:creationId xmlns:p14="http://schemas.microsoft.com/office/powerpoint/2010/main" val="310349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704636-BEB6-3647-9D72-F4F4272E8578}"/>
              </a:ext>
            </a:extLst>
          </p:cNvPr>
          <p:cNvSpPr>
            <a:spLocks noGrp="1"/>
          </p:cNvSpPr>
          <p:nvPr>
            <p:ph type="ctrTitle"/>
          </p:nvPr>
        </p:nvSpPr>
        <p:spPr/>
        <p:txBody>
          <a:bodyPr/>
          <a:lstStyle/>
          <a:p>
            <a:r>
              <a:rPr lang="en-BE"/>
              <a:t>Bedankt</a:t>
            </a:r>
          </a:p>
        </p:txBody>
      </p:sp>
      <p:sp>
        <p:nvSpPr>
          <p:cNvPr id="6" name="Subtitle 5">
            <a:extLst>
              <a:ext uri="{FF2B5EF4-FFF2-40B4-BE49-F238E27FC236}">
                <a16:creationId xmlns:a16="http://schemas.microsoft.com/office/drawing/2014/main" id="{31A9BE74-B806-DE4B-B182-96B77D3C4BEC}"/>
              </a:ext>
            </a:extLst>
          </p:cNvPr>
          <p:cNvSpPr>
            <a:spLocks noGrp="1"/>
          </p:cNvSpPr>
          <p:nvPr>
            <p:ph type="subTitle" idx="1"/>
          </p:nvPr>
        </p:nvSpPr>
        <p:spPr/>
        <p:txBody>
          <a:bodyPr/>
          <a:lstStyle/>
          <a:p>
            <a:endParaRPr lang="en-BE"/>
          </a:p>
        </p:txBody>
      </p:sp>
      <p:sp>
        <p:nvSpPr>
          <p:cNvPr id="4" name="Footer Placeholder 3">
            <a:extLst>
              <a:ext uri="{FF2B5EF4-FFF2-40B4-BE49-F238E27FC236}">
                <a16:creationId xmlns:a16="http://schemas.microsoft.com/office/drawing/2014/main" id="{426AEF22-B15D-A84E-9C64-599ADACBD692}"/>
              </a:ext>
            </a:extLst>
          </p:cNvPr>
          <p:cNvSpPr>
            <a:spLocks noGrp="1"/>
          </p:cNvSpPr>
          <p:nvPr>
            <p:ph type="ftr" sz="quarter" idx="10"/>
          </p:nvPr>
        </p:nvSpPr>
        <p:spPr/>
        <p:txBody>
          <a:bodyPr/>
          <a:lstStyle/>
          <a:p>
            <a:r>
              <a:rPr lang="en-GB"/>
              <a:t>Copyright AMLCO</a:t>
            </a:r>
            <a:endParaRPr lang="en-BE"/>
          </a:p>
        </p:txBody>
      </p:sp>
    </p:spTree>
    <p:extLst>
      <p:ext uri="{BB962C8B-B14F-4D97-AF65-F5344CB8AC3E}">
        <p14:creationId xmlns:p14="http://schemas.microsoft.com/office/powerpoint/2010/main" val="410887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E268A-327A-B247-95D0-96DF80C63DDD}"/>
              </a:ext>
            </a:extLst>
          </p:cNvPr>
          <p:cNvSpPr>
            <a:spLocks noGrp="1"/>
          </p:cNvSpPr>
          <p:nvPr>
            <p:ph type="title"/>
          </p:nvPr>
        </p:nvSpPr>
        <p:spPr/>
        <p:txBody>
          <a:bodyPr/>
          <a:lstStyle/>
          <a:p>
            <a:r>
              <a:rPr lang="en-BE" dirty="0"/>
              <a:t>Inleiding</a:t>
            </a:r>
          </a:p>
        </p:txBody>
      </p:sp>
      <p:sp>
        <p:nvSpPr>
          <p:cNvPr id="4" name="Footer Placeholder 3">
            <a:extLst>
              <a:ext uri="{FF2B5EF4-FFF2-40B4-BE49-F238E27FC236}">
                <a16:creationId xmlns:a16="http://schemas.microsoft.com/office/drawing/2014/main" id="{E9DE7F52-0184-7D4E-A999-D042217581FA}"/>
              </a:ext>
            </a:extLst>
          </p:cNvPr>
          <p:cNvSpPr>
            <a:spLocks noGrp="1"/>
          </p:cNvSpPr>
          <p:nvPr>
            <p:ph type="ftr" sz="quarter" idx="11"/>
          </p:nvPr>
        </p:nvSpPr>
        <p:spPr/>
        <p:txBody>
          <a:bodyPr/>
          <a:lstStyle/>
          <a:p>
            <a:r>
              <a:rPr lang="en-GB"/>
              <a:t>Copyright AMLCO</a:t>
            </a:r>
            <a:endParaRPr lang="en-BE"/>
          </a:p>
        </p:txBody>
      </p:sp>
      <p:sp>
        <p:nvSpPr>
          <p:cNvPr id="5" name="Oval 4">
            <a:extLst>
              <a:ext uri="{FF2B5EF4-FFF2-40B4-BE49-F238E27FC236}">
                <a16:creationId xmlns:a16="http://schemas.microsoft.com/office/drawing/2014/main" id="{D19C43C3-5953-0843-9717-FD7B98EA923C}"/>
              </a:ext>
            </a:extLst>
          </p:cNvPr>
          <p:cNvSpPr/>
          <p:nvPr/>
        </p:nvSpPr>
        <p:spPr>
          <a:xfrm>
            <a:off x="5702695" y="1713599"/>
            <a:ext cx="187200" cy="187200"/>
          </a:xfrm>
          <a:prstGeom prst="ellipse">
            <a:avLst/>
          </a:prstGeom>
          <a:solidFill>
            <a:schemeClr val="accent2"/>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sz="800" dirty="0">
              <a:latin typeface="Segoe UI Semilight" panose="020B0402040204020203" pitchFamily="34" charset="0"/>
              <a:cs typeface="Segoe UI Semilight" panose="020B0402040204020203" pitchFamily="34" charset="0"/>
            </a:endParaRPr>
          </a:p>
        </p:txBody>
      </p:sp>
      <p:sp>
        <p:nvSpPr>
          <p:cNvPr id="7" name="TextBox 6">
            <a:extLst>
              <a:ext uri="{FF2B5EF4-FFF2-40B4-BE49-F238E27FC236}">
                <a16:creationId xmlns:a16="http://schemas.microsoft.com/office/drawing/2014/main" id="{452CE4CB-84DE-A94F-9D6A-5B039C7FB8A7}"/>
              </a:ext>
            </a:extLst>
          </p:cNvPr>
          <p:cNvSpPr txBox="1"/>
          <p:nvPr/>
        </p:nvSpPr>
        <p:spPr>
          <a:xfrm>
            <a:off x="4644598" y="1432468"/>
            <a:ext cx="2303395" cy="276999"/>
          </a:xfrm>
          <a:prstGeom prst="rect">
            <a:avLst/>
          </a:prstGeom>
          <a:noFill/>
        </p:spPr>
        <p:txBody>
          <a:bodyPr wrap="square" rtlCol="0" anchor="ctr">
            <a:spAutoFit/>
          </a:bodyPr>
          <a:lstStyle/>
          <a:p>
            <a:pPr algn="ctr"/>
            <a:r>
              <a:rPr lang="en-BE" sz="1200" b="1">
                <a:solidFill>
                  <a:schemeClr val="bg1"/>
                </a:solidFill>
                <a:latin typeface="Segoe UI Semilight" panose="020B0402040204020203" pitchFamily="34" charset="0"/>
                <a:cs typeface="Segoe UI Semilight" panose="020B0402040204020203" pitchFamily="34" charset="0"/>
              </a:rPr>
              <a:t>PREVENTIEF BELEID</a:t>
            </a:r>
          </a:p>
        </p:txBody>
      </p:sp>
      <p:sp>
        <p:nvSpPr>
          <p:cNvPr id="9" name="TextBox 8">
            <a:extLst>
              <a:ext uri="{FF2B5EF4-FFF2-40B4-BE49-F238E27FC236}">
                <a16:creationId xmlns:a16="http://schemas.microsoft.com/office/drawing/2014/main" id="{BA3A9F66-8231-584F-A95B-CCD955B73F49}"/>
              </a:ext>
            </a:extLst>
          </p:cNvPr>
          <p:cNvSpPr txBox="1"/>
          <p:nvPr/>
        </p:nvSpPr>
        <p:spPr>
          <a:xfrm>
            <a:off x="4644598" y="2505167"/>
            <a:ext cx="2303395" cy="461665"/>
          </a:xfrm>
          <a:prstGeom prst="rect">
            <a:avLst/>
          </a:prstGeom>
          <a:noFill/>
        </p:spPr>
        <p:txBody>
          <a:bodyPr wrap="square" rtlCol="0" anchor="ctr">
            <a:spAutoFit/>
          </a:bodyPr>
          <a:lstStyle/>
          <a:p>
            <a:pPr algn="ctr"/>
            <a:r>
              <a:rPr lang="en-BE" sz="1200">
                <a:solidFill>
                  <a:schemeClr val="bg1"/>
                </a:solidFill>
                <a:latin typeface="Segoe UI Semilight" panose="020B0402040204020203" pitchFamily="34" charset="0"/>
                <a:cs typeface="Segoe UI Semilight" panose="020B0402040204020203" pitchFamily="34" charset="0"/>
              </a:rPr>
              <a:t>Strijd tegen witwassen van geld en financiering van terrorisme</a:t>
            </a:r>
          </a:p>
        </p:txBody>
      </p:sp>
      <p:sp>
        <p:nvSpPr>
          <p:cNvPr id="10" name="Oval 9">
            <a:extLst>
              <a:ext uri="{FF2B5EF4-FFF2-40B4-BE49-F238E27FC236}">
                <a16:creationId xmlns:a16="http://schemas.microsoft.com/office/drawing/2014/main" id="{959CE0DD-22DC-4C47-9073-1DC36715161B}"/>
              </a:ext>
            </a:extLst>
          </p:cNvPr>
          <p:cNvSpPr/>
          <p:nvPr/>
        </p:nvSpPr>
        <p:spPr>
          <a:xfrm>
            <a:off x="5702695" y="3571199"/>
            <a:ext cx="187200" cy="187200"/>
          </a:xfrm>
          <a:prstGeom prst="ellipse">
            <a:avLst/>
          </a:prstGeom>
          <a:solidFill>
            <a:schemeClr val="accent2"/>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sz="800" dirty="0">
              <a:latin typeface="Segoe UI Semilight" panose="020B0402040204020203" pitchFamily="34" charset="0"/>
              <a:cs typeface="Segoe UI Semilight" panose="020B0402040204020203" pitchFamily="34" charset="0"/>
            </a:endParaRPr>
          </a:p>
        </p:txBody>
      </p:sp>
      <p:sp>
        <p:nvSpPr>
          <p:cNvPr id="11" name="TextBox 10">
            <a:extLst>
              <a:ext uri="{FF2B5EF4-FFF2-40B4-BE49-F238E27FC236}">
                <a16:creationId xmlns:a16="http://schemas.microsoft.com/office/drawing/2014/main" id="{D84A7DA0-06BC-6748-86E8-F39A1076A1C3}"/>
              </a:ext>
            </a:extLst>
          </p:cNvPr>
          <p:cNvSpPr txBox="1"/>
          <p:nvPr/>
        </p:nvSpPr>
        <p:spPr>
          <a:xfrm>
            <a:off x="4644598" y="3762530"/>
            <a:ext cx="2303395" cy="276999"/>
          </a:xfrm>
          <a:prstGeom prst="rect">
            <a:avLst/>
          </a:prstGeom>
          <a:noFill/>
        </p:spPr>
        <p:txBody>
          <a:bodyPr wrap="square" rtlCol="0" anchor="ctr">
            <a:spAutoFit/>
          </a:bodyPr>
          <a:lstStyle/>
          <a:p>
            <a:pPr algn="ctr"/>
            <a:r>
              <a:rPr lang="en-BE" sz="1200" b="1">
                <a:solidFill>
                  <a:schemeClr val="bg1"/>
                </a:solidFill>
                <a:latin typeface="Segoe UI Semilight" panose="020B0402040204020203" pitchFamily="34" charset="0"/>
                <a:cs typeface="Segoe UI Semilight" panose="020B0402040204020203" pitchFamily="34" charset="0"/>
              </a:rPr>
              <a:t>REPRESSIEF BELEID</a:t>
            </a:r>
          </a:p>
        </p:txBody>
      </p:sp>
      <p:sp>
        <p:nvSpPr>
          <p:cNvPr id="12" name="Oval 11">
            <a:extLst>
              <a:ext uri="{FF2B5EF4-FFF2-40B4-BE49-F238E27FC236}">
                <a16:creationId xmlns:a16="http://schemas.microsoft.com/office/drawing/2014/main" id="{D6C73C65-1D51-6643-8DAC-82EE97704338}"/>
              </a:ext>
            </a:extLst>
          </p:cNvPr>
          <p:cNvSpPr/>
          <p:nvPr/>
        </p:nvSpPr>
        <p:spPr>
          <a:xfrm>
            <a:off x="3003534" y="1713599"/>
            <a:ext cx="187200" cy="187200"/>
          </a:xfrm>
          <a:prstGeom prst="ellipse">
            <a:avLst/>
          </a:prstGeom>
          <a:solidFill>
            <a:schemeClr val="accent5"/>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sz="800" dirty="0">
              <a:latin typeface="Segoe UI Semilight" panose="020B0402040204020203" pitchFamily="34" charset="0"/>
              <a:cs typeface="Segoe UI Semilight" panose="020B0402040204020203" pitchFamily="34" charset="0"/>
            </a:endParaRPr>
          </a:p>
        </p:txBody>
      </p:sp>
      <p:sp>
        <p:nvSpPr>
          <p:cNvPr id="13" name="Oval 12">
            <a:extLst>
              <a:ext uri="{FF2B5EF4-FFF2-40B4-BE49-F238E27FC236}">
                <a16:creationId xmlns:a16="http://schemas.microsoft.com/office/drawing/2014/main" id="{F4D800D4-ECA7-264A-BC93-245B13A3D4BF}"/>
              </a:ext>
            </a:extLst>
          </p:cNvPr>
          <p:cNvSpPr/>
          <p:nvPr/>
        </p:nvSpPr>
        <p:spPr>
          <a:xfrm>
            <a:off x="3003534" y="2642399"/>
            <a:ext cx="187200" cy="187200"/>
          </a:xfrm>
          <a:prstGeom prst="ellipse">
            <a:avLst/>
          </a:prstGeom>
          <a:solidFill>
            <a:schemeClr val="accent5"/>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sz="800" dirty="0">
              <a:latin typeface="Segoe UI Semilight" panose="020B0402040204020203" pitchFamily="34" charset="0"/>
              <a:cs typeface="Segoe UI Semilight" panose="020B0402040204020203" pitchFamily="34" charset="0"/>
            </a:endParaRPr>
          </a:p>
        </p:txBody>
      </p:sp>
      <p:sp>
        <p:nvSpPr>
          <p:cNvPr id="14" name="Oval 13">
            <a:extLst>
              <a:ext uri="{FF2B5EF4-FFF2-40B4-BE49-F238E27FC236}">
                <a16:creationId xmlns:a16="http://schemas.microsoft.com/office/drawing/2014/main" id="{68C05A8C-C0BE-3E43-9A45-21E7E7E052F6}"/>
              </a:ext>
            </a:extLst>
          </p:cNvPr>
          <p:cNvSpPr/>
          <p:nvPr/>
        </p:nvSpPr>
        <p:spPr>
          <a:xfrm>
            <a:off x="3003534" y="3571199"/>
            <a:ext cx="187200" cy="187200"/>
          </a:xfrm>
          <a:prstGeom prst="ellipse">
            <a:avLst/>
          </a:prstGeom>
          <a:solidFill>
            <a:schemeClr val="accent5"/>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sz="800" dirty="0">
              <a:latin typeface="Segoe UI Semilight" panose="020B0402040204020203" pitchFamily="34" charset="0"/>
              <a:cs typeface="Segoe UI Semilight" panose="020B0402040204020203" pitchFamily="34" charset="0"/>
            </a:endParaRPr>
          </a:p>
        </p:txBody>
      </p:sp>
      <p:sp>
        <p:nvSpPr>
          <p:cNvPr id="15" name="TextBox 14">
            <a:extLst>
              <a:ext uri="{FF2B5EF4-FFF2-40B4-BE49-F238E27FC236}">
                <a16:creationId xmlns:a16="http://schemas.microsoft.com/office/drawing/2014/main" id="{9D7E1744-B46A-BE4F-AA68-9E0345DC4E9C}"/>
              </a:ext>
            </a:extLst>
          </p:cNvPr>
          <p:cNvSpPr txBox="1"/>
          <p:nvPr/>
        </p:nvSpPr>
        <p:spPr>
          <a:xfrm>
            <a:off x="814128" y="1668700"/>
            <a:ext cx="2189406" cy="276999"/>
          </a:xfrm>
          <a:prstGeom prst="rect">
            <a:avLst/>
          </a:prstGeom>
          <a:noFill/>
        </p:spPr>
        <p:txBody>
          <a:bodyPr wrap="square" rtlCol="0" anchor="ctr">
            <a:spAutoFit/>
          </a:bodyPr>
          <a:lstStyle/>
          <a:p>
            <a:pPr algn="r"/>
            <a:r>
              <a:rPr lang="en-BE" sz="1200" b="1">
                <a:solidFill>
                  <a:schemeClr val="bg1"/>
                </a:solidFill>
                <a:latin typeface="Segoe UI Semilight" panose="020B0402040204020203" pitchFamily="34" charset="0"/>
                <a:cs typeface="Segoe UI Semilight" panose="020B0402040204020203" pitchFamily="34" charset="0"/>
              </a:rPr>
              <a:t>Onderworpen entiteiten</a:t>
            </a:r>
          </a:p>
        </p:txBody>
      </p:sp>
      <p:sp>
        <p:nvSpPr>
          <p:cNvPr id="16" name="TextBox 15">
            <a:extLst>
              <a:ext uri="{FF2B5EF4-FFF2-40B4-BE49-F238E27FC236}">
                <a16:creationId xmlns:a16="http://schemas.microsoft.com/office/drawing/2014/main" id="{1B0597FF-644F-4441-94E3-442DD350C519}"/>
              </a:ext>
            </a:extLst>
          </p:cNvPr>
          <p:cNvSpPr txBox="1"/>
          <p:nvPr/>
        </p:nvSpPr>
        <p:spPr>
          <a:xfrm>
            <a:off x="814128" y="2597500"/>
            <a:ext cx="2189406" cy="276999"/>
          </a:xfrm>
          <a:prstGeom prst="rect">
            <a:avLst/>
          </a:prstGeom>
          <a:noFill/>
        </p:spPr>
        <p:txBody>
          <a:bodyPr wrap="square" rtlCol="0" anchor="ctr">
            <a:spAutoFit/>
          </a:bodyPr>
          <a:lstStyle/>
          <a:p>
            <a:pPr algn="r"/>
            <a:r>
              <a:rPr lang="en-BE" sz="1200" b="1" dirty="0">
                <a:solidFill>
                  <a:schemeClr val="bg1"/>
                </a:solidFill>
                <a:latin typeface="Segoe UI Semilight" panose="020B0402040204020203" pitchFamily="34" charset="0"/>
                <a:cs typeface="Segoe UI Semilight" panose="020B0402040204020203" pitchFamily="34" charset="0"/>
              </a:rPr>
              <a:t>C.F.I.</a:t>
            </a:r>
            <a:r>
              <a:rPr lang="nl-BE" sz="1200" b="1" dirty="0">
                <a:solidFill>
                  <a:schemeClr val="bg1"/>
                </a:solidFill>
                <a:latin typeface="Segoe UI Semilight" panose="020B0402040204020203" pitchFamily="34" charset="0"/>
                <a:cs typeface="Segoe UI Semilight" panose="020B0402040204020203" pitchFamily="34" charset="0"/>
              </a:rPr>
              <a:t> </a:t>
            </a:r>
            <a:endParaRPr lang="en-BE" sz="1200" b="1" dirty="0">
              <a:solidFill>
                <a:schemeClr val="bg1"/>
              </a:solidFill>
              <a:latin typeface="Segoe UI Semilight" panose="020B0402040204020203" pitchFamily="34" charset="0"/>
              <a:cs typeface="Segoe UI Semilight" panose="020B0402040204020203" pitchFamily="34" charset="0"/>
            </a:endParaRPr>
          </a:p>
        </p:txBody>
      </p:sp>
      <p:sp>
        <p:nvSpPr>
          <p:cNvPr id="17" name="TextBox 16">
            <a:extLst>
              <a:ext uri="{FF2B5EF4-FFF2-40B4-BE49-F238E27FC236}">
                <a16:creationId xmlns:a16="http://schemas.microsoft.com/office/drawing/2014/main" id="{6F54F801-C9A5-4041-B3BF-010A66C93E2E}"/>
              </a:ext>
            </a:extLst>
          </p:cNvPr>
          <p:cNvSpPr txBox="1"/>
          <p:nvPr/>
        </p:nvSpPr>
        <p:spPr>
          <a:xfrm>
            <a:off x="814128" y="3526300"/>
            <a:ext cx="2189406" cy="276999"/>
          </a:xfrm>
          <a:prstGeom prst="rect">
            <a:avLst/>
          </a:prstGeom>
          <a:noFill/>
        </p:spPr>
        <p:txBody>
          <a:bodyPr wrap="square" rtlCol="0" anchor="ctr">
            <a:spAutoFit/>
          </a:bodyPr>
          <a:lstStyle/>
          <a:p>
            <a:pPr algn="r"/>
            <a:r>
              <a:rPr lang="en-BE" sz="1200" b="1">
                <a:solidFill>
                  <a:schemeClr val="bg1"/>
                </a:solidFill>
                <a:latin typeface="Segoe UI Semilight" panose="020B0402040204020203" pitchFamily="34" charset="0"/>
                <a:cs typeface="Segoe UI Semilight" panose="020B0402040204020203" pitchFamily="34" charset="0"/>
              </a:rPr>
              <a:t>Openbaar Ministerie</a:t>
            </a:r>
          </a:p>
        </p:txBody>
      </p:sp>
      <p:sp>
        <p:nvSpPr>
          <p:cNvPr id="19" name="TextBox 18">
            <a:extLst>
              <a:ext uri="{FF2B5EF4-FFF2-40B4-BE49-F238E27FC236}">
                <a16:creationId xmlns:a16="http://schemas.microsoft.com/office/drawing/2014/main" id="{65F22BCA-4D14-E44F-9FDC-0C4DEB07C1A6}"/>
              </a:ext>
            </a:extLst>
          </p:cNvPr>
          <p:cNvSpPr txBox="1"/>
          <p:nvPr/>
        </p:nvSpPr>
        <p:spPr>
          <a:xfrm>
            <a:off x="6442867" y="1432468"/>
            <a:ext cx="1958989" cy="276999"/>
          </a:xfrm>
          <a:prstGeom prst="rect">
            <a:avLst/>
          </a:prstGeom>
          <a:noFill/>
        </p:spPr>
        <p:txBody>
          <a:bodyPr wrap="square" rtlCol="0" anchor="ctr">
            <a:spAutoFit/>
          </a:bodyPr>
          <a:lstStyle/>
          <a:p>
            <a:r>
              <a:rPr lang="en-BE" sz="1200">
                <a:solidFill>
                  <a:schemeClr val="bg1"/>
                </a:solidFill>
                <a:latin typeface="Segoe UI Semilight" panose="020B0402040204020203" pitchFamily="34" charset="0"/>
                <a:cs typeface="Segoe UI Semilight" panose="020B0402040204020203" pitchFamily="34" charset="0"/>
              </a:rPr>
              <a:t>= opsporen en voorkomen</a:t>
            </a:r>
          </a:p>
        </p:txBody>
      </p:sp>
      <p:sp>
        <p:nvSpPr>
          <p:cNvPr id="20" name="TextBox 19">
            <a:extLst>
              <a:ext uri="{FF2B5EF4-FFF2-40B4-BE49-F238E27FC236}">
                <a16:creationId xmlns:a16="http://schemas.microsoft.com/office/drawing/2014/main" id="{A6EED2AE-216B-C04D-AA26-1437058D8E38}"/>
              </a:ext>
            </a:extLst>
          </p:cNvPr>
          <p:cNvSpPr txBox="1"/>
          <p:nvPr/>
        </p:nvSpPr>
        <p:spPr>
          <a:xfrm>
            <a:off x="6442867" y="3758398"/>
            <a:ext cx="1958989" cy="276999"/>
          </a:xfrm>
          <a:prstGeom prst="rect">
            <a:avLst/>
          </a:prstGeom>
          <a:noFill/>
        </p:spPr>
        <p:txBody>
          <a:bodyPr wrap="square" rtlCol="0" anchor="ctr">
            <a:spAutoFit/>
          </a:bodyPr>
          <a:lstStyle/>
          <a:p>
            <a:r>
              <a:rPr lang="en-BE" sz="1200">
                <a:solidFill>
                  <a:schemeClr val="bg1"/>
                </a:solidFill>
                <a:latin typeface="Segoe UI Semilight" panose="020B0402040204020203" pitchFamily="34" charset="0"/>
                <a:cs typeface="Segoe UI Semilight" panose="020B0402040204020203" pitchFamily="34" charset="0"/>
              </a:rPr>
              <a:t>= bestraffing</a:t>
            </a:r>
          </a:p>
        </p:txBody>
      </p:sp>
      <p:sp>
        <p:nvSpPr>
          <p:cNvPr id="21" name="TextBox 20">
            <a:extLst>
              <a:ext uri="{FF2B5EF4-FFF2-40B4-BE49-F238E27FC236}">
                <a16:creationId xmlns:a16="http://schemas.microsoft.com/office/drawing/2014/main" id="{39BDE388-8BE9-9D4B-8783-57DB06B1E3EF}"/>
              </a:ext>
            </a:extLst>
          </p:cNvPr>
          <p:cNvSpPr txBox="1"/>
          <p:nvPr/>
        </p:nvSpPr>
        <p:spPr>
          <a:xfrm>
            <a:off x="586757" y="2116942"/>
            <a:ext cx="2416763" cy="276999"/>
          </a:xfrm>
          <a:prstGeom prst="rect">
            <a:avLst/>
          </a:prstGeom>
          <a:noFill/>
        </p:spPr>
        <p:txBody>
          <a:bodyPr wrap="square" rtlCol="0" anchor="ctr">
            <a:spAutoFit/>
          </a:bodyPr>
          <a:lstStyle/>
          <a:p>
            <a:pPr algn="r"/>
            <a:r>
              <a:rPr lang="en-BE" sz="1200" dirty="0">
                <a:solidFill>
                  <a:schemeClr val="accent2"/>
                </a:solidFill>
                <a:latin typeface="Segoe UI Semilight" panose="020B0402040204020203" pitchFamily="34" charset="0"/>
                <a:cs typeface="Segoe UI Semilight" panose="020B0402040204020203" pitchFamily="34" charset="0"/>
              </a:rPr>
              <a:t>melding</a:t>
            </a:r>
          </a:p>
        </p:txBody>
      </p:sp>
      <p:cxnSp>
        <p:nvCxnSpPr>
          <p:cNvPr id="25" name="Straight Arrow Connector 24">
            <a:extLst>
              <a:ext uri="{FF2B5EF4-FFF2-40B4-BE49-F238E27FC236}">
                <a16:creationId xmlns:a16="http://schemas.microsoft.com/office/drawing/2014/main" id="{736444DA-E9A9-8946-AC5E-2AE565891A29}"/>
              </a:ext>
            </a:extLst>
          </p:cNvPr>
          <p:cNvCxnSpPr>
            <a:stCxn id="9" idx="0"/>
            <a:endCxn id="5" idx="4"/>
          </p:cNvCxnSpPr>
          <p:nvPr/>
        </p:nvCxnSpPr>
        <p:spPr>
          <a:xfrm flipH="1" flipV="1">
            <a:off x="5796295" y="1900799"/>
            <a:ext cx="1" cy="604368"/>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9FFB9CA-A756-9B42-8978-A79A1E3D4A95}"/>
              </a:ext>
            </a:extLst>
          </p:cNvPr>
          <p:cNvCxnSpPr>
            <a:stCxn id="9" idx="2"/>
            <a:endCxn id="10" idx="0"/>
          </p:cNvCxnSpPr>
          <p:nvPr/>
        </p:nvCxnSpPr>
        <p:spPr>
          <a:xfrm flipH="1">
            <a:off x="5796295" y="2966832"/>
            <a:ext cx="1" cy="604367"/>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97A4E43-F70E-CF4F-85C6-FC027DD18BB6}"/>
              </a:ext>
            </a:extLst>
          </p:cNvPr>
          <p:cNvCxnSpPr>
            <a:stCxn id="12" idx="4"/>
            <a:endCxn id="13" idx="0"/>
          </p:cNvCxnSpPr>
          <p:nvPr/>
        </p:nvCxnSpPr>
        <p:spPr>
          <a:xfrm>
            <a:off x="3097134" y="1900799"/>
            <a:ext cx="0" cy="74160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A87E04D-76DA-2042-AC31-53EA19873493}"/>
              </a:ext>
            </a:extLst>
          </p:cNvPr>
          <p:cNvCxnSpPr>
            <a:stCxn id="13" idx="4"/>
            <a:endCxn id="14" idx="0"/>
          </p:cNvCxnSpPr>
          <p:nvPr/>
        </p:nvCxnSpPr>
        <p:spPr>
          <a:xfrm>
            <a:off x="3097134" y="2829599"/>
            <a:ext cx="0" cy="74160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94322E4-C882-B44A-AA01-3EA0776D4317}"/>
              </a:ext>
            </a:extLst>
          </p:cNvPr>
          <p:cNvCxnSpPr>
            <a:stCxn id="14" idx="6"/>
            <a:endCxn id="10" idx="2"/>
          </p:cNvCxnSpPr>
          <p:nvPr/>
        </p:nvCxnSpPr>
        <p:spPr>
          <a:xfrm>
            <a:off x="3190734" y="3664799"/>
            <a:ext cx="251196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8FB2D2A-9AE7-1A4F-B0DC-A7B09DB3A454}"/>
              </a:ext>
            </a:extLst>
          </p:cNvPr>
          <p:cNvCxnSpPr>
            <a:stCxn id="12" idx="6"/>
            <a:endCxn id="5" idx="2"/>
          </p:cNvCxnSpPr>
          <p:nvPr/>
        </p:nvCxnSpPr>
        <p:spPr>
          <a:xfrm>
            <a:off x="3190734" y="1807199"/>
            <a:ext cx="251196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45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1EED1F-33DF-0E4C-867E-01882F99865E}"/>
              </a:ext>
            </a:extLst>
          </p:cNvPr>
          <p:cNvSpPr>
            <a:spLocks noGrp="1"/>
          </p:cNvSpPr>
          <p:nvPr>
            <p:ph type="title"/>
          </p:nvPr>
        </p:nvSpPr>
        <p:spPr/>
        <p:txBody>
          <a:bodyPr/>
          <a:lstStyle/>
          <a:p>
            <a:r>
              <a:rPr lang="nl-BE" dirty="0"/>
              <a:t>Toepassingsgebied antiwitwaswetgeving</a:t>
            </a:r>
            <a:endParaRPr lang="en-BE" dirty="0"/>
          </a:p>
        </p:txBody>
      </p:sp>
      <p:sp>
        <p:nvSpPr>
          <p:cNvPr id="4" name="Footer Placeholder 3">
            <a:extLst>
              <a:ext uri="{FF2B5EF4-FFF2-40B4-BE49-F238E27FC236}">
                <a16:creationId xmlns:a16="http://schemas.microsoft.com/office/drawing/2014/main" id="{2809F157-BDCA-F14A-969F-16E3A2938230}"/>
              </a:ext>
            </a:extLst>
          </p:cNvPr>
          <p:cNvSpPr>
            <a:spLocks noGrp="1"/>
          </p:cNvSpPr>
          <p:nvPr>
            <p:ph type="ftr" sz="quarter" idx="10"/>
          </p:nvPr>
        </p:nvSpPr>
        <p:spPr/>
        <p:txBody>
          <a:bodyPr/>
          <a:lstStyle/>
          <a:p>
            <a:r>
              <a:rPr lang="en-GB"/>
              <a:t>Copyright AMLCO</a:t>
            </a:r>
            <a:endParaRPr lang="en-BE"/>
          </a:p>
        </p:txBody>
      </p:sp>
    </p:spTree>
    <p:extLst>
      <p:ext uri="{BB962C8B-B14F-4D97-AF65-F5344CB8AC3E}">
        <p14:creationId xmlns:p14="http://schemas.microsoft.com/office/powerpoint/2010/main" val="284399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C1178-F04D-D799-41A9-C171390CFC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F18F72-D358-A403-D1FD-ED8745ED087F}"/>
              </a:ext>
            </a:extLst>
          </p:cNvPr>
          <p:cNvSpPr>
            <a:spLocks noGrp="1"/>
          </p:cNvSpPr>
          <p:nvPr>
            <p:ph type="title"/>
          </p:nvPr>
        </p:nvSpPr>
        <p:spPr/>
        <p:txBody>
          <a:bodyPr/>
          <a:lstStyle/>
          <a:p>
            <a:r>
              <a:rPr lang="nl-BE" dirty="0"/>
              <a:t>Toepassingsgebied</a:t>
            </a:r>
            <a:endParaRPr lang="en-BE" dirty="0"/>
          </a:p>
        </p:txBody>
      </p:sp>
      <p:sp>
        <p:nvSpPr>
          <p:cNvPr id="4" name="Text Placeholder 3">
            <a:extLst>
              <a:ext uri="{FF2B5EF4-FFF2-40B4-BE49-F238E27FC236}">
                <a16:creationId xmlns:a16="http://schemas.microsoft.com/office/drawing/2014/main" id="{6AA9141E-D187-D6B8-7CEC-F0C379F9A8A8}"/>
              </a:ext>
            </a:extLst>
          </p:cNvPr>
          <p:cNvSpPr>
            <a:spLocks noGrp="1"/>
          </p:cNvSpPr>
          <p:nvPr>
            <p:ph type="body" sz="quarter" idx="10"/>
          </p:nvPr>
        </p:nvSpPr>
        <p:spPr/>
        <p:txBody>
          <a:bodyPr/>
          <a:lstStyle/>
          <a:p>
            <a:r>
              <a:rPr lang="nl-BE" dirty="0"/>
              <a:t>AWW</a:t>
            </a:r>
            <a:endParaRPr lang="en-BE" dirty="0"/>
          </a:p>
        </p:txBody>
      </p:sp>
      <p:sp>
        <p:nvSpPr>
          <p:cNvPr id="6" name="Footer Placeholder 5">
            <a:extLst>
              <a:ext uri="{FF2B5EF4-FFF2-40B4-BE49-F238E27FC236}">
                <a16:creationId xmlns:a16="http://schemas.microsoft.com/office/drawing/2014/main" id="{273FCAB3-1847-03A9-07BD-66DB8A9AA5C3}"/>
              </a:ext>
            </a:extLst>
          </p:cNvPr>
          <p:cNvSpPr>
            <a:spLocks noGrp="1"/>
          </p:cNvSpPr>
          <p:nvPr>
            <p:ph type="ftr" sz="quarter" idx="11"/>
          </p:nvPr>
        </p:nvSpPr>
        <p:spPr/>
        <p:txBody>
          <a:bodyPr/>
          <a:lstStyle/>
          <a:p>
            <a:r>
              <a:rPr lang="en-GB"/>
              <a:t>Copyright AMLCO</a:t>
            </a:r>
            <a:endParaRPr lang="en-BE"/>
          </a:p>
        </p:txBody>
      </p:sp>
      <p:sp>
        <p:nvSpPr>
          <p:cNvPr id="5" name="Tijdelijke aanduiding voor inhoud 4">
            <a:extLst>
              <a:ext uri="{FF2B5EF4-FFF2-40B4-BE49-F238E27FC236}">
                <a16:creationId xmlns:a16="http://schemas.microsoft.com/office/drawing/2014/main" id="{794F144D-0F84-3793-752A-C6C29411952D}"/>
              </a:ext>
            </a:extLst>
          </p:cNvPr>
          <p:cNvSpPr>
            <a:spLocks noGrp="1"/>
          </p:cNvSpPr>
          <p:nvPr>
            <p:ph idx="1"/>
          </p:nvPr>
        </p:nvSpPr>
        <p:spPr>
          <a:xfrm>
            <a:off x="312115" y="1077988"/>
            <a:ext cx="8519770" cy="3468871"/>
          </a:xfrm>
        </p:spPr>
        <p:txBody>
          <a:bodyPr>
            <a:noAutofit/>
          </a:bodyPr>
          <a:lstStyle/>
          <a:p>
            <a:pPr marL="0" indent="0">
              <a:buNone/>
            </a:pPr>
            <a:r>
              <a:rPr lang="nl-NL" sz="1200" i="1" dirty="0"/>
              <a:t> Art. 5.§ 1. 	De bepalingen van deze wet zijn van toepassing op de volgende </a:t>
            </a:r>
            <a:r>
              <a:rPr lang="nl-NL" sz="1200" b="1" i="1" u="sng" dirty="0"/>
              <a:t>onderworpen entiteiten</a:t>
            </a:r>
            <a:r>
              <a:rPr lang="nl-NL" sz="1200" i="1" dirty="0"/>
              <a:t>, handelend in het kader van 	hun </a:t>
            </a:r>
            <a:r>
              <a:rPr lang="nl-NL" sz="1200" b="1" i="1" u="sng" dirty="0"/>
              <a:t>gereglementeerde</a:t>
            </a:r>
            <a:r>
              <a:rPr lang="nl-NL" sz="1200" i="1" dirty="0"/>
              <a:t> beroepsactiviteiten :</a:t>
            </a:r>
          </a:p>
          <a:p>
            <a:pPr marL="0" indent="0">
              <a:buNone/>
            </a:pPr>
            <a:r>
              <a:rPr lang="nl-NL" sz="1200" i="1" dirty="0"/>
              <a:t>28° de </a:t>
            </a:r>
            <a:r>
              <a:rPr lang="nl-NL" sz="1200" b="1" i="1" u="sng" dirty="0"/>
              <a:t>advocaten</a:t>
            </a:r>
            <a:r>
              <a:rPr lang="nl-NL" sz="1200" i="1" dirty="0"/>
              <a:t> :</a:t>
            </a:r>
          </a:p>
          <a:p>
            <a:pPr marL="0" indent="0">
              <a:buNone/>
            </a:pPr>
            <a:r>
              <a:rPr lang="nl-NL" sz="1200" i="1" dirty="0"/>
              <a:t>  a) wanneer zij hun cliënt bijstaan bij het voorbereiden of uitvoeren van verrichtingen in verband met :</a:t>
            </a:r>
          </a:p>
          <a:p>
            <a:pPr marL="0" indent="0">
              <a:buNone/>
            </a:pPr>
            <a:r>
              <a:rPr lang="nl-NL" sz="1200" i="1" dirty="0"/>
              <a:t>  	i) de aan- en verkoop van onroerend goed of bedrijven;</a:t>
            </a:r>
          </a:p>
          <a:p>
            <a:pPr marL="0" indent="0">
              <a:buNone/>
            </a:pPr>
            <a:r>
              <a:rPr lang="nl-NL" sz="1200" i="1" dirty="0"/>
              <a:t>  	ii) het beheren van diens geld, waardepapieren of andere activa;</a:t>
            </a:r>
          </a:p>
          <a:p>
            <a:pPr marL="0" indent="0">
              <a:buNone/>
            </a:pPr>
            <a:r>
              <a:rPr lang="nl-NL" sz="1200" i="1" dirty="0"/>
              <a:t>  	iii) de opening of het beheer van bank-, spaar- of effectenrekeningen;</a:t>
            </a:r>
          </a:p>
          <a:p>
            <a:pPr marL="0" indent="0">
              <a:buNone/>
            </a:pPr>
            <a:r>
              <a:rPr lang="nl-NL" sz="1200" i="1" dirty="0"/>
              <a:t>  	iv) het organiseren van de inbreng die nodig is voor de oprichting, de exploitatie of het beheer 	van vennootschappen;</a:t>
            </a:r>
          </a:p>
          <a:p>
            <a:pPr marL="0" indent="0">
              <a:buNone/>
            </a:pPr>
            <a:r>
              <a:rPr lang="nl-NL" sz="1200" i="1" dirty="0"/>
              <a:t>  	v) de oprichting, de exploitatie of het beheer van </a:t>
            </a:r>
            <a:r>
              <a:rPr lang="nl-NL" sz="1200" i="1" dirty="0" err="1"/>
              <a:t>fiducieën</a:t>
            </a:r>
            <a:r>
              <a:rPr lang="nl-NL" sz="1200" i="1" dirty="0"/>
              <a:t> of trusts, vennootschappen, stichtingen of soortgelijke 	structuren;</a:t>
            </a:r>
          </a:p>
          <a:p>
            <a:pPr marL="0" indent="0">
              <a:buNone/>
            </a:pPr>
            <a:r>
              <a:rPr lang="nl-NL" sz="1200" i="1" dirty="0"/>
              <a:t>  b) of wanneer zij optreden in naam en voor rekening van hun cliënt in enigerlei financiële verrichtingen of verrichtingen in onroerend goed;</a:t>
            </a:r>
            <a:endParaRPr lang="nl-BE" sz="1200" i="1" dirty="0"/>
          </a:p>
        </p:txBody>
      </p:sp>
    </p:spTree>
    <p:extLst>
      <p:ext uri="{BB962C8B-B14F-4D97-AF65-F5344CB8AC3E}">
        <p14:creationId xmlns:p14="http://schemas.microsoft.com/office/powerpoint/2010/main" val="392643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D358-8199-F94A-B4BA-D5B506A81BC6}"/>
              </a:ext>
            </a:extLst>
          </p:cNvPr>
          <p:cNvSpPr>
            <a:spLocks noGrp="1"/>
          </p:cNvSpPr>
          <p:nvPr>
            <p:ph type="title"/>
          </p:nvPr>
        </p:nvSpPr>
        <p:spPr/>
        <p:txBody>
          <a:bodyPr/>
          <a:lstStyle/>
          <a:p>
            <a:r>
              <a:rPr lang="nl-BE" dirty="0"/>
              <a:t>Toepassingsgebied</a:t>
            </a:r>
            <a:endParaRPr lang="en-BE" dirty="0"/>
          </a:p>
        </p:txBody>
      </p:sp>
      <p:sp>
        <p:nvSpPr>
          <p:cNvPr id="4" name="Text Placeholder 3">
            <a:extLst>
              <a:ext uri="{FF2B5EF4-FFF2-40B4-BE49-F238E27FC236}">
                <a16:creationId xmlns:a16="http://schemas.microsoft.com/office/drawing/2014/main" id="{8416C33F-6EFC-C845-9E66-756A27030050}"/>
              </a:ext>
            </a:extLst>
          </p:cNvPr>
          <p:cNvSpPr>
            <a:spLocks noGrp="1"/>
          </p:cNvSpPr>
          <p:nvPr>
            <p:ph type="body" sz="quarter" idx="10"/>
          </p:nvPr>
        </p:nvSpPr>
        <p:spPr/>
        <p:txBody>
          <a:bodyPr/>
          <a:lstStyle/>
          <a:p>
            <a:r>
              <a:rPr lang="nl-BE" dirty="0"/>
              <a:t>CDA</a:t>
            </a:r>
            <a:endParaRPr lang="en-BE" dirty="0"/>
          </a:p>
        </p:txBody>
      </p:sp>
      <p:sp>
        <p:nvSpPr>
          <p:cNvPr id="6" name="Footer Placeholder 5">
            <a:extLst>
              <a:ext uri="{FF2B5EF4-FFF2-40B4-BE49-F238E27FC236}">
                <a16:creationId xmlns:a16="http://schemas.microsoft.com/office/drawing/2014/main" id="{F57C3E64-E6B1-844A-8569-9CC0FAA1E041}"/>
              </a:ext>
            </a:extLst>
          </p:cNvPr>
          <p:cNvSpPr>
            <a:spLocks noGrp="1"/>
          </p:cNvSpPr>
          <p:nvPr>
            <p:ph type="ftr" sz="quarter" idx="11"/>
          </p:nvPr>
        </p:nvSpPr>
        <p:spPr/>
        <p:txBody>
          <a:bodyPr/>
          <a:lstStyle/>
          <a:p>
            <a:r>
              <a:rPr lang="en-GB"/>
              <a:t>Copyright AMLCO</a:t>
            </a:r>
            <a:endParaRPr lang="en-BE"/>
          </a:p>
        </p:txBody>
      </p:sp>
      <p:sp>
        <p:nvSpPr>
          <p:cNvPr id="11" name="Tijdelijke aanduiding voor inhoud 10">
            <a:extLst>
              <a:ext uri="{FF2B5EF4-FFF2-40B4-BE49-F238E27FC236}">
                <a16:creationId xmlns:a16="http://schemas.microsoft.com/office/drawing/2014/main" id="{87F19AC3-72AD-BFAA-3D39-96B4DE83BA62}"/>
              </a:ext>
            </a:extLst>
          </p:cNvPr>
          <p:cNvSpPr>
            <a:spLocks noGrp="1"/>
          </p:cNvSpPr>
          <p:nvPr>
            <p:ph idx="1"/>
          </p:nvPr>
        </p:nvSpPr>
        <p:spPr/>
        <p:txBody>
          <a:bodyPr>
            <a:normAutofit fontScale="77500" lnSpcReduction="20000"/>
          </a:bodyPr>
          <a:lstStyle/>
          <a:p>
            <a:pPr marL="0" indent="0">
              <a:buNone/>
            </a:pPr>
            <a:r>
              <a:rPr lang="nl-NL" sz="1300" b="1" i="1" dirty="0"/>
              <a:t>Afdeling III.1.2 Witwaspreventie</a:t>
            </a:r>
          </a:p>
          <a:p>
            <a:pPr marL="0" indent="0">
              <a:buNone/>
            </a:pPr>
            <a:r>
              <a:rPr lang="nl-NL" sz="1300" i="1" dirty="0"/>
              <a:t>Art. 67– Toepassingsgebied</a:t>
            </a:r>
          </a:p>
          <a:p>
            <a:pPr marL="0" indent="0">
              <a:buNone/>
            </a:pPr>
            <a:r>
              <a:rPr lang="nl-NL" sz="1300" i="1" dirty="0"/>
              <a:t>§ 1. Deze afdeling is van toepassing op de advocaten die aan een balie van de Orde van Vlaamse Balies ingeschreven zijn en wanneer zij in het kader van hun </a:t>
            </a:r>
            <a:r>
              <a:rPr lang="nl-NL" sz="1300" b="1" i="1" u="sng" dirty="0"/>
              <a:t>gereglementeerde</a:t>
            </a:r>
            <a:r>
              <a:rPr lang="nl-NL" sz="1300" i="1" dirty="0"/>
              <a:t> beroepsactiviteit:</a:t>
            </a:r>
          </a:p>
          <a:p>
            <a:pPr marL="0" indent="0">
              <a:buNone/>
            </a:pPr>
            <a:r>
              <a:rPr lang="nl-NL" sz="1300" i="1" dirty="0"/>
              <a:t>	1. een cliënt </a:t>
            </a:r>
            <a:r>
              <a:rPr lang="nl-NL" sz="1300" b="1" i="1" u="sng" dirty="0"/>
              <a:t>bijstaan bij het voorbereiden </a:t>
            </a:r>
            <a:r>
              <a:rPr lang="nl-NL" sz="1300" i="1" dirty="0"/>
              <a:t>of </a:t>
            </a:r>
            <a:r>
              <a:rPr lang="nl-NL" sz="1300" b="1" i="1" u="sng" dirty="0"/>
              <a:t>uitvoeren</a:t>
            </a:r>
            <a:r>
              <a:rPr lang="nl-NL" sz="1300" i="1" dirty="0"/>
              <a:t> van verrichtingen in verband met: </a:t>
            </a:r>
          </a:p>
          <a:p>
            <a:pPr marL="0" indent="0">
              <a:buNone/>
            </a:pPr>
            <a:r>
              <a:rPr lang="nl-NL" sz="1300" i="1" dirty="0"/>
              <a:t>		- de aan- of verkoop van onroerend goed of bedrijven;</a:t>
            </a:r>
          </a:p>
          <a:p>
            <a:pPr marL="0" indent="0">
              <a:buNone/>
            </a:pPr>
            <a:r>
              <a:rPr lang="nl-NL" sz="1300" i="1" dirty="0"/>
              <a:t>		- het beheer van diens geld, waardepapieren of andere activa;</a:t>
            </a:r>
          </a:p>
          <a:p>
            <a:pPr marL="0" indent="0">
              <a:buNone/>
            </a:pPr>
            <a:r>
              <a:rPr lang="nl-NL" sz="1300" i="1" dirty="0"/>
              <a:t>		- de opening of het beheer van bank-, spaar- of effectenrekeningen;</a:t>
            </a:r>
          </a:p>
          <a:p>
            <a:pPr marL="0" indent="0">
              <a:buNone/>
            </a:pPr>
            <a:r>
              <a:rPr lang="nl-NL" sz="1300" i="1" dirty="0"/>
              <a:t>		- het organiseren van inbreng die nodig is voor de oprichting, de exploitatie of 				het 		beheer van vennootschappen;</a:t>
            </a:r>
          </a:p>
          <a:p>
            <a:pPr marL="0" indent="0">
              <a:buNone/>
            </a:pPr>
            <a:r>
              <a:rPr lang="nl-NL" sz="1300" i="1" dirty="0"/>
              <a:t>		- de oprichting, exploitatie of het beheer van </a:t>
            </a:r>
            <a:r>
              <a:rPr lang="nl-NL" sz="1300" i="1" dirty="0" err="1"/>
              <a:t>fiducieën</a:t>
            </a:r>
            <a:r>
              <a:rPr lang="nl-NL" sz="1300" i="1" dirty="0"/>
              <a:t> of trusts, vennootschappen, 						stichtingen of soortgelijke structuren.</a:t>
            </a:r>
          </a:p>
          <a:p>
            <a:pPr marL="0" indent="0">
              <a:buNone/>
            </a:pPr>
            <a:r>
              <a:rPr lang="nl-NL" sz="1400" i="1" dirty="0"/>
              <a:t>	2. optreden </a:t>
            </a:r>
            <a:r>
              <a:rPr lang="nl-NL" sz="1400" b="1" i="1" u="sng" dirty="0"/>
              <a:t>in naam en voor rekening </a:t>
            </a:r>
            <a:r>
              <a:rPr lang="nl-NL" sz="1400" i="1" dirty="0"/>
              <a:t>van hun cliënt in enigerlei financiële verrichtingen of verrichtingen in onroerend goed. </a:t>
            </a:r>
          </a:p>
          <a:p>
            <a:pPr marL="0" indent="0">
              <a:buNone/>
            </a:pPr>
            <a:r>
              <a:rPr lang="nl-NL" sz="1400" i="1" dirty="0"/>
              <a:t>§ 2. De advocaat dient in het kader van voormelde activiteiten alle toepasselijke verplichtingen na te leven van deze afdeling en van bijlage 1 (Witwaspreventieverplichtingen) bij deze Codex</a:t>
            </a:r>
            <a:endParaRPr lang="nl-NL" sz="1300" i="1" dirty="0"/>
          </a:p>
          <a:p>
            <a:pPr marL="0" indent="0">
              <a:buNone/>
            </a:pPr>
            <a:endParaRPr lang="nl-NL" sz="1300" dirty="0"/>
          </a:p>
          <a:p>
            <a:endParaRPr lang="nl-BE" dirty="0"/>
          </a:p>
        </p:txBody>
      </p:sp>
    </p:spTree>
    <p:extLst>
      <p:ext uri="{BB962C8B-B14F-4D97-AF65-F5344CB8AC3E}">
        <p14:creationId xmlns:p14="http://schemas.microsoft.com/office/powerpoint/2010/main" val="378557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7E9850-C4FC-4B3A-92E2-8A80A13C3143}"/>
              </a:ext>
            </a:extLst>
          </p:cNvPr>
          <p:cNvSpPr>
            <a:spLocks noGrp="1"/>
          </p:cNvSpPr>
          <p:nvPr>
            <p:ph type="title"/>
          </p:nvPr>
        </p:nvSpPr>
        <p:spPr/>
        <p:txBody>
          <a:bodyPr/>
          <a:lstStyle/>
          <a:p>
            <a:r>
              <a:rPr lang="nl-BE" dirty="0"/>
              <a:t>Toepassingsgebied</a:t>
            </a:r>
          </a:p>
        </p:txBody>
      </p:sp>
      <p:sp>
        <p:nvSpPr>
          <p:cNvPr id="3" name="Tijdelijke aanduiding voor inhoud 2">
            <a:extLst>
              <a:ext uri="{FF2B5EF4-FFF2-40B4-BE49-F238E27FC236}">
                <a16:creationId xmlns:a16="http://schemas.microsoft.com/office/drawing/2014/main" id="{43DAAEFA-C964-4754-B714-1325BAAAAF49}"/>
              </a:ext>
            </a:extLst>
          </p:cNvPr>
          <p:cNvSpPr>
            <a:spLocks noGrp="1"/>
          </p:cNvSpPr>
          <p:nvPr>
            <p:ph idx="1"/>
          </p:nvPr>
        </p:nvSpPr>
        <p:spPr/>
        <p:txBody>
          <a:bodyPr>
            <a:normAutofit/>
          </a:bodyPr>
          <a:lstStyle/>
          <a:p>
            <a:pPr algn="l"/>
            <a:r>
              <a:rPr lang="nl-NL" sz="1800" b="0" i="0" u="none" strike="noStrike" baseline="0" dirty="0">
                <a:latin typeface="MinionPro-Regular"/>
              </a:rPr>
              <a:t>Artikel 33, § 2 van de Wet: geen verbod klantenrelatie aan te gaan of te beëindigen in geval van onmogelijkheid tot identificatie</a:t>
            </a:r>
            <a:r>
              <a:rPr lang="nl-BE" sz="1800" b="0" i="0" u="none" strike="noStrike" baseline="0" dirty="0">
                <a:latin typeface="MinionPro-Regular"/>
              </a:rPr>
              <a:t>.</a:t>
            </a:r>
          </a:p>
          <a:p>
            <a:pPr algn="l"/>
            <a:r>
              <a:rPr lang="nl-BE" sz="1800" dirty="0">
                <a:latin typeface="MinionPro-Regular"/>
              </a:rPr>
              <a:t>Artikel 34, § 4 van de Wet: geen verbod om klantenrelatie aan te gaan of verrichting uit te voeren indien de kenmerken van de cliënt en van het doel en aard van de zakelijke relatie of occasionele verrichting niet kunnen worden  geïdentificeerd</a:t>
            </a:r>
          </a:p>
          <a:p>
            <a:pPr algn="l"/>
            <a:r>
              <a:rPr lang="nl-BE" sz="1800" dirty="0">
                <a:latin typeface="MinionPro-Regular"/>
              </a:rPr>
              <a:t>Artikel 35, §3 van de Wet: geen verbod klantenrelatie aan te gaan indien waakzaamheidsverplichting niet kan worden nagekomen </a:t>
            </a:r>
          </a:p>
          <a:p>
            <a:pPr algn="l"/>
            <a:r>
              <a:rPr lang="nl-BE" sz="1800" dirty="0">
                <a:latin typeface="MinionPro-Regular"/>
              </a:rPr>
              <a:t>Artikel 53 van de Wet: geen meldingsverplichting</a:t>
            </a:r>
          </a:p>
        </p:txBody>
      </p:sp>
      <p:sp>
        <p:nvSpPr>
          <p:cNvPr id="4" name="Tijdelijke aanduiding voor tekst 3">
            <a:extLst>
              <a:ext uri="{FF2B5EF4-FFF2-40B4-BE49-F238E27FC236}">
                <a16:creationId xmlns:a16="http://schemas.microsoft.com/office/drawing/2014/main" id="{872B51D1-D102-4559-8462-91D61D478DCC}"/>
              </a:ext>
            </a:extLst>
          </p:cNvPr>
          <p:cNvSpPr>
            <a:spLocks noGrp="1"/>
          </p:cNvSpPr>
          <p:nvPr>
            <p:ph type="body" sz="quarter" idx="10"/>
          </p:nvPr>
        </p:nvSpPr>
        <p:spPr/>
        <p:txBody>
          <a:bodyPr/>
          <a:lstStyle/>
          <a:p>
            <a:endParaRPr lang="nl-BE" dirty="0"/>
          </a:p>
        </p:txBody>
      </p:sp>
      <p:sp>
        <p:nvSpPr>
          <p:cNvPr id="5" name="Tijdelijke aanduiding voor voettekst 4">
            <a:extLst>
              <a:ext uri="{FF2B5EF4-FFF2-40B4-BE49-F238E27FC236}">
                <a16:creationId xmlns:a16="http://schemas.microsoft.com/office/drawing/2014/main" id="{B4607E21-6F68-4604-9CAA-5C3CDD9CEC21}"/>
              </a:ext>
            </a:extLst>
          </p:cNvPr>
          <p:cNvSpPr>
            <a:spLocks noGrp="1"/>
          </p:cNvSpPr>
          <p:nvPr>
            <p:ph type="ftr" sz="quarter" idx="11"/>
          </p:nvPr>
        </p:nvSpPr>
        <p:spPr/>
        <p:txBody>
          <a:bodyPr/>
          <a:lstStyle/>
          <a:p>
            <a:r>
              <a:rPr lang="en-GB"/>
              <a:t>Copyright AMLCO</a:t>
            </a:r>
            <a:endParaRPr lang="en-BE"/>
          </a:p>
        </p:txBody>
      </p:sp>
    </p:spTree>
    <p:extLst>
      <p:ext uri="{BB962C8B-B14F-4D97-AF65-F5344CB8AC3E}">
        <p14:creationId xmlns:p14="http://schemas.microsoft.com/office/powerpoint/2010/main" val="233062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D358-8199-F94A-B4BA-D5B506A81BC6}"/>
              </a:ext>
            </a:extLst>
          </p:cNvPr>
          <p:cNvSpPr>
            <a:spLocks noGrp="1"/>
          </p:cNvSpPr>
          <p:nvPr>
            <p:ph type="title"/>
          </p:nvPr>
        </p:nvSpPr>
        <p:spPr/>
        <p:txBody>
          <a:bodyPr/>
          <a:lstStyle/>
          <a:p>
            <a:r>
              <a:rPr lang="nl-BE" dirty="0"/>
              <a:t>Toepassingsgebied</a:t>
            </a:r>
            <a:endParaRPr lang="en-BE" dirty="0"/>
          </a:p>
        </p:txBody>
      </p:sp>
      <p:sp>
        <p:nvSpPr>
          <p:cNvPr id="3" name="Content Placeholder 2">
            <a:extLst>
              <a:ext uri="{FF2B5EF4-FFF2-40B4-BE49-F238E27FC236}">
                <a16:creationId xmlns:a16="http://schemas.microsoft.com/office/drawing/2014/main" id="{96BFD40D-891A-DC47-9AC7-A5AB492B93FE}"/>
              </a:ext>
            </a:extLst>
          </p:cNvPr>
          <p:cNvSpPr>
            <a:spLocks noGrp="1"/>
          </p:cNvSpPr>
          <p:nvPr>
            <p:ph idx="1"/>
          </p:nvPr>
        </p:nvSpPr>
        <p:spPr/>
        <p:txBody>
          <a:bodyPr>
            <a:normAutofit/>
          </a:bodyPr>
          <a:lstStyle/>
          <a:p>
            <a:r>
              <a:rPr lang="nl-BE" sz="1600" dirty="0"/>
              <a:t>Samengevat:</a:t>
            </a:r>
          </a:p>
          <a:p>
            <a:pPr lvl="1"/>
            <a:r>
              <a:rPr lang="nl-BE" dirty="0"/>
              <a:t>Er moet sprake zijn van witwassen van geld (artikel 5 van de Wet): “triggermisdrijven”  </a:t>
            </a:r>
          </a:p>
          <a:p>
            <a:pPr lvl="1"/>
            <a:r>
              <a:rPr lang="nl-BE" dirty="0"/>
              <a:t>Verplichtingen van de wet niet van toepassing bij kernactiviteiten van de “traditionele” advocaat. </a:t>
            </a:r>
            <a:r>
              <a:rPr lang="nl-NL" dirty="0"/>
              <a:t>“Zakenadvocatuur” wel onder toepassingsgebied</a:t>
            </a:r>
          </a:p>
          <a:p>
            <a:pPr lvl="1"/>
            <a:r>
              <a:rPr lang="nl-NL" dirty="0"/>
              <a:t>Bepaalde verplichtingen van de preventieve witwasreglementering zijn evenwel niet van toepassing wanneer een advocaat zijn cliënt verdedigt in het kader van een rechtsgeding, met inbegrip van het verstrekken van advies over het instellen of vermijden van een rechtsgeding of het bepalen van de rechtspositie van een cliënt.</a:t>
            </a:r>
          </a:p>
          <a:p>
            <a:r>
              <a:rPr lang="nl-NL" dirty="0"/>
              <a:t>Het laten transfereren van gelden via een derdenrekening van een advocaat kan onder de preventieve witwaswetgeving vallen, zelfs wanneer de betrokken advocaat de gelden zou ontvangen in uitvloeisel van een geding waarin hij is tussengekomen.</a:t>
            </a:r>
          </a:p>
          <a:p>
            <a:r>
              <a:rPr lang="nl-NL" dirty="0"/>
              <a:t>Het feit dat een advocaat voor een groot deel van zijn activiteiten (bv. bijstand inzake procedures) niet onder de preventieve witwaswetgeving valt, belet niet dat de advocaat voor een beperkt deel van de werkzaamheden mogelijk toch onder de preventieve witwaswet valt.</a:t>
            </a:r>
            <a:endParaRPr lang="en-BE" dirty="0"/>
          </a:p>
        </p:txBody>
      </p:sp>
      <p:sp>
        <p:nvSpPr>
          <p:cNvPr id="4" name="Text Placeholder 3">
            <a:extLst>
              <a:ext uri="{FF2B5EF4-FFF2-40B4-BE49-F238E27FC236}">
                <a16:creationId xmlns:a16="http://schemas.microsoft.com/office/drawing/2014/main" id="{8416C33F-6EFC-C845-9E66-756A27030050}"/>
              </a:ext>
            </a:extLst>
          </p:cNvPr>
          <p:cNvSpPr>
            <a:spLocks noGrp="1"/>
          </p:cNvSpPr>
          <p:nvPr>
            <p:ph type="body" sz="quarter" idx="10"/>
          </p:nvPr>
        </p:nvSpPr>
        <p:spPr/>
        <p:txBody>
          <a:bodyPr/>
          <a:lstStyle/>
          <a:p>
            <a:r>
              <a:rPr lang="nl-BE" dirty="0"/>
              <a:t>Advocaten </a:t>
            </a:r>
            <a:endParaRPr lang="en-BE" dirty="0"/>
          </a:p>
        </p:txBody>
      </p:sp>
      <p:sp>
        <p:nvSpPr>
          <p:cNvPr id="6" name="Footer Placeholder 5">
            <a:extLst>
              <a:ext uri="{FF2B5EF4-FFF2-40B4-BE49-F238E27FC236}">
                <a16:creationId xmlns:a16="http://schemas.microsoft.com/office/drawing/2014/main" id="{F57C3E64-E6B1-844A-8569-9CC0FAA1E041}"/>
              </a:ext>
            </a:extLst>
          </p:cNvPr>
          <p:cNvSpPr>
            <a:spLocks noGrp="1"/>
          </p:cNvSpPr>
          <p:nvPr>
            <p:ph type="ftr" sz="quarter" idx="11"/>
          </p:nvPr>
        </p:nvSpPr>
        <p:spPr/>
        <p:txBody>
          <a:bodyPr/>
          <a:lstStyle/>
          <a:p>
            <a:r>
              <a:rPr lang="en-GB"/>
              <a:t>Copyright AMLCO</a:t>
            </a:r>
            <a:endParaRPr lang="en-BE"/>
          </a:p>
        </p:txBody>
      </p:sp>
    </p:spTree>
    <p:extLst>
      <p:ext uri="{BB962C8B-B14F-4D97-AF65-F5344CB8AC3E}">
        <p14:creationId xmlns:p14="http://schemas.microsoft.com/office/powerpoint/2010/main" val="263756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1E794-6164-523F-5CEF-F45D51DDF97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E207C80-C611-47AB-8235-7D2FA8A94733}"/>
              </a:ext>
            </a:extLst>
          </p:cNvPr>
          <p:cNvSpPr>
            <a:spLocks noGrp="1"/>
          </p:cNvSpPr>
          <p:nvPr>
            <p:ph type="title"/>
          </p:nvPr>
        </p:nvSpPr>
        <p:spPr/>
        <p:txBody>
          <a:bodyPr/>
          <a:lstStyle/>
          <a:p>
            <a:r>
              <a:rPr lang="nl-BE" dirty="0"/>
              <a:t>Toepassingsgebied</a:t>
            </a:r>
          </a:p>
        </p:txBody>
      </p:sp>
      <p:sp>
        <p:nvSpPr>
          <p:cNvPr id="3" name="Tijdelijke aanduiding voor inhoud 2">
            <a:extLst>
              <a:ext uri="{FF2B5EF4-FFF2-40B4-BE49-F238E27FC236}">
                <a16:creationId xmlns:a16="http://schemas.microsoft.com/office/drawing/2014/main" id="{A06FAA6F-CBA0-2D2F-47BD-63A4C235DB6A}"/>
              </a:ext>
            </a:extLst>
          </p:cNvPr>
          <p:cNvSpPr>
            <a:spLocks noGrp="1"/>
          </p:cNvSpPr>
          <p:nvPr>
            <p:ph idx="1"/>
          </p:nvPr>
        </p:nvSpPr>
        <p:spPr/>
        <p:txBody>
          <a:bodyPr>
            <a:normAutofit/>
          </a:bodyPr>
          <a:lstStyle/>
          <a:p>
            <a:r>
              <a:rPr lang="nl-BE" dirty="0"/>
              <a:t>Artikel XX.122 WER</a:t>
            </a:r>
          </a:p>
          <a:p>
            <a:pPr marL="0" indent="0">
              <a:buNone/>
            </a:pPr>
            <a:r>
              <a:rPr lang="nl-NL" sz="1200" dirty="0"/>
              <a:t>§ 1	Onverminderd de toepassing van de bepalingen van de Verordening (EU) 2015/848 van het Europees Parlement en de Raad betreffende insolventieprocedures, worden de </a:t>
            </a:r>
            <a:r>
              <a:rPr lang="nl-NL" sz="1200" u="sng" dirty="0"/>
              <a:t>curatoren gekozen uit de personen ingeschreven op een lijst opgesteld door de algemene vergadering van de ondernemingsrechtbank van het rechtsgebied die het faillissement uitspreekt</a:t>
            </a:r>
            <a:r>
              <a:rPr lang="nl-NL" sz="1200" dirty="0"/>
              <a:t>. Te dien einde kunnen de leden van de algemene vergadering zelf stemmen of bij volmacht.</a:t>
            </a:r>
          </a:p>
          <a:p>
            <a:pPr marL="0" indent="0">
              <a:buNone/>
            </a:pPr>
            <a:r>
              <a:rPr lang="nl-NL" sz="1200" u="sng" dirty="0"/>
              <a:t>Alleen </a:t>
            </a:r>
            <a:r>
              <a:rPr lang="nl-NL" sz="1200" b="1" u="sng" dirty="0"/>
              <a:t>advocaten ingeschreven op het tableau van een Orde van Advocaten</a:t>
            </a:r>
            <a:r>
              <a:rPr lang="nl-NL" sz="1200" dirty="0"/>
              <a:t>, ongeacht de plaats van hun inschrijving, </a:t>
            </a:r>
            <a:r>
              <a:rPr lang="nl-NL" sz="1200" u="sng" dirty="0"/>
              <a:t>kunnen op de in het eerste lid bedoelde lijst worden geplaatst</a:t>
            </a:r>
            <a:r>
              <a:rPr lang="nl-NL" sz="1200" dirty="0"/>
              <a:t>. Zij moeten een bijzondere opleiding hebben genoten en waarborgen bieden inzake bekwaamheid op het gebied van vereffeningsprocedures.</a:t>
            </a:r>
          </a:p>
          <a:p>
            <a:pPr marL="0" indent="0">
              <a:buNone/>
            </a:pPr>
            <a:endParaRPr lang="nl-BE" sz="1500" dirty="0"/>
          </a:p>
          <a:p>
            <a:pPr marL="0" indent="0">
              <a:buNone/>
            </a:pPr>
            <a:endParaRPr lang="nl-NL" sz="1500" dirty="0"/>
          </a:p>
          <a:p>
            <a:endParaRPr lang="nl-BE" dirty="0"/>
          </a:p>
        </p:txBody>
      </p:sp>
      <p:sp>
        <p:nvSpPr>
          <p:cNvPr id="4" name="Tijdelijke aanduiding voor tekst 3">
            <a:extLst>
              <a:ext uri="{FF2B5EF4-FFF2-40B4-BE49-F238E27FC236}">
                <a16:creationId xmlns:a16="http://schemas.microsoft.com/office/drawing/2014/main" id="{E4AA02A0-AC9E-71C5-D098-8FE9398973BE}"/>
              </a:ext>
            </a:extLst>
          </p:cNvPr>
          <p:cNvSpPr>
            <a:spLocks noGrp="1"/>
          </p:cNvSpPr>
          <p:nvPr>
            <p:ph type="body" sz="quarter" idx="10"/>
          </p:nvPr>
        </p:nvSpPr>
        <p:spPr>
          <a:xfrm>
            <a:off x="238206" y="677906"/>
            <a:ext cx="8519768" cy="741229"/>
          </a:xfrm>
        </p:spPr>
        <p:txBody>
          <a:bodyPr/>
          <a:lstStyle/>
          <a:p>
            <a:r>
              <a:rPr lang="nl-BE" dirty="0"/>
              <a:t>Bijzondere mandaten</a:t>
            </a:r>
          </a:p>
          <a:p>
            <a:endParaRPr lang="nl-BE" dirty="0"/>
          </a:p>
        </p:txBody>
      </p:sp>
      <p:sp>
        <p:nvSpPr>
          <p:cNvPr id="5" name="Tijdelijke aanduiding voor voettekst 4">
            <a:extLst>
              <a:ext uri="{FF2B5EF4-FFF2-40B4-BE49-F238E27FC236}">
                <a16:creationId xmlns:a16="http://schemas.microsoft.com/office/drawing/2014/main" id="{BDFEBF62-A2F4-9EA7-5137-805B190ACC45}"/>
              </a:ext>
            </a:extLst>
          </p:cNvPr>
          <p:cNvSpPr>
            <a:spLocks noGrp="1"/>
          </p:cNvSpPr>
          <p:nvPr>
            <p:ph type="ftr" sz="quarter" idx="11"/>
          </p:nvPr>
        </p:nvSpPr>
        <p:spPr/>
        <p:txBody>
          <a:bodyPr/>
          <a:lstStyle/>
          <a:p>
            <a:r>
              <a:rPr lang="en-GB"/>
              <a:t>Copyright AMLCO</a:t>
            </a:r>
            <a:endParaRPr lang="en-BE"/>
          </a:p>
        </p:txBody>
      </p:sp>
    </p:spTree>
    <p:extLst>
      <p:ext uri="{BB962C8B-B14F-4D97-AF65-F5344CB8AC3E}">
        <p14:creationId xmlns:p14="http://schemas.microsoft.com/office/powerpoint/2010/main" val="293915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MLCO rounded">
  <a:themeElements>
    <a:clrScheme name="AMLCO2020">
      <a:dk1>
        <a:srgbClr val="000000"/>
      </a:dk1>
      <a:lt1>
        <a:srgbClr val="FFFFFF"/>
      </a:lt1>
      <a:dk2>
        <a:srgbClr val="000000"/>
      </a:dk2>
      <a:lt2>
        <a:srgbClr val="E7E6E6"/>
      </a:lt2>
      <a:accent1>
        <a:srgbClr val="365CA9"/>
      </a:accent1>
      <a:accent2>
        <a:srgbClr val="FF5C38"/>
      </a:accent2>
      <a:accent3>
        <a:srgbClr val="515151"/>
      </a:accent3>
      <a:accent4>
        <a:srgbClr val="EB2223"/>
      </a:accent4>
      <a:accent5>
        <a:srgbClr val="00ABDB"/>
      </a:accent5>
      <a:accent6>
        <a:srgbClr val="70AD47"/>
      </a:accent6>
      <a:hlink>
        <a:srgbClr val="365BA8"/>
      </a:hlink>
      <a:folHlink>
        <a:srgbClr val="515151"/>
      </a:folHlink>
    </a:clrScheme>
    <a:fontScheme name="Segoe">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spPr>
      <a:bodyPr rtlCol="0" anchor="ctr"/>
      <a:lstStyle>
        <a:defPPr algn="ctr">
          <a:defRPr sz="800" dirty="0">
            <a:latin typeface="Segoe UI Semilight" panose="020B0402040204020203" pitchFamily="34" charset="0"/>
            <a:cs typeface="Segoe UI Semilight" panose="020B0402040204020203" pitchFamily="34"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chor="ctr">
        <a:spAutoFit/>
      </a:bodyPr>
      <a:lstStyle>
        <a:defPPr algn="just">
          <a:defRPr sz="1200">
            <a:solidFill>
              <a:schemeClr val="bg1"/>
            </a:solidFill>
            <a:latin typeface="Segoe UI Semilight" panose="020B0402040204020203" pitchFamily="34" charset="0"/>
            <a:cs typeface="Segoe UI Semilight" panose="020B040204020402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1C6236C3B2B245BD3D5AC390C14E91" ma:contentTypeVersion="18" ma:contentTypeDescription="Create a new document." ma:contentTypeScope="" ma:versionID="f2ab921aebcd64929c761df4ee771f22">
  <xsd:schema xmlns:xsd="http://www.w3.org/2001/XMLSchema" xmlns:xs="http://www.w3.org/2001/XMLSchema" xmlns:p="http://schemas.microsoft.com/office/2006/metadata/properties" xmlns:ns2="9103502d-9ed2-49e2-baeb-5bea5ce67075" xmlns:ns3="409a05bf-146f-48ff-ae61-90b3b83d0d9b" targetNamespace="http://schemas.microsoft.com/office/2006/metadata/properties" ma:root="true" ma:fieldsID="10c5343b0c094680cb905f95177dbb91" ns2:_="" ns3:_="">
    <xsd:import namespace="9103502d-9ed2-49e2-baeb-5bea5ce67075"/>
    <xsd:import namespace="409a05bf-146f-48ff-ae61-90b3b83d0d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sabine" minOccurs="0"/>
                <xsd:element ref="ns2:Foto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03502d-9ed2-49e2-baeb-5bea5ce670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dddc68c-4858-437e-beaa-a7761e772dd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sabine" ma:index="23" nillable="true" ma:displayName="sabine" ma:format="Dropdown" ma:list="UserInfo" ma:SharePointGroup="0" ma:internalName="sabin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Fotos" ma:index="24" nillable="true" ma:displayName="Foto's" ma:format="Thumbnail" ma:internalName="Fotos">
      <xsd:simpleType>
        <xsd:restriction base="dms:Unknow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09a05bf-146f-48ff-ae61-90b3b83d0d9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ab9d357-7588-4004-b237-e3f09efdf116}" ma:internalName="TaxCatchAll" ma:showField="CatchAllData" ma:web="409a05bf-146f-48ff-ae61-90b3b83d0d9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09a05bf-146f-48ff-ae61-90b3b83d0d9b" xsi:nil="true"/>
    <lcf76f155ced4ddcb4097134ff3c332f xmlns="9103502d-9ed2-49e2-baeb-5bea5ce67075">
      <Terms xmlns="http://schemas.microsoft.com/office/infopath/2007/PartnerControls"/>
    </lcf76f155ced4ddcb4097134ff3c332f>
    <Fotos xmlns="9103502d-9ed2-49e2-baeb-5bea5ce67075" xsi:nil="true"/>
    <sabine xmlns="9103502d-9ed2-49e2-baeb-5bea5ce67075">
      <UserInfo>
        <DisplayName/>
        <AccountId xsi:nil="true"/>
        <AccountType/>
      </UserInfo>
    </sabine>
  </documentManagement>
</p:properties>
</file>

<file path=customXml/itemProps1.xml><?xml version="1.0" encoding="utf-8"?>
<ds:datastoreItem xmlns:ds="http://schemas.openxmlformats.org/officeDocument/2006/customXml" ds:itemID="{2A0EBE95-CB39-4E8A-A9B2-E126A4390B28}">
  <ds:schemaRefs>
    <ds:schemaRef ds:uri="http://schemas.microsoft.com/sharepoint/v3/contenttype/forms"/>
  </ds:schemaRefs>
</ds:datastoreItem>
</file>

<file path=customXml/itemProps2.xml><?xml version="1.0" encoding="utf-8"?>
<ds:datastoreItem xmlns:ds="http://schemas.openxmlformats.org/officeDocument/2006/customXml" ds:itemID="{914FCCF4-04E9-42D9-BBFF-DE2D9B78BD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03502d-9ed2-49e2-baeb-5bea5ce67075"/>
    <ds:schemaRef ds:uri="409a05bf-146f-48ff-ae61-90b3b83d0d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B58362-6CF1-439E-8361-383FB3FF0D10}">
  <ds:schemaRefs>
    <ds:schemaRef ds:uri="http://schemas.microsoft.com/office/2006/metadata/properties"/>
    <ds:schemaRef ds:uri="409a05bf-146f-48ff-ae61-90b3b83d0d9b"/>
    <ds:schemaRef ds:uri="http://purl.org/dc/elements/1.1/"/>
    <ds:schemaRef ds:uri="http://purl.org/dc/terms/"/>
    <ds:schemaRef ds:uri="9103502d-9ed2-49e2-baeb-5bea5ce67075"/>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a455f171-5fad-45fd-adae-0caeecd8c587}" enabled="0" method="" siteId="{a455f171-5fad-45fd-adae-0caeecd8c587}" removed="1"/>
</clbl:labelList>
</file>

<file path=docProps/app.xml><?xml version="1.0" encoding="utf-8"?>
<Properties xmlns="http://schemas.openxmlformats.org/officeDocument/2006/extended-properties" xmlns:vt="http://schemas.openxmlformats.org/officeDocument/2006/docPropsVTypes">
  <TotalTime>1</TotalTime>
  <Words>2771</Words>
  <Application>Microsoft Office PowerPoint</Application>
  <PresentationFormat>Diavoorstelling (16:9)</PresentationFormat>
  <Paragraphs>211</Paragraphs>
  <Slides>27</Slides>
  <Notes>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27</vt:i4>
      </vt:variant>
    </vt:vector>
  </HeadingPairs>
  <TitlesOfParts>
    <vt:vector size="35" baseType="lpstr">
      <vt:lpstr>.PingFang SC Regular</vt:lpstr>
      <vt:lpstr>Arial</vt:lpstr>
      <vt:lpstr>Calibri</vt:lpstr>
      <vt:lpstr>DM Sans</vt:lpstr>
      <vt:lpstr>MinionPro-Regular</vt:lpstr>
      <vt:lpstr>Segoe UI</vt:lpstr>
      <vt:lpstr>Segoe UI Semilight</vt:lpstr>
      <vt:lpstr>Office Theme AMLCO rounded</vt:lpstr>
      <vt:lpstr>Pro Mandato – Van vereffenaar tot poortwachter.  De curator in het vizier van de witwaswetgeving.</vt:lpstr>
      <vt:lpstr>Inleiding</vt:lpstr>
      <vt:lpstr>Inleiding</vt:lpstr>
      <vt:lpstr>Toepassingsgebied antiwitwaswetgeving</vt:lpstr>
      <vt:lpstr>Toepassingsgebied</vt:lpstr>
      <vt:lpstr>Toepassingsgebied</vt:lpstr>
      <vt:lpstr>Toepassingsgebied</vt:lpstr>
      <vt:lpstr>Toepassingsgebied</vt:lpstr>
      <vt:lpstr>Toepassingsgebied</vt:lpstr>
      <vt:lpstr>Toepassingsgebied</vt:lpstr>
      <vt:lpstr>Toepassingsgebied</vt:lpstr>
      <vt:lpstr>Toepassingsgebied</vt:lpstr>
      <vt:lpstr>Toepassingsgebied</vt:lpstr>
      <vt:lpstr>Toepassingsgebied</vt:lpstr>
      <vt:lpstr>Basismisdrijven</vt:lpstr>
      <vt:lpstr>Controle</vt:lpstr>
      <vt:lpstr>Controle</vt:lpstr>
      <vt:lpstr>Stappenplan implementatie</vt:lpstr>
      <vt:lpstr>PowerPoint-presentatie</vt:lpstr>
      <vt:lpstr>Stap 1  Risicoanalyse en basisopleiding</vt:lpstr>
      <vt:lpstr>PowerPoint-presentatie</vt:lpstr>
      <vt:lpstr>PowerPoint-presentatie</vt:lpstr>
      <vt:lpstr>PowerPoint-presentatie</vt:lpstr>
      <vt:lpstr>PowerPoint-presentatie</vt:lpstr>
      <vt:lpstr>PowerPoint-presentatie</vt:lpstr>
      <vt:lpstr>PowerPoint-presentatie</vt:lpstr>
      <vt:lpstr>Bedankt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Antiwitwaswetgeving</dc:title>
  <dc:creator>Dave Van Moppes</dc:creator>
  <cp:lastModifiedBy>Benjamin Quanjard</cp:lastModifiedBy>
  <cp:revision>109</cp:revision>
  <cp:lastPrinted>2026-03-31T09:17:39Z</cp:lastPrinted>
  <dcterms:created xsi:type="dcterms:W3CDTF">2020-08-31T19:31:23Z</dcterms:created>
  <dcterms:modified xsi:type="dcterms:W3CDTF">2026-04-04T15:33:17Z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0x010100871C6236C3B2B245BD3D5AC390C14E91</vt:lpwstr>
  </property>
  <property fmtid="{D5CDD505-2E9C-101B-9397-08002B2CF9AE}" pid="3" name="MediaServiceImageTags">
    <vt:lpwstr/>
  </property>
</Properties>
</file>