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customXml/itemProps5.xml" ContentType="application/vnd.openxmlformats-officedocument.customXmlProperties+xml"/>
  <Override PartName="/customXml/itemProps6.xml" ContentType="application/vnd.openxmlformats-officedocument.customXmlProperties+xml"/>
  <Override PartName="/customXml/itemProps7.xml" ContentType="application/vnd.openxmlformats-officedocument.customXmlProperties+xml"/>
  <Override PartName="/customXml/itemProps8.xml" ContentType="application/vnd.openxmlformats-officedocument.customXmlProperties+xml"/>
  <Override PartName="/customXml/itemProps9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theme/theme2.xml" ContentType="application/vnd.openxmlformats-officedocument.theme+xml"/>
  <Override PartName="/ppt/tags/tag18.xml" ContentType="application/vnd.openxmlformats-officedocument.presentationml.tags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theme/theme3.xml" ContentType="application/vnd.openxmlformats-officedocument.theme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theme/theme4.xml" ContentType="application/vnd.openxmlformats-officedocument.theme+xml"/>
  <Override PartName="/ppt/tags/tag19.xml" ContentType="application/vnd.openxmlformats-officedocument.presentationml.tags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tags/tag20.xml" ContentType="application/vnd.openxmlformats-officedocument.presentationml.tags+xml"/>
  <Override PartName="/ppt/notesSlides/notesSlide8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removePersonalInfoOnSave="1" saveSubsetFonts="1" autoCompressPictures="0">
  <p:sldMasterIdLst>
    <p:sldMasterId id="2147483945" r:id="rId10"/>
    <p:sldMasterId id="2147484015" r:id="rId11"/>
    <p:sldMasterId id="2147484060" r:id="rId12"/>
    <p:sldMasterId id="2147484072" r:id="rId13"/>
  </p:sldMasterIdLst>
  <p:notesMasterIdLst>
    <p:notesMasterId r:id="rId42"/>
  </p:notesMasterIdLst>
  <p:handoutMasterIdLst>
    <p:handoutMasterId r:id="rId43"/>
  </p:handoutMasterIdLst>
  <p:sldIdLst>
    <p:sldId id="1639" r:id="rId14"/>
    <p:sldId id="2147475581" r:id="rId15"/>
    <p:sldId id="2147472197" r:id="rId16"/>
    <p:sldId id="2147475538" r:id="rId17"/>
    <p:sldId id="2147475543" r:id="rId18"/>
    <p:sldId id="2147475589" r:id="rId19"/>
    <p:sldId id="2147475592" r:id="rId20"/>
    <p:sldId id="2147475593" r:id="rId21"/>
    <p:sldId id="2147475594" r:id="rId22"/>
    <p:sldId id="2147475595" r:id="rId23"/>
    <p:sldId id="2147475596" r:id="rId24"/>
    <p:sldId id="2147475546" r:id="rId25"/>
    <p:sldId id="2147475547" r:id="rId26"/>
    <p:sldId id="2147475548" r:id="rId27"/>
    <p:sldId id="2147475598" r:id="rId28"/>
    <p:sldId id="2147475601" r:id="rId29"/>
    <p:sldId id="2147475600" r:id="rId30"/>
    <p:sldId id="2147475599" r:id="rId31"/>
    <p:sldId id="2147475549" r:id="rId32"/>
    <p:sldId id="2147475550" r:id="rId33"/>
    <p:sldId id="2147475551" r:id="rId34"/>
    <p:sldId id="2147475552" r:id="rId35"/>
    <p:sldId id="2147475553" r:id="rId36"/>
    <p:sldId id="2147475597" r:id="rId37"/>
    <p:sldId id="2147475557" r:id="rId38"/>
    <p:sldId id="2147475558" r:id="rId39"/>
    <p:sldId id="2147475559" r:id="rId40"/>
    <p:sldId id="1830" r:id="rId41"/>
  </p:sldIdLst>
  <p:sldSz cx="12192000" cy="6858000"/>
  <p:notesSz cx="6811963" cy="9942513"/>
  <p:custDataLst>
    <p:tags r:id="rId44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>
        <p15:guide id="1" orient="horz" pos="3132" userDrawn="1">
          <p15:clr>
            <a:srgbClr val="A4A3A4"/>
          </p15:clr>
        </p15:guide>
        <p15:guide id="2" pos="2146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3" name="Auteur" initials="A" lastIdx="0" clrIdx="2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FFCD00"/>
    <a:srgbClr val="ED8B00"/>
    <a:srgbClr val="DB291C"/>
    <a:srgbClr val="FF9900"/>
    <a:srgbClr val="C00000"/>
    <a:srgbClr val="3C8A2E"/>
    <a:srgbClr val="DCDCDC"/>
    <a:srgbClr val="B4B4B4"/>
    <a:srgbClr val="57575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A93D117-96C6-42FC-8BD9-F0BAA5EA436F}" v="1" dt="2025-05-19T10:39:55.346"/>
    <p1510:client id="{6D32031F-8231-4F56-BE29-99F57A07DAEF}" v="1" dt="2025-05-19T07:27:19.209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17292A2E-F333-43FB-9621-5CBBE7FDCDCB}" styleName="Light Style 2 - Accent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5A111915-BE36-4E01-A7E5-04B1672EAD32}" styleName="Light Style 2 - Accent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BDBED569-4797-4DF1-A0F4-6AAB3CD982D8}" styleName="Light Style 3 - Accent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FABFCF23-3B69-468F-B69F-88F6DE6A72F2}" styleName="Medium Style 1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22838BEF-8BB2-4498-84A7-C5851F593DF1}" styleName="Medium Style 4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025" autoAdjust="0"/>
    <p:restoredTop sz="82800" autoAdjust="0"/>
  </p:normalViewPr>
  <p:slideViewPr>
    <p:cSldViewPr snapToGrid="0" showGuides="1">
      <p:cViewPr varScale="1">
        <p:scale>
          <a:sx n="88" d="100"/>
          <a:sy n="88" d="100"/>
        </p:scale>
        <p:origin x="1296" y="90"/>
      </p:cViewPr>
      <p:guideLst/>
    </p:cSldViewPr>
  </p:slideViewPr>
  <p:outlineViewPr>
    <p:cViewPr>
      <p:scale>
        <a:sx n="33" d="100"/>
        <a:sy n="33" d="100"/>
      </p:scale>
      <p:origin x="0" y="-5919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81" d="100"/>
        <a:sy n="81" d="100"/>
      </p:scale>
      <p:origin x="0" y="-39509"/>
    </p:cViewPr>
  </p:sorterViewPr>
  <p:notesViewPr>
    <p:cSldViewPr snapToGrid="0" showGuides="1">
      <p:cViewPr varScale="1">
        <p:scale>
          <a:sx n="84" d="100"/>
          <a:sy n="84" d="100"/>
        </p:scale>
        <p:origin x="4306" y="86"/>
      </p:cViewPr>
      <p:guideLst>
        <p:guide orient="horz" pos="3132"/>
        <p:guide pos="2146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Master" Target="slideMasters/slideMaster4.xml"/><Relationship Id="rId18" Type="http://schemas.openxmlformats.org/officeDocument/2006/relationships/slide" Target="slides/slide5.xml"/><Relationship Id="rId26" Type="http://schemas.openxmlformats.org/officeDocument/2006/relationships/slide" Target="slides/slide13.xml"/><Relationship Id="rId39" Type="http://schemas.openxmlformats.org/officeDocument/2006/relationships/slide" Target="slides/slide26.xml"/><Relationship Id="rId21" Type="http://schemas.openxmlformats.org/officeDocument/2006/relationships/slide" Target="slides/slide8.xml"/><Relationship Id="rId34" Type="http://schemas.openxmlformats.org/officeDocument/2006/relationships/slide" Target="slides/slide21.xml"/><Relationship Id="rId42" Type="http://schemas.openxmlformats.org/officeDocument/2006/relationships/notesMaster" Target="notesMasters/notesMaster1.xml"/><Relationship Id="rId47" Type="http://schemas.openxmlformats.org/officeDocument/2006/relationships/viewProps" Target="viewProps.xml"/><Relationship Id="rId50" Type="http://schemas.microsoft.com/office/2015/10/relationships/revisionInfo" Target="revisionInfo.xml"/><Relationship Id="rId7" Type="http://schemas.openxmlformats.org/officeDocument/2006/relationships/customXml" Target="../customXml/item7.xml"/><Relationship Id="rId2" Type="http://schemas.openxmlformats.org/officeDocument/2006/relationships/customXml" Target="../customXml/item2.xml"/><Relationship Id="rId16" Type="http://schemas.openxmlformats.org/officeDocument/2006/relationships/slide" Target="slides/slide3.xml"/><Relationship Id="rId29" Type="http://schemas.openxmlformats.org/officeDocument/2006/relationships/slide" Target="slides/slide16.xml"/><Relationship Id="rId11" Type="http://schemas.openxmlformats.org/officeDocument/2006/relationships/slideMaster" Target="slideMasters/slideMaster2.xml"/><Relationship Id="rId24" Type="http://schemas.openxmlformats.org/officeDocument/2006/relationships/slide" Target="slides/slide11.xml"/><Relationship Id="rId32" Type="http://schemas.openxmlformats.org/officeDocument/2006/relationships/slide" Target="slides/slide19.xml"/><Relationship Id="rId37" Type="http://schemas.openxmlformats.org/officeDocument/2006/relationships/slide" Target="slides/slide24.xml"/><Relationship Id="rId40" Type="http://schemas.openxmlformats.org/officeDocument/2006/relationships/slide" Target="slides/slide27.xml"/><Relationship Id="rId45" Type="http://schemas.openxmlformats.org/officeDocument/2006/relationships/commentAuthors" Target="commentAuthors.xml"/><Relationship Id="rId5" Type="http://schemas.openxmlformats.org/officeDocument/2006/relationships/customXml" Target="../customXml/item5.xml"/><Relationship Id="rId15" Type="http://schemas.openxmlformats.org/officeDocument/2006/relationships/slide" Target="slides/slide2.xml"/><Relationship Id="rId23" Type="http://schemas.openxmlformats.org/officeDocument/2006/relationships/slide" Target="slides/slide10.xml"/><Relationship Id="rId28" Type="http://schemas.openxmlformats.org/officeDocument/2006/relationships/slide" Target="slides/slide15.xml"/><Relationship Id="rId36" Type="http://schemas.openxmlformats.org/officeDocument/2006/relationships/slide" Target="slides/slide23.xml"/><Relationship Id="rId49" Type="http://schemas.openxmlformats.org/officeDocument/2006/relationships/tableStyles" Target="tableStyles.xml"/><Relationship Id="rId10" Type="http://schemas.openxmlformats.org/officeDocument/2006/relationships/slideMaster" Target="slideMasters/slideMaster1.xml"/><Relationship Id="rId19" Type="http://schemas.openxmlformats.org/officeDocument/2006/relationships/slide" Target="slides/slide6.xml"/><Relationship Id="rId31" Type="http://schemas.openxmlformats.org/officeDocument/2006/relationships/slide" Target="slides/slide18.xml"/><Relationship Id="rId44" Type="http://schemas.openxmlformats.org/officeDocument/2006/relationships/tags" Target="tags/tag1.xml"/><Relationship Id="rId4" Type="http://schemas.openxmlformats.org/officeDocument/2006/relationships/customXml" Target="../customXml/item4.xml"/><Relationship Id="rId9" Type="http://schemas.openxmlformats.org/officeDocument/2006/relationships/customXml" Target="../customXml/item9.xml"/><Relationship Id="rId14" Type="http://schemas.openxmlformats.org/officeDocument/2006/relationships/slide" Target="slides/slide1.xml"/><Relationship Id="rId22" Type="http://schemas.openxmlformats.org/officeDocument/2006/relationships/slide" Target="slides/slide9.xml"/><Relationship Id="rId27" Type="http://schemas.openxmlformats.org/officeDocument/2006/relationships/slide" Target="slides/slide14.xml"/><Relationship Id="rId30" Type="http://schemas.openxmlformats.org/officeDocument/2006/relationships/slide" Target="slides/slide17.xml"/><Relationship Id="rId35" Type="http://schemas.openxmlformats.org/officeDocument/2006/relationships/slide" Target="slides/slide22.xml"/><Relationship Id="rId43" Type="http://schemas.openxmlformats.org/officeDocument/2006/relationships/handoutMaster" Target="handoutMasters/handoutMaster1.xml"/><Relationship Id="rId48" Type="http://schemas.openxmlformats.org/officeDocument/2006/relationships/theme" Target="theme/theme1.xml"/><Relationship Id="rId8" Type="http://schemas.openxmlformats.org/officeDocument/2006/relationships/customXml" Target="../customXml/item8.xml"/><Relationship Id="rId3" Type="http://schemas.openxmlformats.org/officeDocument/2006/relationships/customXml" Target="../customXml/item3.xml"/><Relationship Id="rId12" Type="http://schemas.openxmlformats.org/officeDocument/2006/relationships/slideMaster" Target="slideMasters/slideMaster3.xml"/><Relationship Id="rId17" Type="http://schemas.openxmlformats.org/officeDocument/2006/relationships/slide" Target="slides/slide4.xml"/><Relationship Id="rId25" Type="http://schemas.openxmlformats.org/officeDocument/2006/relationships/slide" Target="slides/slide12.xml"/><Relationship Id="rId33" Type="http://schemas.openxmlformats.org/officeDocument/2006/relationships/slide" Target="slides/slide20.xml"/><Relationship Id="rId38" Type="http://schemas.openxmlformats.org/officeDocument/2006/relationships/slide" Target="slides/slide25.xml"/><Relationship Id="rId46" Type="http://schemas.openxmlformats.org/officeDocument/2006/relationships/presProps" Target="presProps.xml"/><Relationship Id="rId20" Type="http://schemas.openxmlformats.org/officeDocument/2006/relationships/slide" Target="slides/slide7.xml"/><Relationship Id="rId41" Type="http://schemas.openxmlformats.org/officeDocument/2006/relationships/slide" Target="slides/slide28.xml"/><Relationship Id="rId1" Type="http://schemas.openxmlformats.org/officeDocument/2006/relationships/customXml" Target="../customXml/item1.xml"/><Relationship Id="rId6" Type="http://schemas.openxmlformats.org/officeDocument/2006/relationships/customXml" Target="../customXml/item6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4" y="2"/>
            <a:ext cx="2952054" cy="496586"/>
          </a:xfrm>
          <a:prstGeom prst="rect">
            <a:avLst/>
          </a:prstGeom>
        </p:spPr>
        <p:txBody>
          <a:bodyPr vert="horz" lIns="90913" tIns="45457" rIns="90913" bIns="45457" rtlCol="0"/>
          <a:lstStyle>
            <a:lvl1pPr algn="l">
              <a:defRPr sz="1100"/>
            </a:lvl1pPr>
          </a:lstStyle>
          <a:p>
            <a:endParaRPr lang="en-US" dirty="0">
              <a:latin typeface="Arial" panose="020B0604020202020204" pitchFamily="34" charset="0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8387" y="2"/>
            <a:ext cx="2952054" cy="496586"/>
          </a:xfrm>
          <a:prstGeom prst="rect">
            <a:avLst/>
          </a:prstGeom>
        </p:spPr>
        <p:txBody>
          <a:bodyPr vert="horz" lIns="90913" tIns="45457" rIns="90913" bIns="45457" rtlCol="0"/>
          <a:lstStyle>
            <a:lvl1pPr algn="r">
              <a:defRPr sz="1100"/>
            </a:lvl1pPr>
          </a:lstStyle>
          <a:p>
            <a:fld id="{B4AD245C-091B-44E2-BFB0-BD94217887F7}" type="datetimeFigureOut">
              <a:rPr lang="en-US" smtClean="0">
                <a:latin typeface="Arial" panose="020B0604020202020204" pitchFamily="34" charset="0"/>
              </a:rPr>
              <a:t>5/19/2025</a:t>
            </a:fld>
            <a:endParaRPr lang="en-US" dirty="0">
              <a:latin typeface="Arial" panose="020B0604020202020204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4" y="9444387"/>
            <a:ext cx="2952054" cy="496586"/>
          </a:xfrm>
          <a:prstGeom prst="rect">
            <a:avLst/>
          </a:prstGeom>
        </p:spPr>
        <p:txBody>
          <a:bodyPr vert="horz" lIns="90913" tIns="45457" rIns="90913" bIns="45457" rtlCol="0" anchor="b"/>
          <a:lstStyle>
            <a:lvl1pPr algn="l">
              <a:defRPr sz="1100"/>
            </a:lvl1pPr>
          </a:lstStyle>
          <a:p>
            <a:endParaRPr lang="en-US" dirty="0">
              <a:latin typeface="Arial" panose="020B0604020202020204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8387" y="9444387"/>
            <a:ext cx="2952054" cy="496586"/>
          </a:xfrm>
          <a:prstGeom prst="rect">
            <a:avLst/>
          </a:prstGeom>
        </p:spPr>
        <p:txBody>
          <a:bodyPr vert="horz" lIns="90913" tIns="45457" rIns="90913" bIns="45457" rtlCol="0" anchor="b"/>
          <a:lstStyle>
            <a:lvl1pPr algn="r">
              <a:defRPr sz="1100"/>
            </a:lvl1pPr>
          </a:lstStyle>
          <a:p>
            <a:fld id="{9A913F39-CFF6-40F1-84D1-700840B41EAB}" type="slidenum">
              <a:rPr lang="en-US" smtClean="0">
                <a:latin typeface="Arial" panose="020B0604020202020204" pitchFamily="34" charset="0"/>
              </a:rPr>
              <a:t>‹nr.›</a:t>
            </a:fld>
            <a:endParaRPr lang="en-US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54813182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51851" cy="497126"/>
          </a:xfrm>
          <a:prstGeom prst="rect">
            <a:avLst/>
          </a:prstGeom>
        </p:spPr>
        <p:txBody>
          <a:bodyPr vert="horz" lIns="98478" tIns="49238" rIns="98478" bIns="49238" rtlCol="0"/>
          <a:lstStyle>
            <a:lvl1pPr algn="l">
              <a:defRPr sz="1200">
                <a:latin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8538" y="1"/>
            <a:ext cx="2951851" cy="497126"/>
          </a:xfrm>
          <a:prstGeom prst="rect">
            <a:avLst/>
          </a:prstGeom>
        </p:spPr>
        <p:txBody>
          <a:bodyPr vert="horz" lIns="98478" tIns="49238" rIns="98478" bIns="49238" rtlCol="0"/>
          <a:lstStyle>
            <a:lvl1pPr algn="r">
              <a:defRPr sz="1200">
                <a:latin typeface="Arial" panose="020B0604020202020204" pitchFamily="34" charset="0"/>
              </a:defRPr>
            </a:lvl1pPr>
          </a:lstStyle>
          <a:p>
            <a:fld id="{0BA5BBE4-AEA3-489A-A28E-0C2FAF2506E3}" type="datetimeFigureOut">
              <a:rPr lang="en-US" smtClean="0"/>
              <a:pPr/>
              <a:t>5/19/2025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3663" y="746125"/>
            <a:ext cx="6624637" cy="3727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8478" tIns="49238" rIns="98478" bIns="49238" rtlCol="0" anchor="ctr"/>
          <a:lstStyle/>
          <a:p>
            <a:endParaRPr lang="en-GB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1197" y="4722695"/>
            <a:ext cx="5449570" cy="4474131"/>
          </a:xfrm>
          <a:prstGeom prst="rect">
            <a:avLst/>
          </a:prstGeom>
        </p:spPr>
        <p:txBody>
          <a:bodyPr vert="horz" lIns="98478" tIns="49238" rIns="98478" bIns="49238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43663"/>
            <a:ext cx="2951851" cy="497126"/>
          </a:xfrm>
          <a:prstGeom prst="rect">
            <a:avLst/>
          </a:prstGeom>
        </p:spPr>
        <p:txBody>
          <a:bodyPr vert="horz" lIns="98478" tIns="49238" rIns="98478" bIns="49238" rtlCol="0" anchor="b"/>
          <a:lstStyle>
            <a:lvl1pPr algn="l">
              <a:defRPr sz="1200">
                <a:latin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8538" y="9443663"/>
            <a:ext cx="2951851" cy="497126"/>
          </a:xfrm>
          <a:prstGeom prst="rect">
            <a:avLst/>
          </a:prstGeom>
        </p:spPr>
        <p:txBody>
          <a:bodyPr vert="horz" lIns="98478" tIns="49238" rIns="98478" bIns="49238" rtlCol="0" anchor="b"/>
          <a:lstStyle>
            <a:lvl1pPr algn="r">
              <a:defRPr sz="1200">
                <a:latin typeface="Arial" panose="020B0604020202020204" pitchFamily="34" charset="0"/>
              </a:defRPr>
            </a:lvl1pPr>
          </a:lstStyle>
          <a:p>
            <a:fld id="{C0F4A2C8-6C88-4E71-83EE-698B9D4FE22F}" type="slidenum">
              <a:rPr lang="en-US" smtClean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4730299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1219170" rtl="0" eaLnBrk="1" latinLnBrk="0" hangingPunct="1">
      <a:defRPr sz="16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609585" algn="l" defTabSz="1219170" rtl="0" eaLnBrk="1" latinLnBrk="0" hangingPunct="1">
      <a:defRPr sz="16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1219170" algn="l" defTabSz="1219170" rtl="0" eaLnBrk="1" latinLnBrk="0" hangingPunct="1">
      <a:defRPr sz="16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828754" algn="l" defTabSz="1219170" rtl="0" eaLnBrk="1" latinLnBrk="0" hangingPunct="1">
      <a:defRPr sz="16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2438339" algn="l" defTabSz="1219170" rtl="0" eaLnBrk="1" latinLnBrk="0" hangingPunct="1">
      <a:defRPr sz="16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3047924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6pPr>
    <a:lvl7pPr marL="3657509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7pPr>
    <a:lvl8pPr marL="4267093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8pPr>
    <a:lvl9pPr marL="4876678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B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0F4A2C8-6C88-4E71-83EE-698B9D4FE22F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007100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B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0F4A2C8-6C88-4E71-83EE-698B9D4FE22F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169588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B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0F4A2C8-6C88-4E71-83EE-698B9D4FE22F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535771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B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0F4A2C8-6C88-4E71-83EE-698B9D4FE22F}" type="slidenum">
              <a:rPr lang="en-US" smtClean="0"/>
              <a:pPr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251147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B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0F4A2C8-6C88-4E71-83EE-698B9D4FE22F}" type="slidenum">
              <a:rPr lang="en-US" smtClean="0"/>
              <a:pPr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601341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B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0F4A2C8-6C88-4E71-83EE-698B9D4FE22F}" type="slidenum">
              <a:rPr lang="en-US" smtClean="0"/>
              <a:pPr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409008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B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0F4A2C8-6C88-4E71-83EE-698B9D4FE22F}" type="slidenum">
              <a:rPr lang="en-US" smtClean="0"/>
              <a:pPr/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012959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58788" y="720725"/>
            <a:ext cx="6397625" cy="359886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4143375" y="9120188"/>
            <a:ext cx="3170238" cy="481012"/>
          </a:xfrm>
          <a:prstGeom prst="rect">
            <a:avLst/>
          </a:prstGeom>
        </p:spPr>
        <p:txBody>
          <a:bodyPr/>
          <a:lstStyle/>
          <a:p>
            <a:fld id="{B1FEB637-BC42-497E-9119-65CA0380A6EE}" type="slidenum">
              <a:rPr lang="en-GB"/>
              <a:t>28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470444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8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9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10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1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1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1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14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15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16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17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4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5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6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7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- White">
    <p:bg bwMode="gray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Title 1">
            <a:extLst>
              <a:ext uri="{FF2B5EF4-FFF2-40B4-BE49-F238E27FC236}">
                <a16:creationId xmlns:a16="http://schemas.microsoft.com/office/drawing/2014/main" id="{B345DB50-CB94-4421-9E14-33DABF973475}"/>
              </a:ext>
            </a:extLst>
          </p:cNvPr>
          <p:cNvSpPr>
            <a:spLocks noGrp="1"/>
          </p:cNvSpPr>
          <p:nvPr>
            <p:ph type="ctrTitle"/>
          </p:nvPr>
        </p:nvSpPr>
        <p:spPr bwMode="gray">
          <a:xfrm>
            <a:off x="457201" y="5186209"/>
            <a:ext cx="4490721" cy="895983"/>
          </a:xfrm>
          <a:prstGeom prst="rect">
            <a:avLst/>
          </a:prstGeom>
        </p:spPr>
        <p:txBody>
          <a:bodyPr anchor="b" anchorCtr="0">
            <a:noAutofit/>
          </a:bodyPr>
          <a:lstStyle>
            <a:lvl1pPr algn="l">
              <a:lnSpc>
                <a:spcPts val="3200"/>
              </a:lnSpc>
              <a:defRPr sz="3200" b="0">
                <a:solidFill>
                  <a:schemeClr val="accent1"/>
                </a:solidFill>
                <a:latin typeface="Calibri Light" panose="020F0302020204030204" pitchFamily="34" charset="0"/>
                <a:ea typeface="Open Sans" panose="020B060603050402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en-US" noProof="0" dirty="0"/>
              <a:t>Click to edit Master title style</a:t>
            </a:r>
          </a:p>
        </p:txBody>
      </p:sp>
      <p:sp>
        <p:nvSpPr>
          <p:cNvPr id="43" name="Text Placeholder 4">
            <a:extLst>
              <a:ext uri="{FF2B5EF4-FFF2-40B4-BE49-F238E27FC236}">
                <a16:creationId xmlns:a16="http://schemas.microsoft.com/office/drawing/2014/main" id="{470C5F18-5824-4737-AA04-AA61C1FBBF1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57201" y="6365848"/>
            <a:ext cx="4490721" cy="273050"/>
          </a:xfrm>
          <a:prstGeom prst="rect">
            <a:avLst/>
          </a:prstGeom>
        </p:spPr>
        <p:txBody>
          <a:bodyPr anchor="t">
            <a:noAutofit/>
          </a:bodyPr>
          <a:lstStyle>
            <a:lvl1pPr>
              <a:spcAft>
                <a:spcPts val="0"/>
              </a:spcAft>
              <a:defRPr sz="1400" b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noProof="0" dirty="0"/>
              <a:t>Click to edit Master text styles</a:t>
            </a:r>
          </a:p>
        </p:txBody>
      </p:sp>
      <p:sp>
        <p:nvSpPr>
          <p:cNvPr id="44" name="Picture Placeholder 8">
            <a:extLst>
              <a:ext uri="{FF2B5EF4-FFF2-40B4-BE49-F238E27FC236}">
                <a16:creationId xmlns:a16="http://schemas.microsoft.com/office/drawing/2014/main" id="{932C736B-20BB-4603-9DD1-FEB85AD9DC39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3319272" y="688848"/>
            <a:ext cx="5562600" cy="5556504"/>
          </a:xfrm>
          <a:prstGeom prst="rect">
            <a:avLst/>
          </a:prstGeom>
        </p:spPr>
        <p:txBody>
          <a:bodyPr/>
          <a:lstStyle/>
          <a:p>
            <a:r>
              <a:rPr lang="en-US" noProof="0" dirty="0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2341278750"/>
      </p:ext>
    </p:extLst>
  </p:cSld>
  <p:clrMapOvr>
    <a:masterClrMapping/>
  </p:clrMapOvr>
  <p:transition>
    <p:fade/>
  </p:transition>
  <p:hf hdr="0" dt="0"/>
  <p:extLst>
    <p:ext uri="{DCECCB84-F9BA-43D5-87BE-67443E8EF086}">
      <p15:sldGuideLst xmlns:p15="http://schemas.microsoft.com/office/powerpoint/2012/main"/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 - Deloitte green accent 2">
    <p:bg bwMode="gray"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itle 1"/>
          <p:cNvSpPr>
            <a:spLocks noGrp="1"/>
          </p:cNvSpPr>
          <p:nvPr>
            <p:ph type="title"/>
          </p:nvPr>
        </p:nvSpPr>
        <p:spPr bwMode="gray">
          <a:xfrm>
            <a:off x="463296" y="1728217"/>
            <a:ext cx="11227056" cy="1592403"/>
          </a:xfrm>
          <a:prstGeom prst="rect">
            <a:avLst/>
          </a:prstGeom>
        </p:spPr>
        <p:txBody>
          <a:bodyPr anchor="b"/>
          <a:lstStyle>
            <a:lvl1pPr>
              <a:lnSpc>
                <a:spcPct val="95000"/>
              </a:lnSpc>
              <a:defRPr sz="3600" b="1">
                <a:solidFill>
                  <a:schemeClr val="bg1"/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US" noProof="0" dirty="0"/>
              <a:t>Click to edit Master title style</a:t>
            </a:r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 bwMode="gray">
          <a:xfrm>
            <a:off x="463296" y="3474720"/>
            <a:ext cx="11227056" cy="1566532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95000"/>
              </a:lnSpc>
              <a:spcAft>
                <a:spcPts val="0"/>
              </a:spcAft>
              <a:buNone/>
              <a:defRPr sz="3600">
                <a:solidFill>
                  <a:schemeClr val="bg1"/>
                </a:solidFill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8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6895299-9295-492F-8C31-9744F3FB7A06}"/>
              </a:ext>
            </a:extLst>
          </p:cNvPr>
          <p:cNvSpPr txBox="1"/>
          <p:nvPr userDrawn="1"/>
        </p:nvSpPr>
        <p:spPr>
          <a:xfrm>
            <a:off x="11426826" y="6519673"/>
            <a:ext cx="307975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0" algn="r">
              <a:spcBef>
                <a:spcPts val="450"/>
              </a:spcBef>
              <a:buSzPct val="100000"/>
              <a:buFont typeface="Arial"/>
              <a:buNone/>
            </a:pPr>
            <a:fld id="{C58DF478-B544-4ED8-9ED4-6A2648E2D233}" type="slidenum">
              <a:rPr lang="en-US" sz="800" noProof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pPr marL="0" indent="0" algn="r">
                <a:spcBef>
                  <a:spcPts val="450"/>
                </a:spcBef>
                <a:buSzPct val="100000"/>
                <a:buFont typeface="Arial"/>
                <a:buNone/>
              </a:pPr>
              <a:t>‹nr.›</a:t>
            </a:fld>
            <a:endParaRPr lang="en-US" sz="800" noProof="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05482005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 - Black">
    <p:bg bwMode="gray"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" name="Group 29">
            <a:extLst>
              <a:ext uri="{FF2B5EF4-FFF2-40B4-BE49-F238E27FC236}">
                <a16:creationId xmlns:a16="http://schemas.microsoft.com/office/drawing/2014/main" id="{E9ED29CA-6A60-490D-9D54-EA7CC7AF832C}"/>
              </a:ext>
            </a:extLst>
          </p:cNvPr>
          <p:cNvGrpSpPr>
            <a:grpSpLocks noChangeAspect="1"/>
          </p:cNvGrpSpPr>
          <p:nvPr/>
        </p:nvGrpSpPr>
        <p:grpSpPr>
          <a:xfrm>
            <a:off x="475325" y="457200"/>
            <a:ext cx="1998000" cy="374400"/>
            <a:chOff x="398463" y="404813"/>
            <a:chExt cx="1627187" cy="307976"/>
          </a:xfrm>
          <a:solidFill>
            <a:schemeClr val="bg1"/>
          </a:solidFill>
        </p:grpSpPr>
        <p:sp>
          <p:nvSpPr>
            <p:cNvPr id="31" name="Oval 5">
              <a:extLst>
                <a:ext uri="{FF2B5EF4-FFF2-40B4-BE49-F238E27FC236}">
                  <a16:creationId xmlns:a16="http://schemas.microsoft.com/office/drawing/2014/main" id="{119E2360-A688-44DF-A6BB-76D18177CCF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38338" y="625476"/>
              <a:ext cx="87312" cy="87313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2600" dirty="0">
                <a:solidFill>
                  <a:schemeClr val="accent1"/>
                </a:solidFill>
              </a:endParaRPr>
            </a:p>
          </p:txBody>
        </p:sp>
        <p:sp>
          <p:nvSpPr>
            <p:cNvPr id="32" name="Freeform 6">
              <a:extLst>
                <a:ext uri="{FF2B5EF4-FFF2-40B4-BE49-F238E27FC236}">
                  <a16:creationId xmlns:a16="http://schemas.microsoft.com/office/drawing/2014/main" id="{4265C3C7-34A9-47F1-AB5F-2771E187891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98463" y="406401"/>
              <a:ext cx="247650" cy="301625"/>
            </a:xfrm>
            <a:custGeom>
              <a:avLst/>
              <a:gdLst>
                <a:gd name="T0" fmla="*/ 287 w 287"/>
                <a:gd name="T1" fmla="*/ 166 h 347"/>
                <a:gd name="T2" fmla="*/ 240 w 287"/>
                <a:gd name="T3" fmla="*/ 300 h 347"/>
                <a:gd name="T4" fmla="*/ 109 w 287"/>
                <a:gd name="T5" fmla="*/ 347 h 347"/>
                <a:gd name="T6" fmla="*/ 0 w 287"/>
                <a:gd name="T7" fmla="*/ 347 h 347"/>
                <a:gd name="T8" fmla="*/ 0 w 287"/>
                <a:gd name="T9" fmla="*/ 0 h 347"/>
                <a:gd name="T10" fmla="*/ 117 w 287"/>
                <a:gd name="T11" fmla="*/ 0 h 347"/>
                <a:gd name="T12" fmla="*/ 243 w 287"/>
                <a:gd name="T13" fmla="*/ 43 h 347"/>
                <a:gd name="T14" fmla="*/ 287 w 287"/>
                <a:gd name="T15" fmla="*/ 166 h 347"/>
                <a:gd name="T16" fmla="*/ 192 w 287"/>
                <a:gd name="T17" fmla="*/ 170 h 347"/>
                <a:gd name="T18" fmla="*/ 174 w 287"/>
                <a:gd name="T19" fmla="*/ 99 h 347"/>
                <a:gd name="T20" fmla="*/ 118 w 287"/>
                <a:gd name="T21" fmla="*/ 76 h 347"/>
                <a:gd name="T22" fmla="*/ 91 w 287"/>
                <a:gd name="T23" fmla="*/ 76 h 347"/>
                <a:gd name="T24" fmla="*/ 91 w 287"/>
                <a:gd name="T25" fmla="*/ 270 h 347"/>
                <a:gd name="T26" fmla="*/ 111 w 287"/>
                <a:gd name="T27" fmla="*/ 270 h 347"/>
                <a:gd name="T28" fmla="*/ 173 w 287"/>
                <a:gd name="T29" fmla="*/ 245 h 347"/>
                <a:gd name="T30" fmla="*/ 192 w 287"/>
                <a:gd name="T31" fmla="*/ 170 h 3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87" h="347">
                  <a:moveTo>
                    <a:pt x="287" y="166"/>
                  </a:moveTo>
                  <a:cubicBezTo>
                    <a:pt x="287" y="224"/>
                    <a:pt x="271" y="269"/>
                    <a:pt x="240" y="300"/>
                  </a:cubicBezTo>
                  <a:cubicBezTo>
                    <a:pt x="209" y="331"/>
                    <a:pt x="165" y="347"/>
                    <a:pt x="109" y="347"/>
                  </a:cubicBezTo>
                  <a:cubicBezTo>
                    <a:pt x="0" y="347"/>
                    <a:pt x="0" y="347"/>
                    <a:pt x="0" y="347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17" y="0"/>
                    <a:pt x="117" y="0"/>
                    <a:pt x="117" y="0"/>
                  </a:cubicBezTo>
                  <a:cubicBezTo>
                    <a:pt x="171" y="0"/>
                    <a:pt x="213" y="15"/>
                    <a:pt x="243" y="43"/>
                  </a:cubicBezTo>
                  <a:cubicBezTo>
                    <a:pt x="272" y="72"/>
                    <a:pt x="287" y="113"/>
                    <a:pt x="287" y="166"/>
                  </a:cubicBezTo>
                  <a:moveTo>
                    <a:pt x="192" y="170"/>
                  </a:moveTo>
                  <a:cubicBezTo>
                    <a:pt x="192" y="138"/>
                    <a:pt x="186" y="114"/>
                    <a:pt x="174" y="99"/>
                  </a:cubicBezTo>
                  <a:cubicBezTo>
                    <a:pt x="161" y="84"/>
                    <a:pt x="143" y="76"/>
                    <a:pt x="118" y="76"/>
                  </a:cubicBezTo>
                  <a:cubicBezTo>
                    <a:pt x="91" y="76"/>
                    <a:pt x="91" y="76"/>
                    <a:pt x="91" y="76"/>
                  </a:cubicBezTo>
                  <a:cubicBezTo>
                    <a:pt x="91" y="270"/>
                    <a:pt x="91" y="270"/>
                    <a:pt x="91" y="270"/>
                  </a:cubicBezTo>
                  <a:cubicBezTo>
                    <a:pt x="111" y="270"/>
                    <a:pt x="111" y="270"/>
                    <a:pt x="111" y="270"/>
                  </a:cubicBezTo>
                  <a:cubicBezTo>
                    <a:pt x="139" y="270"/>
                    <a:pt x="160" y="262"/>
                    <a:pt x="173" y="245"/>
                  </a:cubicBezTo>
                  <a:cubicBezTo>
                    <a:pt x="186" y="229"/>
                    <a:pt x="192" y="204"/>
                    <a:pt x="192" y="17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2600" dirty="0">
                <a:solidFill>
                  <a:schemeClr val="bg1"/>
                </a:solidFill>
              </a:endParaRPr>
            </a:p>
          </p:txBody>
        </p:sp>
        <p:sp>
          <p:nvSpPr>
            <p:cNvPr id="33" name="Rectangle 7">
              <a:extLst>
                <a:ext uri="{FF2B5EF4-FFF2-40B4-BE49-F238E27FC236}">
                  <a16:creationId xmlns:a16="http://schemas.microsoft.com/office/drawing/2014/main" id="{A9400861-EDC5-4A80-9569-C20320CE006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06463" y="404813"/>
              <a:ext cx="74612" cy="3032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2600" dirty="0">
                <a:solidFill>
                  <a:schemeClr val="bg1"/>
                </a:solidFill>
              </a:endParaRPr>
            </a:p>
          </p:txBody>
        </p:sp>
        <p:sp>
          <p:nvSpPr>
            <p:cNvPr id="34" name="Freeform 8">
              <a:extLst>
                <a:ext uri="{FF2B5EF4-FFF2-40B4-BE49-F238E27FC236}">
                  <a16:creationId xmlns:a16="http://schemas.microsoft.com/office/drawing/2014/main" id="{64DC9296-DBBC-4C4E-ACB4-7DA2607D524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011238" y="479426"/>
              <a:ext cx="215900" cy="231775"/>
            </a:xfrm>
            <a:custGeom>
              <a:avLst/>
              <a:gdLst>
                <a:gd name="T0" fmla="*/ 252 w 252"/>
                <a:gd name="T1" fmla="*/ 133 h 267"/>
                <a:gd name="T2" fmla="*/ 218 w 252"/>
                <a:gd name="T3" fmla="*/ 232 h 267"/>
                <a:gd name="T4" fmla="*/ 125 w 252"/>
                <a:gd name="T5" fmla="*/ 267 h 267"/>
                <a:gd name="T6" fmla="*/ 34 w 252"/>
                <a:gd name="T7" fmla="*/ 231 h 267"/>
                <a:gd name="T8" fmla="*/ 0 w 252"/>
                <a:gd name="T9" fmla="*/ 133 h 267"/>
                <a:gd name="T10" fmla="*/ 33 w 252"/>
                <a:gd name="T11" fmla="*/ 35 h 267"/>
                <a:gd name="T12" fmla="*/ 127 w 252"/>
                <a:gd name="T13" fmla="*/ 0 h 267"/>
                <a:gd name="T14" fmla="*/ 192 w 252"/>
                <a:gd name="T15" fmla="*/ 16 h 267"/>
                <a:gd name="T16" fmla="*/ 236 w 252"/>
                <a:gd name="T17" fmla="*/ 63 h 267"/>
                <a:gd name="T18" fmla="*/ 252 w 252"/>
                <a:gd name="T19" fmla="*/ 133 h 267"/>
                <a:gd name="T20" fmla="*/ 88 w 252"/>
                <a:gd name="T21" fmla="*/ 133 h 267"/>
                <a:gd name="T22" fmla="*/ 97 w 252"/>
                <a:gd name="T23" fmla="*/ 184 h 267"/>
                <a:gd name="T24" fmla="*/ 126 w 252"/>
                <a:gd name="T25" fmla="*/ 201 h 267"/>
                <a:gd name="T26" fmla="*/ 155 w 252"/>
                <a:gd name="T27" fmla="*/ 184 h 267"/>
                <a:gd name="T28" fmla="*/ 163 w 252"/>
                <a:gd name="T29" fmla="*/ 133 h 267"/>
                <a:gd name="T30" fmla="*/ 155 w 252"/>
                <a:gd name="T31" fmla="*/ 83 h 267"/>
                <a:gd name="T32" fmla="*/ 126 w 252"/>
                <a:gd name="T33" fmla="*/ 66 h 267"/>
                <a:gd name="T34" fmla="*/ 97 w 252"/>
                <a:gd name="T35" fmla="*/ 83 h 267"/>
                <a:gd name="T36" fmla="*/ 88 w 252"/>
                <a:gd name="T37" fmla="*/ 133 h 2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52" h="267">
                  <a:moveTo>
                    <a:pt x="252" y="133"/>
                  </a:moveTo>
                  <a:cubicBezTo>
                    <a:pt x="252" y="175"/>
                    <a:pt x="241" y="208"/>
                    <a:pt x="218" y="232"/>
                  </a:cubicBezTo>
                  <a:cubicBezTo>
                    <a:pt x="196" y="256"/>
                    <a:pt x="165" y="267"/>
                    <a:pt x="125" y="267"/>
                  </a:cubicBezTo>
                  <a:cubicBezTo>
                    <a:pt x="87" y="267"/>
                    <a:pt x="56" y="255"/>
                    <a:pt x="34" y="231"/>
                  </a:cubicBezTo>
                  <a:cubicBezTo>
                    <a:pt x="11" y="207"/>
                    <a:pt x="0" y="174"/>
                    <a:pt x="0" y="133"/>
                  </a:cubicBezTo>
                  <a:cubicBezTo>
                    <a:pt x="0" y="91"/>
                    <a:pt x="11" y="58"/>
                    <a:pt x="33" y="35"/>
                  </a:cubicBezTo>
                  <a:cubicBezTo>
                    <a:pt x="55" y="12"/>
                    <a:pt x="86" y="0"/>
                    <a:pt x="127" y="0"/>
                  </a:cubicBezTo>
                  <a:cubicBezTo>
                    <a:pt x="151" y="0"/>
                    <a:pt x="173" y="5"/>
                    <a:pt x="192" y="16"/>
                  </a:cubicBezTo>
                  <a:cubicBezTo>
                    <a:pt x="211" y="27"/>
                    <a:pt x="226" y="42"/>
                    <a:pt x="236" y="63"/>
                  </a:cubicBezTo>
                  <a:cubicBezTo>
                    <a:pt x="247" y="83"/>
                    <a:pt x="252" y="106"/>
                    <a:pt x="252" y="133"/>
                  </a:cubicBezTo>
                  <a:moveTo>
                    <a:pt x="88" y="133"/>
                  </a:moveTo>
                  <a:cubicBezTo>
                    <a:pt x="88" y="155"/>
                    <a:pt x="91" y="172"/>
                    <a:pt x="97" y="184"/>
                  </a:cubicBezTo>
                  <a:cubicBezTo>
                    <a:pt x="103" y="195"/>
                    <a:pt x="112" y="201"/>
                    <a:pt x="126" y="201"/>
                  </a:cubicBezTo>
                  <a:cubicBezTo>
                    <a:pt x="140" y="201"/>
                    <a:pt x="149" y="195"/>
                    <a:pt x="155" y="184"/>
                  </a:cubicBezTo>
                  <a:cubicBezTo>
                    <a:pt x="160" y="172"/>
                    <a:pt x="163" y="155"/>
                    <a:pt x="163" y="133"/>
                  </a:cubicBezTo>
                  <a:cubicBezTo>
                    <a:pt x="163" y="111"/>
                    <a:pt x="160" y="94"/>
                    <a:pt x="155" y="83"/>
                  </a:cubicBezTo>
                  <a:cubicBezTo>
                    <a:pt x="149" y="72"/>
                    <a:pt x="139" y="66"/>
                    <a:pt x="126" y="66"/>
                  </a:cubicBezTo>
                  <a:cubicBezTo>
                    <a:pt x="112" y="66"/>
                    <a:pt x="103" y="72"/>
                    <a:pt x="97" y="83"/>
                  </a:cubicBezTo>
                  <a:cubicBezTo>
                    <a:pt x="91" y="94"/>
                    <a:pt x="88" y="111"/>
                    <a:pt x="88" y="133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2600" dirty="0">
                <a:solidFill>
                  <a:schemeClr val="bg1"/>
                </a:solidFill>
              </a:endParaRPr>
            </a:p>
          </p:txBody>
        </p:sp>
        <p:sp>
          <p:nvSpPr>
            <p:cNvPr id="35" name="Rectangle 9">
              <a:extLst>
                <a:ext uri="{FF2B5EF4-FFF2-40B4-BE49-F238E27FC236}">
                  <a16:creationId xmlns:a16="http://schemas.microsoft.com/office/drawing/2014/main" id="{3E26591B-8E9F-4856-8284-BF3F8DB6ABC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57300" y="482601"/>
              <a:ext cx="74612" cy="2254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2600" dirty="0">
                <a:solidFill>
                  <a:schemeClr val="bg1"/>
                </a:solidFill>
              </a:endParaRPr>
            </a:p>
          </p:txBody>
        </p:sp>
        <p:sp>
          <p:nvSpPr>
            <p:cNvPr id="36" name="Rectangle 10">
              <a:extLst>
                <a:ext uri="{FF2B5EF4-FFF2-40B4-BE49-F238E27FC236}">
                  <a16:creationId xmlns:a16="http://schemas.microsoft.com/office/drawing/2014/main" id="{43F42271-5510-4D15-B07B-133237928BB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57300" y="404813"/>
              <a:ext cx="74612" cy="5080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2600" dirty="0">
                <a:solidFill>
                  <a:schemeClr val="bg1"/>
                </a:solidFill>
              </a:endParaRPr>
            </a:p>
          </p:txBody>
        </p:sp>
        <p:sp>
          <p:nvSpPr>
            <p:cNvPr id="37" name="Freeform 11">
              <a:extLst>
                <a:ext uri="{FF2B5EF4-FFF2-40B4-BE49-F238E27FC236}">
                  <a16:creationId xmlns:a16="http://schemas.microsoft.com/office/drawing/2014/main" id="{00E9FD99-54D9-422B-9717-D0DD3442A0DF}"/>
                </a:ext>
              </a:extLst>
            </p:cNvPr>
            <p:cNvSpPr>
              <a:spLocks/>
            </p:cNvSpPr>
            <p:nvPr/>
          </p:nvSpPr>
          <p:spPr bwMode="auto">
            <a:xfrm>
              <a:off x="1362075" y="411163"/>
              <a:ext cx="158750" cy="300038"/>
            </a:xfrm>
            <a:custGeom>
              <a:avLst/>
              <a:gdLst>
                <a:gd name="T0" fmla="*/ 142 w 184"/>
                <a:gd name="T1" fmla="*/ 274 h 344"/>
                <a:gd name="T2" fmla="*/ 184 w 184"/>
                <a:gd name="T3" fmla="*/ 265 h 344"/>
                <a:gd name="T4" fmla="*/ 184 w 184"/>
                <a:gd name="T5" fmla="*/ 330 h 344"/>
                <a:gd name="T6" fmla="*/ 150 w 184"/>
                <a:gd name="T7" fmla="*/ 341 h 344"/>
                <a:gd name="T8" fmla="*/ 113 w 184"/>
                <a:gd name="T9" fmla="*/ 344 h 344"/>
                <a:gd name="T10" fmla="*/ 50 w 184"/>
                <a:gd name="T11" fmla="*/ 322 h 344"/>
                <a:gd name="T12" fmla="*/ 30 w 184"/>
                <a:gd name="T13" fmla="*/ 255 h 344"/>
                <a:gd name="T14" fmla="*/ 30 w 184"/>
                <a:gd name="T15" fmla="*/ 148 h 344"/>
                <a:gd name="T16" fmla="*/ 0 w 184"/>
                <a:gd name="T17" fmla="*/ 148 h 344"/>
                <a:gd name="T18" fmla="*/ 0 w 184"/>
                <a:gd name="T19" fmla="*/ 81 h 344"/>
                <a:gd name="T20" fmla="*/ 30 w 184"/>
                <a:gd name="T21" fmla="*/ 81 h 344"/>
                <a:gd name="T22" fmla="*/ 30 w 184"/>
                <a:gd name="T23" fmla="*/ 16 h 344"/>
                <a:gd name="T24" fmla="*/ 118 w 184"/>
                <a:gd name="T25" fmla="*/ 0 h 344"/>
                <a:gd name="T26" fmla="*/ 118 w 184"/>
                <a:gd name="T27" fmla="*/ 81 h 344"/>
                <a:gd name="T28" fmla="*/ 174 w 184"/>
                <a:gd name="T29" fmla="*/ 81 h 344"/>
                <a:gd name="T30" fmla="*/ 174 w 184"/>
                <a:gd name="T31" fmla="*/ 148 h 344"/>
                <a:gd name="T32" fmla="*/ 118 w 184"/>
                <a:gd name="T33" fmla="*/ 148 h 344"/>
                <a:gd name="T34" fmla="*/ 118 w 184"/>
                <a:gd name="T35" fmla="*/ 249 h 344"/>
                <a:gd name="T36" fmla="*/ 142 w 184"/>
                <a:gd name="T37" fmla="*/ 274 h 3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84" h="344">
                  <a:moveTo>
                    <a:pt x="142" y="274"/>
                  </a:moveTo>
                  <a:cubicBezTo>
                    <a:pt x="153" y="274"/>
                    <a:pt x="167" y="271"/>
                    <a:pt x="184" y="265"/>
                  </a:cubicBezTo>
                  <a:cubicBezTo>
                    <a:pt x="184" y="330"/>
                    <a:pt x="184" y="330"/>
                    <a:pt x="184" y="330"/>
                  </a:cubicBezTo>
                  <a:cubicBezTo>
                    <a:pt x="172" y="335"/>
                    <a:pt x="161" y="339"/>
                    <a:pt x="150" y="341"/>
                  </a:cubicBezTo>
                  <a:cubicBezTo>
                    <a:pt x="140" y="343"/>
                    <a:pt x="127" y="344"/>
                    <a:pt x="113" y="344"/>
                  </a:cubicBezTo>
                  <a:cubicBezTo>
                    <a:pt x="84" y="344"/>
                    <a:pt x="63" y="337"/>
                    <a:pt x="50" y="322"/>
                  </a:cubicBezTo>
                  <a:cubicBezTo>
                    <a:pt x="37" y="308"/>
                    <a:pt x="30" y="285"/>
                    <a:pt x="30" y="255"/>
                  </a:cubicBezTo>
                  <a:cubicBezTo>
                    <a:pt x="30" y="148"/>
                    <a:pt x="30" y="148"/>
                    <a:pt x="30" y="148"/>
                  </a:cubicBezTo>
                  <a:cubicBezTo>
                    <a:pt x="0" y="148"/>
                    <a:pt x="0" y="148"/>
                    <a:pt x="0" y="148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30" y="81"/>
                    <a:pt x="30" y="81"/>
                    <a:pt x="30" y="81"/>
                  </a:cubicBezTo>
                  <a:cubicBezTo>
                    <a:pt x="30" y="16"/>
                    <a:pt x="30" y="16"/>
                    <a:pt x="30" y="16"/>
                  </a:cubicBezTo>
                  <a:cubicBezTo>
                    <a:pt x="118" y="0"/>
                    <a:pt x="118" y="0"/>
                    <a:pt x="118" y="0"/>
                  </a:cubicBezTo>
                  <a:cubicBezTo>
                    <a:pt x="118" y="81"/>
                    <a:pt x="118" y="81"/>
                    <a:pt x="118" y="81"/>
                  </a:cubicBezTo>
                  <a:cubicBezTo>
                    <a:pt x="174" y="81"/>
                    <a:pt x="174" y="81"/>
                    <a:pt x="174" y="81"/>
                  </a:cubicBezTo>
                  <a:cubicBezTo>
                    <a:pt x="174" y="148"/>
                    <a:pt x="174" y="148"/>
                    <a:pt x="174" y="148"/>
                  </a:cubicBezTo>
                  <a:cubicBezTo>
                    <a:pt x="118" y="148"/>
                    <a:pt x="118" y="148"/>
                    <a:pt x="118" y="148"/>
                  </a:cubicBezTo>
                  <a:cubicBezTo>
                    <a:pt x="118" y="249"/>
                    <a:pt x="118" y="249"/>
                    <a:pt x="118" y="249"/>
                  </a:cubicBezTo>
                  <a:cubicBezTo>
                    <a:pt x="118" y="266"/>
                    <a:pt x="126" y="274"/>
                    <a:pt x="142" y="274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2600" dirty="0">
                <a:solidFill>
                  <a:schemeClr val="bg1"/>
                </a:solidFill>
              </a:endParaRPr>
            </a:p>
          </p:txBody>
        </p:sp>
        <p:sp>
          <p:nvSpPr>
            <p:cNvPr id="38" name="Freeform 12">
              <a:extLst>
                <a:ext uri="{FF2B5EF4-FFF2-40B4-BE49-F238E27FC236}">
                  <a16:creationId xmlns:a16="http://schemas.microsoft.com/office/drawing/2014/main" id="{BAF30821-90D3-436A-8DDF-D130E66447E2}"/>
                </a:ext>
              </a:extLst>
            </p:cNvPr>
            <p:cNvSpPr>
              <a:spLocks/>
            </p:cNvSpPr>
            <p:nvPr/>
          </p:nvSpPr>
          <p:spPr bwMode="auto">
            <a:xfrm>
              <a:off x="1535113" y="411163"/>
              <a:ext cx="158750" cy="300038"/>
            </a:xfrm>
            <a:custGeom>
              <a:avLst/>
              <a:gdLst>
                <a:gd name="T0" fmla="*/ 142 w 184"/>
                <a:gd name="T1" fmla="*/ 274 h 344"/>
                <a:gd name="T2" fmla="*/ 184 w 184"/>
                <a:gd name="T3" fmla="*/ 265 h 344"/>
                <a:gd name="T4" fmla="*/ 184 w 184"/>
                <a:gd name="T5" fmla="*/ 330 h 344"/>
                <a:gd name="T6" fmla="*/ 151 w 184"/>
                <a:gd name="T7" fmla="*/ 341 h 344"/>
                <a:gd name="T8" fmla="*/ 114 w 184"/>
                <a:gd name="T9" fmla="*/ 344 h 344"/>
                <a:gd name="T10" fmla="*/ 50 w 184"/>
                <a:gd name="T11" fmla="*/ 322 h 344"/>
                <a:gd name="T12" fmla="*/ 31 w 184"/>
                <a:gd name="T13" fmla="*/ 255 h 344"/>
                <a:gd name="T14" fmla="*/ 31 w 184"/>
                <a:gd name="T15" fmla="*/ 148 h 344"/>
                <a:gd name="T16" fmla="*/ 0 w 184"/>
                <a:gd name="T17" fmla="*/ 148 h 344"/>
                <a:gd name="T18" fmla="*/ 0 w 184"/>
                <a:gd name="T19" fmla="*/ 81 h 344"/>
                <a:gd name="T20" fmla="*/ 31 w 184"/>
                <a:gd name="T21" fmla="*/ 81 h 344"/>
                <a:gd name="T22" fmla="*/ 31 w 184"/>
                <a:gd name="T23" fmla="*/ 15 h 344"/>
                <a:gd name="T24" fmla="*/ 119 w 184"/>
                <a:gd name="T25" fmla="*/ 0 h 344"/>
                <a:gd name="T26" fmla="*/ 119 w 184"/>
                <a:gd name="T27" fmla="*/ 81 h 344"/>
                <a:gd name="T28" fmla="*/ 174 w 184"/>
                <a:gd name="T29" fmla="*/ 81 h 344"/>
                <a:gd name="T30" fmla="*/ 174 w 184"/>
                <a:gd name="T31" fmla="*/ 148 h 344"/>
                <a:gd name="T32" fmla="*/ 119 w 184"/>
                <a:gd name="T33" fmla="*/ 148 h 344"/>
                <a:gd name="T34" fmla="*/ 119 w 184"/>
                <a:gd name="T35" fmla="*/ 249 h 344"/>
                <a:gd name="T36" fmla="*/ 142 w 184"/>
                <a:gd name="T37" fmla="*/ 274 h 3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84" h="344">
                  <a:moveTo>
                    <a:pt x="142" y="274"/>
                  </a:moveTo>
                  <a:cubicBezTo>
                    <a:pt x="154" y="274"/>
                    <a:pt x="168" y="271"/>
                    <a:pt x="184" y="265"/>
                  </a:cubicBezTo>
                  <a:cubicBezTo>
                    <a:pt x="184" y="330"/>
                    <a:pt x="184" y="330"/>
                    <a:pt x="184" y="330"/>
                  </a:cubicBezTo>
                  <a:cubicBezTo>
                    <a:pt x="173" y="335"/>
                    <a:pt x="161" y="339"/>
                    <a:pt x="151" y="341"/>
                  </a:cubicBezTo>
                  <a:cubicBezTo>
                    <a:pt x="140" y="343"/>
                    <a:pt x="128" y="344"/>
                    <a:pt x="114" y="344"/>
                  </a:cubicBezTo>
                  <a:cubicBezTo>
                    <a:pt x="84" y="344"/>
                    <a:pt x="63" y="337"/>
                    <a:pt x="50" y="322"/>
                  </a:cubicBezTo>
                  <a:cubicBezTo>
                    <a:pt x="37" y="308"/>
                    <a:pt x="31" y="285"/>
                    <a:pt x="31" y="255"/>
                  </a:cubicBezTo>
                  <a:cubicBezTo>
                    <a:pt x="31" y="148"/>
                    <a:pt x="31" y="148"/>
                    <a:pt x="31" y="148"/>
                  </a:cubicBezTo>
                  <a:cubicBezTo>
                    <a:pt x="0" y="148"/>
                    <a:pt x="0" y="148"/>
                    <a:pt x="0" y="148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31" y="81"/>
                    <a:pt x="31" y="81"/>
                    <a:pt x="31" y="81"/>
                  </a:cubicBezTo>
                  <a:cubicBezTo>
                    <a:pt x="31" y="15"/>
                    <a:pt x="31" y="15"/>
                    <a:pt x="31" y="15"/>
                  </a:cubicBezTo>
                  <a:cubicBezTo>
                    <a:pt x="119" y="0"/>
                    <a:pt x="119" y="0"/>
                    <a:pt x="119" y="0"/>
                  </a:cubicBezTo>
                  <a:cubicBezTo>
                    <a:pt x="119" y="81"/>
                    <a:pt x="119" y="81"/>
                    <a:pt x="119" y="81"/>
                  </a:cubicBezTo>
                  <a:cubicBezTo>
                    <a:pt x="174" y="81"/>
                    <a:pt x="174" y="81"/>
                    <a:pt x="174" y="81"/>
                  </a:cubicBezTo>
                  <a:cubicBezTo>
                    <a:pt x="174" y="148"/>
                    <a:pt x="174" y="148"/>
                    <a:pt x="174" y="148"/>
                  </a:cubicBezTo>
                  <a:cubicBezTo>
                    <a:pt x="119" y="148"/>
                    <a:pt x="119" y="148"/>
                    <a:pt x="119" y="148"/>
                  </a:cubicBezTo>
                  <a:cubicBezTo>
                    <a:pt x="119" y="249"/>
                    <a:pt x="119" y="249"/>
                    <a:pt x="119" y="249"/>
                  </a:cubicBezTo>
                  <a:cubicBezTo>
                    <a:pt x="119" y="266"/>
                    <a:pt x="127" y="274"/>
                    <a:pt x="142" y="274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2600" dirty="0">
                <a:solidFill>
                  <a:schemeClr val="bg1"/>
                </a:solidFill>
              </a:endParaRPr>
            </a:p>
          </p:txBody>
        </p:sp>
        <p:sp>
          <p:nvSpPr>
            <p:cNvPr id="39" name="Freeform 13">
              <a:extLst>
                <a:ext uri="{FF2B5EF4-FFF2-40B4-BE49-F238E27FC236}">
                  <a16:creationId xmlns:a16="http://schemas.microsoft.com/office/drawing/2014/main" id="{5C1A565D-B22B-4EE2-ACC9-C993D581F00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709738" y="479426"/>
              <a:ext cx="211137" cy="231775"/>
            </a:xfrm>
            <a:custGeom>
              <a:avLst/>
              <a:gdLst>
                <a:gd name="T0" fmla="*/ 213 w 244"/>
                <a:gd name="T1" fmla="*/ 30 h 267"/>
                <a:gd name="T2" fmla="*/ 125 w 244"/>
                <a:gd name="T3" fmla="*/ 0 h 267"/>
                <a:gd name="T4" fmla="*/ 33 w 244"/>
                <a:gd name="T5" fmla="*/ 35 h 267"/>
                <a:gd name="T6" fmla="*/ 0 w 244"/>
                <a:gd name="T7" fmla="*/ 135 h 267"/>
                <a:gd name="T8" fmla="*/ 35 w 244"/>
                <a:gd name="T9" fmla="*/ 233 h 267"/>
                <a:gd name="T10" fmla="*/ 133 w 244"/>
                <a:gd name="T11" fmla="*/ 267 h 267"/>
                <a:gd name="T12" fmla="*/ 185 w 244"/>
                <a:gd name="T13" fmla="*/ 263 h 267"/>
                <a:gd name="T14" fmla="*/ 227 w 244"/>
                <a:gd name="T15" fmla="*/ 249 h 267"/>
                <a:gd name="T16" fmla="*/ 214 w 244"/>
                <a:gd name="T17" fmla="*/ 190 h 267"/>
                <a:gd name="T18" fmla="*/ 186 w 244"/>
                <a:gd name="T19" fmla="*/ 200 h 267"/>
                <a:gd name="T20" fmla="*/ 144 w 244"/>
                <a:gd name="T21" fmla="*/ 204 h 267"/>
                <a:gd name="T22" fmla="*/ 104 w 244"/>
                <a:gd name="T23" fmla="*/ 192 h 267"/>
                <a:gd name="T24" fmla="*/ 88 w 244"/>
                <a:gd name="T25" fmla="*/ 158 h 267"/>
                <a:gd name="T26" fmla="*/ 244 w 244"/>
                <a:gd name="T27" fmla="*/ 158 h 267"/>
                <a:gd name="T28" fmla="*/ 244 w 244"/>
                <a:gd name="T29" fmla="*/ 118 h 267"/>
                <a:gd name="T30" fmla="*/ 213 w 244"/>
                <a:gd name="T31" fmla="*/ 30 h 267"/>
                <a:gd name="T32" fmla="*/ 90 w 244"/>
                <a:gd name="T33" fmla="*/ 102 h 267"/>
                <a:gd name="T34" fmla="*/ 102 w 244"/>
                <a:gd name="T35" fmla="*/ 70 h 267"/>
                <a:gd name="T36" fmla="*/ 128 w 244"/>
                <a:gd name="T37" fmla="*/ 61 h 267"/>
                <a:gd name="T38" fmla="*/ 155 w 244"/>
                <a:gd name="T39" fmla="*/ 72 h 267"/>
                <a:gd name="T40" fmla="*/ 165 w 244"/>
                <a:gd name="T41" fmla="*/ 102 h 267"/>
                <a:gd name="T42" fmla="*/ 90 w 244"/>
                <a:gd name="T43" fmla="*/ 102 h 2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44" h="267">
                  <a:moveTo>
                    <a:pt x="213" y="30"/>
                  </a:moveTo>
                  <a:cubicBezTo>
                    <a:pt x="192" y="10"/>
                    <a:pt x="163" y="0"/>
                    <a:pt x="125" y="0"/>
                  </a:cubicBezTo>
                  <a:cubicBezTo>
                    <a:pt x="85" y="0"/>
                    <a:pt x="54" y="12"/>
                    <a:pt x="33" y="35"/>
                  </a:cubicBezTo>
                  <a:cubicBezTo>
                    <a:pt x="11" y="58"/>
                    <a:pt x="0" y="92"/>
                    <a:pt x="0" y="135"/>
                  </a:cubicBezTo>
                  <a:cubicBezTo>
                    <a:pt x="0" y="178"/>
                    <a:pt x="12" y="210"/>
                    <a:pt x="35" y="233"/>
                  </a:cubicBezTo>
                  <a:cubicBezTo>
                    <a:pt x="59" y="256"/>
                    <a:pt x="91" y="267"/>
                    <a:pt x="133" y="267"/>
                  </a:cubicBezTo>
                  <a:cubicBezTo>
                    <a:pt x="153" y="267"/>
                    <a:pt x="171" y="266"/>
                    <a:pt x="185" y="263"/>
                  </a:cubicBezTo>
                  <a:cubicBezTo>
                    <a:pt x="200" y="261"/>
                    <a:pt x="214" y="256"/>
                    <a:pt x="227" y="249"/>
                  </a:cubicBezTo>
                  <a:cubicBezTo>
                    <a:pt x="214" y="190"/>
                    <a:pt x="214" y="190"/>
                    <a:pt x="214" y="190"/>
                  </a:cubicBezTo>
                  <a:cubicBezTo>
                    <a:pt x="204" y="194"/>
                    <a:pt x="195" y="197"/>
                    <a:pt x="186" y="200"/>
                  </a:cubicBezTo>
                  <a:cubicBezTo>
                    <a:pt x="173" y="202"/>
                    <a:pt x="159" y="204"/>
                    <a:pt x="144" y="204"/>
                  </a:cubicBezTo>
                  <a:cubicBezTo>
                    <a:pt x="127" y="204"/>
                    <a:pt x="114" y="200"/>
                    <a:pt x="104" y="192"/>
                  </a:cubicBezTo>
                  <a:cubicBezTo>
                    <a:pt x="94" y="183"/>
                    <a:pt x="89" y="172"/>
                    <a:pt x="88" y="158"/>
                  </a:cubicBezTo>
                  <a:cubicBezTo>
                    <a:pt x="244" y="158"/>
                    <a:pt x="244" y="158"/>
                    <a:pt x="244" y="158"/>
                  </a:cubicBezTo>
                  <a:cubicBezTo>
                    <a:pt x="244" y="118"/>
                    <a:pt x="244" y="118"/>
                    <a:pt x="244" y="118"/>
                  </a:cubicBezTo>
                  <a:cubicBezTo>
                    <a:pt x="244" y="80"/>
                    <a:pt x="234" y="51"/>
                    <a:pt x="213" y="30"/>
                  </a:cubicBezTo>
                  <a:moveTo>
                    <a:pt x="90" y="102"/>
                  </a:moveTo>
                  <a:cubicBezTo>
                    <a:pt x="91" y="87"/>
                    <a:pt x="95" y="77"/>
                    <a:pt x="102" y="70"/>
                  </a:cubicBezTo>
                  <a:cubicBezTo>
                    <a:pt x="109" y="64"/>
                    <a:pt x="118" y="61"/>
                    <a:pt x="128" y="61"/>
                  </a:cubicBezTo>
                  <a:cubicBezTo>
                    <a:pt x="139" y="61"/>
                    <a:pt x="148" y="64"/>
                    <a:pt x="155" y="72"/>
                  </a:cubicBezTo>
                  <a:cubicBezTo>
                    <a:pt x="161" y="79"/>
                    <a:pt x="165" y="89"/>
                    <a:pt x="165" y="102"/>
                  </a:cubicBezTo>
                  <a:lnTo>
                    <a:pt x="90" y="1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2600" dirty="0">
                <a:solidFill>
                  <a:schemeClr val="bg1"/>
                </a:solidFill>
              </a:endParaRPr>
            </a:p>
          </p:txBody>
        </p:sp>
        <p:sp>
          <p:nvSpPr>
            <p:cNvPr id="40" name="Freeform 14">
              <a:extLst>
                <a:ext uri="{FF2B5EF4-FFF2-40B4-BE49-F238E27FC236}">
                  <a16:creationId xmlns:a16="http://schemas.microsoft.com/office/drawing/2014/main" id="{666738FD-9737-43F5-8E36-896FD725FE0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68338" y="479426"/>
              <a:ext cx="209550" cy="231775"/>
            </a:xfrm>
            <a:custGeom>
              <a:avLst/>
              <a:gdLst>
                <a:gd name="T0" fmla="*/ 212 w 243"/>
                <a:gd name="T1" fmla="*/ 30 h 267"/>
                <a:gd name="T2" fmla="*/ 124 w 243"/>
                <a:gd name="T3" fmla="*/ 0 h 267"/>
                <a:gd name="T4" fmla="*/ 32 w 243"/>
                <a:gd name="T5" fmla="*/ 35 h 267"/>
                <a:gd name="T6" fmla="*/ 0 w 243"/>
                <a:gd name="T7" fmla="*/ 135 h 267"/>
                <a:gd name="T8" fmla="*/ 35 w 243"/>
                <a:gd name="T9" fmla="*/ 233 h 267"/>
                <a:gd name="T10" fmla="*/ 132 w 243"/>
                <a:gd name="T11" fmla="*/ 267 h 267"/>
                <a:gd name="T12" fmla="*/ 184 w 243"/>
                <a:gd name="T13" fmla="*/ 263 h 267"/>
                <a:gd name="T14" fmla="*/ 227 w 243"/>
                <a:gd name="T15" fmla="*/ 249 h 267"/>
                <a:gd name="T16" fmla="*/ 213 w 243"/>
                <a:gd name="T17" fmla="*/ 190 h 267"/>
                <a:gd name="T18" fmla="*/ 185 w 243"/>
                <a:gd name="T19" fmla="*/ 200 h 267"/>
                <a:gd name="T20" fmla="*/ 143 w 243"/>
                <a:gd name="T21" fmla="*/ 204 h 267"/>
                <a:gd name="T22" fmla="*/ 103 w 243"/>
                <a:gd name="T23" fmla="*/ 192 h 267"/>
                <a:gd name="T24" fmla="*/ 88 w 243"/>
                <a:gd name="T25" fmla="*/ 158 h 267"/>
                <a:gd name="T26" fmla="*/ 243 w 243"/>
                <a:gd name="T27" fmla="*/ 158 h 267"/>
                <a:gd name="T28" fmla="*/ 243 w 243"/>
                <a:gd name="T29" fmla="*/ 118 h 267"/>
                <a:gd name="T30" fmla="*/ 212 w 243"/>
                <a:gd name="T31" fmla="*/ 30 h 267"/>
                <a:gd name="T32" fmla="*/ 89 w 243"/>
                <a:gd name="T33" fmla="*/ 102 h 267"/>
                <a:gd name="T34" fmla="*/ 102 w 243"/>
                <a:gd name="T35" fmla="*/ 70 h 267"/>
                <a:gd name="T36" fmla="*/ 127 w 243"/>
                <a:gd name="T37" fmla="*/ 61 h 267"/>
                <a:gd name="T38" fmla="*/ 154 w 243"/>
                <a:gd name="T39" fmla="*/ 72 h 267"/>
                <a:gd name="T40" fmla="*/ 164 w 243"/>
                <a:gd name="T41" fmla="*/ 102 h 267"/>
                <a:gd name="T42" fmla="*/ 89 w 243"/>
                <a:gd name="T43" fmla="*/ 102 h 2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43" h="267">
                  <a:moveTo>
                    <a:pt x="212" y="30"/>
                  </a:moveTo>
                  <a:cubicBezTo>
                    <a:pt x="191" y="10"/>
                    <a:pt x="162" y="0"/>
                    <a:pt x="124" y="0"/>
                  </a:cubicBezTo>
                  <a:cubicBezTo>
                    <a:pt x="84" y="0"/>
                    <a:pt x="53" y="12"/>
                    <a:pt x="32" y="35"/>
                  </a:cubicBezTo>
                  <a:cubicBezTo>
                    <a:pt x="10" y="58"/>
                    <a:pt x="0" y="92"/>
                    <a:pt x="0" y="135"/>
                  </a:cubicBezTo>
                  <a:cubicBezTo>
                    <a:pt x="0" y="178"/>
                    <a:pt x="11" y="210"/>
                    <a:pt x="35" y="233"/>
                  </a:cubicBezTo>
                  <a:cubicBezTo>
                    <a:pt x="58" y="256"/>
                    <a:pt x="90" y="267"/>
                    <a:pt x="132" y="267"/>
                  </a:cubicBezTo>
                  <a:cubicBezTo>
                    <a:pt x="153" y="267"/>
                    <a:pt x="170" y="266"/>
                    <a:pt x="184" y="263"/>
                  </a:cubicBezTo>
                  <a:cubicBezTo>
                    <a:pt x="199" y="261"/>
                    <a:pt x="213" y="256"/>
                    <a:pt x="227" y="249"/>
                  </a:cubicBezTo>
                  <a:cubicBezTo>
                    <a:pt x="213" y="190"/>
                    <a:pt x="213" y="190"/>
                    <a:pt x="213" y="190"/>
                  </a:cubicBezTo>
                  <a:cubicBezTo>
                    <a:pt x="203" y="194"/>
                    <a:pt x="194" y="197"/>
                    <a:pt x="185" y="200"/>
                  </a:cubicBezTo>
                  <a:cubicBezTo>
                    <a:pt x="172" y="202"/>
                    <a:pt x="158" y="204"/>
                    <a:pt x="143" y="204"/>
                  </a:cubicBezTo>
                  <a:cubicBezTo>
                    <a:pt x="126" y="204"/>
                    <a:pt x="113" y="200"/>
                    <a:pt x="103" y="192"/>
                  </a:cubicBezTo>
                  <a:cubicBezTo>
                    <a:pt x="93" y="183"/>
                    <a:pt x="88" y="172"/>
                    <a:pt x="88" y="158"/>
                  </a:cubicBezTo>
                  <a:cubicBezTo>
                    <a:pt x="243" y="158"/>
                    <a:pt x="243" y="158"/>
                    <a:pt x="243" y="158"/>
                  </a:cubicBezTo>
                  <a:cubicBezTo>
                    <a:pt x="243" y="118"/>
                    <a:pt x="243" y="118"/>
                    <a:pt x="243" y="118"/>
                  </a:cubicBezTo>
                  <a:cubicBezTo>
                    <a:pt x="243" y="80"/>
                    <a:pt x="233" y="51"/>
                    <a:pt x="212" y="30"/>
                  </a:cubicBezTo>
                  <a:moveTo>
                    <a:pt x="89" y="102"/>
                  </a:moveTo>
                  <a:cubicBezTo>
                    <a:pt x="91" y="87"/>
                    <a:pt x="95" y="77"/>
                    <a:pt x="102" y="70"/>
                  </a:cubicBezTo>
                  <a:cubicBezTo>
                    <a:pt x="108" y="64"/>
                    <a:pt x="117" y="61"/>
                    <a:pt x="127" y="61"/>
                  </a:cubicBezTo>
                  <a:cubicBezTo>
                    <a:pt x="138" y="61"/>
                    <a:pt x="147" y="64"/>
                    <a:pt x="154" y="72"/>
                  </a:cubicBezTo>
                  <a:cubicBezTo>
                    <a:pt x="160" y="79"/>
                    <a:pt x="164" y="89"/>
                    <a:pt x="164" y="102"/>
                  </a:cubicBezTo>
                  <a:lnTo>
                    <a:pt x="89" y="1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2600" dirty="0">
                <a:solidFill>
                  <a:schemeClr val="bg1"/>
                </a:solidFill>
              </a:endParaRPr>
            </a:p>
          </p:txBody>
        </p:sp>
      </p:grpSp>
      <p:sp>
        <p:nvSpPr>
          <p:cNvPr id="41" name="Picture Placeholder 8">
            <a:extLst>
              <a:ext uri="{FF2B5EF4-FFF2-40B4-BE49-F238E27FC236}">
                <a16:creationId xmlns:a16="http://schemas.microsoft.com/office/drawing/2014/main" id="{AC175F74-77C8-4969-BBF5-920619ED7628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3393716" y="727595"/>
            <a:ext cx="5400000" cy="5400000"/>
          </a:xfrm>
          <a:prstGeom prst="rect">
            <a:avLst/>
          </a:prstGeom>
        </p:spPr>
        <p:txBody>
          <a:bodyPr/>
          <a:lstStyle/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42" name="Title 1">
            <a:extLst>
              <a:ext uri="{FF2B5EF4-FFF2-40B4-BE49-F238E27FC236}">
                <a16:creationId xmlns:a16="http://schemas.microsoft.com/office/drawing/2014/main" id="{B345DB50-CB94-4421-9E14-33DABF973475}"/>
              </a:ext>
            </a:extLst>
          </p:cNvPr>
          <p:cNvSpPr>
            <a:spLocks noGrp="1"/>
          </p:cNvSpPr>
          <p:nvPr>
            <p:ph type="ctrTitle"/>
          </p:nvPr>
        </p:nvSpPr>
        <p:spPr bwMode="gray">
          <a:xfrm>
            <a:off x="501651" y="5186207"/>
            <a:ext cx="4446269" cy="895983"/>
          </a:xfrm>
          <a:prstGeom prst="rect">
            <a:avLst/>
          </a:prstGeom>
        </p:spPr>
        <p:txBody>
          <a:bodyPr anchor="b" anchorCtr="0">
            <a:noAutofit/>
          </a:bodyPr>
          <a:lstStyle>
            <a:lvl1pPr algn="l">
              <a:lnSpc>
                <a:spcPts val="3200"/>
              </a:lnSpc>
              <a:defRPr sz="3200" b="0">
                <a:solidFill>
                  <a:schemeClr val="accent1"/>
                </a:solidFill>
                <a:latin typeface="Calibri Light" panose="020F0302020204030204" pitchFamily="34" charset="0"/>
                <a:ea typeface="Open Sans" panose="020B060603050402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en-US" noProof="0"/>
              <a:t>Click to edit Master title style</a:t>
            </a:r>
            <a:endParaRPr lang="en-US" noProof="0" dirty="0"/>
          </a:p>
        </p:txBody>
      </p:sp>
      <p:sp>
        <p:nvSpPr>
          <p:cNvPr id="43" name="Text Placeholder 4">
            <a:extLst>
              <a:ext uri="{FF2B5EF4-FFF2-40B4-BE49-F238E27FC236}">
                <a16:creationId xmlns:a16="http://schemas.microsoft.com/office/drawing/2014/main" id="{470C5F18-5824-4737-AA04-AA61C1FBBF1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01651" y="6381750"/>
            <a:ext cx="4446269" cy="273050"/>
          </a:xfrm>
          <a:prstGeom prst="rect">
            <a:avLst/>
          </a:prstGeom>
        </p:spPr>
        <p:txBody>
          <a:bodyPr anchor="b">
            <a:noAutofit/>
          </a:bodyPr>
          <a:lstStyle>
            <a:lvl1pPr>
              <a:spcAft>
                <a:spcPts val="0"/>
              </a:spcAft>
              <a:defRPr sz="1400" b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819399527"/>
      </p:ext>
    </p:extLst>
  </p:cSld>
  <p:clrMapOvr>
    <a:masterClrMapping/>
  </p:clrMapOvr>
  <p:transition>
    <p:fade/>
  </p:transition>
  <p:hf hdr="0" dt="0"/>
  <p:extLst>
    <p:ext uri="{DCECCB84-F9BA-43D5-87BE-67443E8EF086}">
      <p15:sldGuideLst xmlns:p15="http://schemas.microsoft.com/office/powerpoint/2012/main">
        <p15:guide id="1" orient="horz" pos="4088">
          <p15:clr>
            <a:srgbClr val="FBAE40"/>
          </p15:clr>
        </p15:guide>
      </p15:sldGuideLst>
    </p:ext>
  </p:extLst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 - Black Page Image">
    <p:bg bwMode="gray"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icture Placeholder 8">
            <a:extLst>
              <a:ext uri="{FF2B5EF4-FFF2-40B4-BE49-F238E27FC236}">
                <a16:creationId xmlns:a16="http://schemas.microsoft.com/office/drawing/2014/main" id="{DEF77F0F-DE6A-48C9-92BD-013174DD643C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12192000" cy="68580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41" name="Text Placeholder 4">
            <a:extLst>
              <a:ext uri="{FF2B5EF4-FFF2-40B4-BE49-F238E27FC236}">
                <a16:creationId xmlns:a16="http://schemas.microsoft.com/office/drawing/2014/main" id="{EE5D7BA0-7E63-4F55-8707-FB998AF96C8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01651" y="6381750"/>
            <a:ext cx="4446269" cy="273050"/>
          </a:xfrm>
          <a:prstGeom prst="rect">
            <a:avLst/>
          </a:prstGeom>
        </p:spPr>
        <p:txBody>
          <a:bodyPr anchor="b">
            <a:noAutofit/>
          </a:bodyPr>
          <a:lstStyle>
            <a:lvl1pPr>
              <a:spcAft>
                <a:spcPts val="0"/>
              </a:spcAft>
              <a:defRPr sz="1400" b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37C1D43B-9933-4650-9DD5-73494BECAE5A}"/>
              </a:ext>
            </a:extLst>
          </p:cNvPr>
          <p:cNvSpPr>
            <a:spLocks noGrp="1"/>
          </p:cNvSpPr>
          <p:nvPr>
            <p:ph type="ctrTitle"/>
          </p:nvPr>
        </p:nvSpPr>
        <p:spPr bwMode="gray">
          <a:xfrm>
            <a:off x="501651" y="5186207"/>
            <a:ext cx="4446269" cy="895983"/>
          </a:xfrm>
          <a:prstGeom prst="rect">
            <a:avLst/>
          </a:prstGeom>
        </p:spPr>
        <p:txBody>
          <a:bodyPr anchor="b" anchorCtr="0">
            <a:noAutofit/>
          </a:bodyPr>
          <a:lstStyle>
            <a:lvl1pPr algn="l">
              <a:lnSpc>
                <a:spcPts val="3200"/>
              </a:lnSpc>
              <a:defRPr sz="3200" b="0">
                <a:solidFill>
                  <a:schemeClr val="accent1"/>
                </a:solidFill>
                <a:latin typeface="Calibri Light" panose="020F0302020204030204" pitchFamily="34" charset="0"/>
                <a:ea typeface="Open Sans" panose="020B060603050402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en-US" noProof="0"/>
              <a:t>Click to edit Master title style</a:t>
            </a:r>
            <a:endParaRPr lang="en-US" noProof="0" dirty="0"/>
          </a:p>
        </p:txBody>
      </p:sp>
      <p:grpSp>
        <p:nvGrpSpPr>
          <p:cNvPr id="30" name="Group 29">
            <a:extLst>
              <a:ext uri="{FF2B5EF4-FFF2-40B4-BE49-F238E27FC236}">
                <a16:creationId xmlns:a16="http://schemas.microsoft.com/office/drawing/2014/main" id="{55EEA3F2-C909-4275-956A-5518D341D424}"/>
              </a:ext>
            </a:extLst>
          </p:cNvPr>
          <p:cNvGrpSpPr>
            <a:grpSpLocks noChangeAspect="1"/>
          </p:cNvGrpSpPr>
          <p:nvPr/>
        </p:nvGrpSpPr>
        <p:grpSpPr>
          <a:xfrm>
            <a:off x="475325" y="457200"/>
            <a:ext cx="1998000" cy="374400"/>
            <a:chOff x="398463" y="404813"/>
            <a:chExt cx="1627187" cy="307976"/>
          </a:xfrm>
          <a:solidFill>
            <a:schemeClr val="tx1"/>
          </a:solidFill>
        </p:grpSpPr>
        <p:sp>
          <p:nvSpPr>
            <p:cNvPr id="31" name="Oval 5">
              <a:extLst>
                <a:ext uri="{FF2B5EF4-FFF2-40B4-BE49-F238E27FC236}">
                  <a16:creationId xmlns:a16="http://schemas.microsoft.com/office/drawing/2014/main" id="{619F8D2D-E0FF-4267-BB4C-23E0F19AA0F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38338" y="625476"/>
              <a:ext cx="87312" cy="87313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2600" dirty="0">
                <a:solidFill>
                  <a:schemeClr val="bg1"/>
                </a:solidFill>
              </a:endParaRPr>
            </a:p>
          </p:txBody>
        </p:sp>
        <p:sp>
          <p:nvSpPr>
            <p:cNvPr id="32" name="Freeform 6">
              <a:extLst>
                <a:ext uri="{FF2B5EF4-FFF2-40B4-BE49-F238E27FC236}">
                  <a16:creationId xmlns:a16="http://schemas.microsoft.com/office/drawing/2014/main" id="{40BDA8F6-D1EC-4590-8515-7F2E0D9EE11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98463" y="406401"/>
              <a:ext cx="247650" cy="301625"/>
            </a:xfrm>
            <a:custGeom>
              <a:avLst/>
              <a:gdLst>
                <a:gd name="T0" fmla="*/ 287 w 287"/>
                <a:gd name="T1" fmla="*/ 166 h 347"/>
                <a:gd name="T2" fmla="*/ 240 w 287"/>
                <a:gd name="T3" fmla="*/ 300 h 347"/>
                <a:gd name="T4" fmla="*/ 109 w 287"/>
                <a:gd name="T5" fmla="*/ 347 h 347"/>
                <a:gd name="T6" fmla="*/ 0 w 287"/>
                <a:gd name="T7" fmla="*/ 347 h 347"/>
                <a:gd name="T8" fmla="*/ 0 w 287"/>
                <a:gd name="T9" fmla="*/ 0 h 347"/>
                <a:gd name="T10" fmla="*/ 117 w 287"/>
                <a:gd name="T11" fmla="*/ 0 h 347"/>
                <a:gd name="T12" fmla="*/ 243 w 287"/>
                <a:gd name="T13" fmla="*/ 43 h 347"/>
                <a:gd name="T14" fmla="*/ 287 w 287"/>
                <a:gd name="T15" fmla="*/ 166 h 347"/>
                <a:gd name="T16" fmla="*/ 192 w 287"/>
                <a:gd name="T17" fmla="*/ 170 h 347"/>
                <a:gd name="T18" fmla="*/ 174 w 287"/>
                <a:gd name="T19" fmla="*/ 99 h 347"/>
                <a:gd name="T20" fmla="*/ 118 w 287"/>
                <a:gd name="T21" fmla="*/ 76 h 347"/>
                <a:gd name="T22" fmla="*/ 91 w 287"/>
                <a:gd name="T23" fmla="*/ 76 h 347"/>
                <a:gd name="T24" fmla="*/ 91 w 287"/>
                <a:gd name="T25" fmla="*/ 270 h 347"/>
                <a:gd name="T26" fmla="*/ 111 w 287"/>
                <a:gd name="T27" fmla="*/ 270 h 347"/>
                <a:gd name="T28" fmla="*/ 173 w 287"/>
                <a:gd name="T29" fmla="*/ 245 h 347"/>
                <a:gd name="T30" fmla="*/ 192 w 287"/>
                <a:gd name="T31" fmla="*/ 170 h 3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87" h="347">
                  <a:moveTo>
                    <a:pt x="287" y="166"/>
                  </a:moveTo>
                  <a:cubicBezTo>
                    <a:pt x="287" y="224"/>
                    <a:pt x="271" y="269"/>
                    <a:pt x="240" y="300"/>
                  </a:cubicBezTo>
                  <a:cubicBezTo>
                    <a:pt x="209" y="331"/>
                    <a:pt x="165" y="347"/>
                    <a:pt x="109" y="347"/>
                  </a:cubicBezTo>
                  <a:cubicBezTo>
                    <a:pt x="0" y="347"/>
                    <a:pt x="0" y="347"/>
                    <a:pt x="0" y="347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17" y="0"/>
                    <a:pt x="117" y="0"/>
                    <a:pt x="117" y="0"/>
                  </a:cubicBezTo>
                  <a:cubicBezTo>
                    <a:pt x="171" y="0"/>
                    <a:pt x="213" y="15"/>
                    <a:pt x="243" y="43"/>
                  </a:cubicBezTo>
                  <a:cubicBezTo>
                    <a:pt x="272" y="72"/>
                    <a:pt x="287" y="113"/>
                    <a:pt x="287" y="166"/>
                  </a:cubicBezTo>
                  <a:moveTo>
                    <a:pt x="192" y="170"/>
                  </a:moveTo>
                  <a:cubicBezTo>
                    <a:pt x="192" y="138"/>
                    <a:pt x="186" y="114"/>
                    <a:pt x="174" y="99"/>
                  </a:cubicBezTo>
                  <a:cubicBezTo>
                    <a:pt x="161" y="84"/>
                    <a:pt x="143" y="76"/>
                    <a:pt x="118" y="76"/>
                  </a:cubicBezTo>
                  <a:cubicBezTo>
                    <a:pt x="91" y="76"/>
                    <a:pt x="91" y="76"/>
                    <a:pt x="91" y="76"/>
                  </a:cubicBezTo>
                  <a:cubicBezTo>
                    <a:pt x="91" y="270"/>
                    <a:pt x="91" y="270"/>
                    <a:pt x="91" y="270"/>
                  </a:cubicBezTo>
                  <a:cubicBezTo>
                    <a:pt x="111" y="270"/>
                    <a:pt x="111" y="270"/>
                    <a:pt x="111" y="270"/>
                  </a:cubicBezTo>
                  <a:cubicBezTo>
                    <a:pt x="139" y="270"/>
                    <a:pt x="160" y="262"/>
                    <a:pt x="173" y="245"/>
                  </a:cubicBezTo>
                  <a:cubicBezTo>
                    <a:pt x="186" y="229"/>
                    <a:pt x="192" y="204"/>
                    <a:pt x="192" y="170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2600" dirty="0">
                <a:solidFill>
                  <a:schemeClr val="bg1"/>
                </a:solidFill>
              </a:endParaRPr>
            </a:p>
          </p:txBody>
        </p:sp>
        <p:sp>
          <p:nvSpPr>
            <p:cNvPr id="33" name="Rectangle 7">
              <a:extLst>
                <a:ext uri="{FF2B5EF4-FFF2-40B4-BE49-F238E27FC236}">
                  <a16:creationId xmlns:a16="http://schemas.microsoft.com/office/drawing/2014/main" id="{8E570DBD-3EC7-4EE8-886A-A6498BEC37F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06463" y="404813"/>
              <a:ext cx="74612" cy="30321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2600" dirty="0">
                <a:solidFill>
                  <a:schemeClr val="bg1"/>
                </a:solidFill>
              </a:endParaRPr>
            </a:p>
          </p:txBody>
        </p:sp>
        <p:sp>
          <p:nvSpPr>
            <p:cNvPr id="34" name="Freeform 8">
              <a:extLst>
                <a:ext uri="{FF2B5EF4-FFF2-40B4-BE49-F238E27FC236}">
                  <a16:creationId xmlns:a16="http://schemas.microsoft.com/office/drawing/2014/main" id="{B1656288-29CD-4B95-A46B-7B8DA786095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011238" y="479426"/>
              <a:ext cx="215900" cy="231775"/>
            </a:xfrm>
            <a:custGeom>
              <a:avLst/>
              <a:gdLst>
                <a:gd name="T0" fmla="*/ 252 w 252"/>
                <a:gd name="T1" fmla="*/ 133 h 267"/>
                <a:gd name="T2" fmla="*/ 218 w 252"/>
                <a:gd name="T3" fmla="*/ 232 h 267"/>
                <a:gd name="T4" fmla="*/ 125 w 252"/>
                <a:gd name="T5" fmla="*/ 267 h 267"/>
                <a:gd name="T6" fmla="*/ 34 w 252"/>
                <a:gd name="T7" fmla="*/ 231 h 267"/>
                <a:gd name="T8" fmla="*/ 0 w 252"/>
                <a:gd name="T9" fmla="*/ 133 h 267"/>
                <a:gd name="T10" fmla="*/ 33 w 252"/>
                <a:gd name="T11" fmla="*/ 35 h 267"/>
                <a:gd name="T12" fmla="*/ 127 w 252"/>
                <a:gd name="T13" fmla="*/ 0 h 267"/>
                <a:gd name="T14" fmla="*/ 192 w 252"/>
                <a:gd name="T15" fmla="*/ 16 h 267"/>
                <a:gd name="T16" fmla="*/ 236 w 252"/>
                <a:gd name="T17" fmla="*/ 63 h 267"/>
                <a:gd name="T18" fmla="*/ 252 w 252"/>
                <a:gd name="T19" fmla="*/ 133 h 267"/>
                <a:gd name="T20" fmla="*/ 88 w 252"/>
                <a:gd name="T21" fmla="*/ 133 h 267"/>
                <a:gd name="T22" fmla="*/ 97 w 252"/>
                <a:gd name="T23" fmla="*/ 184 h 267"/>
                <a:gd name="T24" fmla="*/ 126 w 252"/>
                <a:gd name="T25" fmla="*/ 201 h 267"/>
                <a:gd name="T26" fmla="*/ 155 w 252"/>
                <a:gd name="T27" fmla="*/ 184 h 267"/>
                <a:gd name="T28" fmla="*/ 163 w 252"/>
                <a:gd name="T29" fmla="*/ 133 h 267"/>
                <a:gd name="T30" fmla="*/ 155 w 252"/>
                <a:gd name="T31" fmla="*/ 83 h 267"/>
                <a:gd name="T32" fmla="*/ 126 w 252"/>
                <a:gd name="T33" fmla="*/ 66 h 267"/>
                <a:gd name="T34" fmla="*/ 97 w 252"/>
                <a:gd name="T35" fmla="*/ 83 h 267"/>
                <a:gd name="T36" fmla="*/ 88 w 252"/>
                <a:gd name="T37" fmla="*/ 133 h 2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52" h="267">
                  <a:moveTo>
                    <a:pt x="252" y="133"/>
                  </a:moveTo>
                  <a:cubicBezTo>
                    <a:pt x="252" y="175"/>
                    <a:pt x="241" y="208"/>
                    <a:pt x="218" y="232"/>
                  </a:cubicBezTo>
                  <a:cubicBezTo>
                    <a:pt x="196" y="256"/>
                    <a:pt x="165" y="267"/>
                    <a:pt x="125" y="267"/>
                  </a:cubicBezTo>
                  <a:cubicBezTo>
                    <a:pt x="87" y="267"/>
                    <a:pt x="56" y="255"/>
                    <a:pt x="34" y="231"/>
                  </a:cubicBezTo>
                  <a:cubicBezTo>
                    <a:pt x="11" y="207"/>
                    <a:pt x="0" y="174"/>
                    <a:pt x="0" y="133"/>
                  </a:cubicBezTo>
                  <a:cubicBezTo>
                    <a:pt x="0" y="91"/>
                    <a:pt x="11" y="58"/>
                    <a:pt x="33" y="35"/>
                  </a:cubicBezTo>
                  <a:cubicBezTo>
                    <a:pt x="55" y="12"/>
                    <a:pt x="86" y="0"/>
                    <a:pt x="127" y="0"/>
                  </a:cubicBezTo>
                  <a:cubicBezTo>
                    <a:pt x="151" y="0"/>
                    <a:pt x="173" y="5"/>
                    <a:pt x="192" y="16"/>
                  </a:cubicBezTo>
                  <a:cubicBezTo>
                    <a:pt x="211" y="27"/>
                    <a:pt x="226" y="42"/>
                    <a:pt x="236" y="63"/>
                  </a:cubicBezTo>
                  <a:cubicBezTo>
                    <a:pt x="247" y="83"/>
                    <a:pt x="252" y="106"/>
                    <a:pt x="252" y="133"/>
                  </a:cubicBezTo>
                  <a:moveTo>
                    <a:pt x="88" y="133"/>
                  </a:moveTo>
                  <a:cubicBezTo>
                    <a:pt x="88" y="155"/>
                    <a:pt x="91" y="172"/>
                    <a:pt x="97" y="184"/>
                  </a:cubicBezTo>
                  <a:cubicBezTo>
                    <a:pt x="103" y="195"/>
                    <a:pt x="112" y="201"/>
                    <a:pt x="126" y="201"/>
                  </a:cubicBezTo>
                  <a:cubicBezTo>
                    <a:pt x="140" y="201"/>
                    <a:pt x="149" y="195"/>
                    <a:pt x="155" y="184"/>
                  </a:cubicBezTo>
                  <a:cubicBezTo>
                    <a:pt x="160" y="172"/>
                    <a:pt x="163" y="155"/>
                    <a:pt x="163" y="133"/>
                  </a:cubicBezTo>
                  <a:cubicBezTo>
                    <a:pt x="163" y="111"/>
                    <a:pt x="160" y="94"/>
                    <a:pt x="155" y="83"/>
                  </a:cubicBezTo>
                  <a:cubicBezTo>
                    <a:pt x="149" y="72"/>
                    <a:pt x="139" y="66"/>
                    <a:pt x="126" y="66"/>
                  </a:cubicBezTo>
                  <a:cubicBezTo>
                    <a:pt x="112" y="66"/>
                    <a:pt x="103" y="72"/>
                    <a:pt x="97" y="83"/>
                  </a:cubicBezTo>
                  <a:cubicBezTo>
                    <a:pt x="91" y="94"/>
                    <a:pt x="88" y="111"/>
                    <a:pt x="88" y="133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2600" dirty="0">
                <a:solidFill>
                  <a:schemeClr val="bg1"/>
                </a:solidFill>
              </a:endParaRPr>
            </a:p>
          </p:txBody>
        </p:sp>
        <p:sp>
          <p:nvSpPr>
            <p:cNvPr id="35" name="Rectangle 9">
              <a:extLst>
                <a:ext uri="{FF2B5EF4-FFF2-40B4-BE49-F238E27FC236}">
                  <a16:creationId xmlns:a16="http://schemas.microsoft.com/office/drawing/2014/main" id="{C3894AF9-2B03-4231-9AEA-EC49F5E194E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57300" y="482601"/>
              <a:ext cx="74612" cy="22542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2600" dirty="0">
                <a:solidFill>
                  <a:schemeClr val="bg1"/>
                </a:solidFill>
              </a:endParaRPr>
            </a:p>
          </p:txBody>
        </p:sp>
        <p:sp>
          <p:nvSpPr>
            <p:cNvPr id="36" name="Rectangle 10">
              <a:extLst>
                <a:ext uri="{FF2B5EF4-FFF2-40B4-BE49-F238E27FC236}">
                  <a16:creationId xmlns:a16="http://schemas.microsoft.com/office/drawing/2014/main" id="{F1C43784-6F73-4D9F-8497-B40FDBB854E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57300" y="404813"/>
              <a:ext cx="74612" cy="508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2600" dirty="0">
                <a:solidFill>
                  <a:schemeClr val="bg1"/>
                </a:solidFill>
              </a:endParaRPr>
            </a:p>
          </p:txBody>
        </p:sp>
        <p:sp>
          <p:nvSpPr>
            <p:cNvPr id="37" name="Freeform 11">
              <a:extLst>
                <a:ext uri="{FF2B5EF4-FFF2-40B4-BE49-F238E27FC236}">
                  <a16:creationId xmlns:a16="http://schemas.microsoft.com/office/drawing/2014/main" id="{E031C0BD-B701-4255-B53D-1A0FB806633C}"/>
                </a:ext>
              </a:extLst>
            </p:cNvPr>
            <p:cNvSpPr>
              <a:spLocks/>
            </p:cNvSpPr>
            <p:nvPr/>
          </p:nvSpPr>
          <p:spPr bwMode="auto">
            <a:xfrm>
              <a:off x="1362075" y="411163"/>
              <a:ext cx="158750" cy="300038"/>
            </a:xfrm>
            <a:custGeom>
              <a:avLst/>
              <a:gdLst>
                <a:gd name="T0" fmla="*/ 142 w 184"/>
                <a:gd name="T1" fmla="*/ 274 h 344"/>
                <a:gd name="T2" fmla="*/ 184 w 184"/>
                <a:gd name="T3" fmla="*/ 265 h 344"/>
                <a:gd name="T4" fmla="*/ 184 w 184"/>
                <a:gd name="T5" fmla="*/ 330 h 344"/>
                <a:gd name="T6" fmla="*/ 150 w 184"/>
                <a:gd name="T7" fmla="*/ 341 h 344"/>
                <a:gd name="T8" fmla="*/ 113 w 184"/>
                <a:gd name="T9" fmla="*/ 344 h 344"/>
                <a:gd name="T10" fmla="*/ 50 w 184"/>
                <a:gd name="T11" fmla="*/ 322 h 344"/>
                <a:gd name="T12" fmla="*/ 30 w 184"/>
                <a:gd name="T13" fmla="*/ 255 h 344"/>
                <a:gd name="T14" fmla="*/ 30 w 184"/>
                <a:gd name="T15" fmla="*/ 148 h 344"/>
                <a:gd name="T16" fmla="*/ 0 w 184"/>
                <a:gd name="T17" fmla="*/ 148 h 344"/>
                <a:gd name="T18" fmla="*/ 0 w 184"/>
                <a:gd name="T19" fmla="*/ 81 h 344"/>
                <a:gd name="T20" fmla="*/ 30 w 184"/>
                <a:gd name="T21" fmla="*/ 81 h 344"/>
                <a:gd name="T22" fmla="*/ 30 w 184"/>
                <a:gd name="T23" fmla="*/ 16 h 344"/>
                <a:gd name="T24" fmla="*/ 118 w 184"/>
                <a:gd name="T25" fmla="*/ 0 h 344"/>
                <a:gd name="T26" fmla="*/ 118 w 184"/>
                <a:gd name="T27" fmla="*/ 81 h 344"/>
                <a:gd name="T28" fmla="*/ 174 w 184"/>
                <a:gd name="T29" fmla="*/ 81 h 344"/>
                <a:gd name="T30" fmla="*/ 174 w 184"/>
                <a:gd name="T31" fmla="*/ 148 h 344"/>
                <a:gd name="T32" fmla="*/ 118 w 184"/>
                <a:gd name="T33" fmla="*/ 148 h 344"/>
                <a:gd name="T34" fmla="*/ 118 w 184"/>
                <a:gd name="T35" fmla="*/ 249 h 344"/>
                <a:gd name="T36" fmla="*/ 142 w 184"/>
                <a:gd name="T37" fmla="*/ 274 h 3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84" h="344">
                  <a:moveTo>
                    <a:pt x="142" y="274"/>
                  </a:moveTo>
                  <a:cubicBezTo>
                    <a:pt x="153" y="274"/>
                    <a:pt x="167" y="271"/>
                    <a:pt x="184" y="265"/>
                  </a:cubicBezTo>
                  <a:cubicBezTo>
                    <a:pt x="184" y="330"/>
                    <a:pt x="184" y="330"/>
                    <a:pt x="184" y="330"/>
                  </a:cubicBezTo>
                  <a:cubicBezTo>
                    <a:pt x="172" y="335"/>
                    <a:pt x="161" y="339"/>
                    <a:pt x="150" y="341"/>
                  </a:cubicBezTo>
                  <a:cubicBezTo>
                    <a:pt x="140" y="343"/>
                    <a:pt x="127" y="344"/>
                    <a:pt x="113" y="344"/>
                  </a:cubicBezTo>
                  <a:cubicBezTo>
                    <a:pt x="84" y="344"/>
                    <a:pt x="63" y="337"/>
                    <a:pt x="50" y="322"/>
                  </a:cubicBezTo>
                  <a:cubicBezTo>
                    <a:pt x="37" y="308"/>
                    <a:pt x="30" y="285"/>
                    <a:pt x="30" y="255"/>
                  </a:cubicBezTo>
                  <a:cubicBezTo>
                    <a:pt x="30" y="148"/>
                    <a:pt x="30" y="148"/>
                    <a:pt x="30" y="148"/>
                  </a:cubicBezTo>
                  <a:cubicBezTo>
                    <a:pt x="0" y="148"/>
                    <a:pt x="0" y="148"/>
                    <a:pt x="0" y="148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30" y="81"/>
                    <a:pt x="30" y="81"/>
                    <a:pt x="30" y="81"/>
                  </a:cubicBezTo>
                  <a:cubicBezTo>
                    <a:pt x="30" y="16"/>
                    <a:pt x="30" y="16"/>
                    <a:pt x="30" y="16"/>
                  </a:cubicBezTo>
                  <a:cubicBezTo>
                    <a:pt x="118" y="0"/>
                    <a:pt x="118" y="0"/>
                    <a:pt x="118" y="0"/>
                  </a:cubicBezTo>
                  <a:cubicBezTo>
                    <a:pt x="118" y="81"/>
                    <a:pt x="118" y="81"/>
                    <a:pt x="118" y="81"/>
                  </a:cubicBezTo>
                  <a:cubicBezTo>
                    <a:pt x="174" y="81"/>
                    <a:pt x="174" y="81"/>
                    <a:pt x="174" y="81"/>
                  </a:cubicBezTo>
                  <a:cubicBezTo>
                    <a:pt x="174" y="148"/>
                    <a:pt x="174" y="148"/>
                    <a:pt x="174" y="148"/>
                  </a:cubicBezTo>
                  <a:cubicBezTo>
                    <a:pt x="118" y="148"/>
                    <a:pt x="118" y="148"/>
                    <a:pt x="118" y="148"/>
                  </a:cubicBezTo>
                  <a:cubicBezTo>
                    <a:pt x="118" y="249"/>
                    <a:pt x="118" y="249"/>
                    <a:pt x="118" y="249"/>
                  </a:cubicBezTo>
                  <a:cubicBezTo>
                    <a:pt x="118" y="266"/>
                    <a:pt x="126" y="274"/>
                    <a:pt x="142" y="274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2600" dirty="0">
                <a:solidFill>
                  <a:schemeClr val="bg1"/>
                </a:solidFill>
              </a:endParaRPr>
            </a:p>
          </p:txBody>
        </p:sp>
        <p:sp>
          <p:nvSpPr>
            <p:cNvPr id="38" name="Freeform 12">
              <a:extLst>
                <a:ext uri="{FF2B5EF4-FFF2-40B4-BE49-F238E27FC236}">
                  <a16:creationId xmlns:a16="http://schemas.microsoft.com/office/drawing/2014/main" id="{1F07466D-8C2C-4286-9984-9193301353E7}"/>
                </a:ext>
              </a:extLst>
            </p:cNvPr>
            <p:cNvSpPr>
              <a:spLocks/>
            </p:cNvSpPr>
            <p:nvPr/>
          </p:nvSpPr>
          <p:spPr bwMode="auto">
            <a:xfrm>
              <a:off x="1535113" y="411163"/>
              <a:ext cx="158750" cy="300038"/>
            </a:xfrm>
            <a:custGeom>
              <a:avLst/>
              <a:gdLst>
                <a:gd name="T0" fmla="*/ 142 w 184"/>
                <a:gd name="T1" fmla="*/ 274 h 344"/>
                <a:gd name="T2" fmla="*/ 184 w 184"/>
                <a:gd name="T3" fmla="*/ 265 h 344"/>
                <a:gd name="T4" fmla="*/ 184 w 184"/>
                <a:gd name="T5" fmla="*/ 330 h 344"/>
                <a:gd name="T6" fmla="*/ 151 w 184"/>
                <a:gd name="T7" fmla="*/ 341 h 344"/>
                <a:gd name="T8" fmla="*/ 114 w 184"/>
                <a:gd name="T9" fmla="*/ 344 h 344"/>
                <a:gd name="T10" fmla="*/ 50 w 184"/>
                <a:gd name="T11" fmla="*/ 322 h 344"/>
                <a:gd name="T12" fmla="*/ 31 w 184"/>
                <a:gd name="T13" fmla="*/ 255 h 344"/>
                <a:gd name="T14" fmla="*/ 31 w 184"/>
                <a:gd name="T15" fmla="*/ 148 h 344"/>
                <a:gd name="T16" fmla="*/ 0 w 184"/>
                <a:gd name="T17" fmla="*/ 148 h 344"/>
                <a:gd name="T18" fmla="*/ 0 w 184"/>
                <a:gd name="T19" fmla="*/ 81 h 344"/>
                <a:gd name="T20" fmla="*/ 31 w 184"/>
                <a:gd name="T21" fmla="*/ 81 h 344"/>
                <a:gd name="T22" fmla="*/ 31 w 184"/>
                <a:gd name="T23" fmla="*/ 15 h 344"/>
                <a:gd name="T24" fmla="*/ 119 w 184"/>
                <a:gd name="T25" fmla="*/ 0 h 344"/>
                <a:gd name="T26" fmla="*/ 119 w 184"/>
                <a:gd name="T27" fmla="*/ 81 h 344"/>
                <a:gd name="T28" fmla="*/ 174 w 184"/>
                <a:gd name="T29" fmla="*/ 81 h 344"/>
                <a:gd name="T30" fmla="*/ 174 w 184"/>
                <a:gd name="T31" fmla="*/ 148 h 344"/>
                <a:gd name="T32" fmla="*/ 119 w 184"/>
                <a:gd name="T33" fmla="*/ 148 h 344"/>
                <a:gd name="T34" fmla="*/ 119 w 184"/>
                <a:gd name="T35" fmla="*/ 249 h 344"/>
                <a:gd name="T36" fmla="*/ 142 w 184"/>
                <a:gd name="T37" fmla="*/ 274 h 3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84" h="344">
                  <a:moveTo>
                    <a:pt x="142" y="274"/>
                  </a:moveTo>
                  <a:cubicBezTo>
                    <a:pt x="154" y="274"/>
                    <a:pt x="168" y="271"/>
                    <a:pt x="184" y="265"/>
                  </a:cubicBezTo>
                  <a:cubicBezTo>
                    <a:pt x="184" y="330"/>
                    <a:pt x="184" y="330"/>
                    <a:pt x="184" y="330"/>
                  </a:cubicBezTo>
                  <a:cubicBezTo>
                    <a:pt x="173" y="335"/>
                    <a:pt x="161" y="339"/>
                    <a:pt x="151" y="341"/>
                  </a:cubicBezTo>
                  <a:cubicBezTo>
                    <a:pt x="140" y="343"/>
                    <a:pt x="128" y="344"/>
                    <a:pt x="114" y="344"/>
                  </a:cubicBezTo>
                  <a:cubicBezTo>
                    <a:pt x="84" y="344"/>
                    <a:pt x="63" y="337"/>
                    <a:pt x="50" y="322"/>
                  </a:cubicBezTo>
                  <a:cubicBezTo>
                    <a:pt x="37" y="308"/>
                    <a:pt x="31" y="285"/>
                    <a:pt x="31" y="255"/>
                  </a:cubicBezTo>
                  <a:cubicBezTo>
                    <a:pt x="31" y="148"/>
                    <a:pt x="31" y="148"/>
                    <a:pt x="31" y="148"/>
                  </a:cubicBezTo>
                  <a:cubicBezTo>
                    <a:pt x="0" y="148"/>
                    <a:pt x="0" y="148"/>
                    <a:pt x="0" y="148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31" y="81"/>
                    <a:pt x="31" y="81"/>
                    <a:pt x="31" y="81"/>
                  </a:cubicBezTo>
                  <a:cubicBezTo>
                    <a:pt x="31" y="15"/>
                    <a:pt x="31" y="15"/>
                    <a:pt x="31" y="15"/>
                  </a:cubicBezTo>
                  <a:cubicBezTo>
                    <a:pt x="119" y="0"/>
                    <a:pt x="119" y="0"/>
                    <a:pt x="119" y="0"/>
                  </a:cubicBezTo>
                  <a:cubicBezTo>
                    <a:pt x="119" y="81"/>
                    <a:pt x="119" y="81"/>
                    <a:pt x="119" y="81"/>
                  </a:cubicBezTo>
                  <a:cubicBezTo>
                    <a:pt x="174" y="81"/>
                    <a:pt x="174" y="81"/>
                    <a:pt x="174" y="81"/>
                  </a:cubicBezTo>
                  <a:cubicBezTo>
                    <a:pt x="174" y="148"/>
                    <a:pt x="174" y="148"/>
                    <a:pt x="174" y="148"/>
                  </a:cubicBezTo>
                  <a:cubicBezTo>
                    <a:pt x="119" y="148"/>
                    <a:pt x="119" y="148"/>
                    <a:pt x="119" y="148"/>
                  </a:cubicBezTo>
                  <a:cubicBezTo>
                    <a:pt x="119" y="249"/>
                    <a:pt x="119" y="249"/>
                    <a:pt x="119" y="249"/>
                  </a:cubicBezTo>
                  <a:cubicBezTo>
                    <a:pt x="119" y="266"/>
                    <a:pt x="127" y="274"/>
                    <a:pt x="142" y="274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2600" dirty="0">
                <a:solidFill>
                  <a:schemeClr val="bg1"/>
                </a:solidFill>
              </a:endParaRPr>
            </a:p>
          </p:txBody>
        </p:sp>
        <p:sp>
          <p:nvSpPr>
            <p:cNvPr id="39" name="Freeform 13">
              <a:extLst>
                <a:ext uri="{FF2B5EF4-FFF2-40B4-BE49-F238E27FC236}">
                  <a16:creationId xmlns:a16="http://schemas.microsoft.com/office/drawing/2014/main" id="{F2700776-9B5A-4A2C-BA8E-E8C5B03A090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709738" y="479426"/>
              <a:ext cx="211137" cy="231775"/>
            </a:xfrm>
            <a:custGeom>
              <a:avLst/>
              <a:gdLst>
                <a:gd name="T0" fmla="*/ 213 w 244"/>
                <a:gd name="T1" fmla="*/ 30 h 267"/>
                <a:gd name="T2" fmla="*/ 125 w 244"/>
                <a:gd name="T3" fmla="*/ 0 h 267"/>
                <a:gd name="T4" fmla="*/ 33 w 244"/>
                <a:gd name="T5" fmla="*/ 35 h 267"/>
                <a:gd name="T6" fmla="*/ 0 w 244"/>
                <a:gd name="T7" fmla="*/ 135 h 267"/>
                <a:gd name="T8" fmla="*/ 35 w 244"/>
                <a:gd name="T9" fmla="*/ 233 h 267"/>
                <a:gd name="T10" fmla="*/ 133 w 244"/>
                <a:gd name="T11" fmla="*/ 267 h 267"/>
                <a:gd name="T12" fmla="*/ 185 w 244"/>
                <a:gd name="T13" fmla="*/ 263 h 267"/>
                <a:gd name="T14" fmla="*/ 227 w 244"/>
                <a:gd name="T15" fmla="*/ 249 h 267"/>
                <a:gd name="T16" fmla="*/ 214 w 244"/>
                <a:gd name="T17" fmla="*/ 190 h 267"/>
                <a:gd name="T18" fmla="*/ 186 w 244"/>
                <a:gd name="T19" fmla="*/ 200 h 267"/>
                <a:gd name="T20" fmla="*/ 144 w 244"/>
                <a:gd name="T21" fmla="*/ 204 h 267"/>
                <a:gd name="T22" fmla="*/ 104 w 244"/>
                <a:gd name="T23" fmla="*/ 192 h 267"/>
                <a:gd name="T24" fmla="*/ 88 w 244"/>
                <a:gd name="T25" fmla="*/ 158 h 267"/>
                <a:gd name="T26" fmla="*/ 244 w 244"/>
                <a:gd name="T27" fmla="*/ 158 h 267"/>
                <a:gd name="T28" fmla="*/ 244 w 244"/>
                <a:gd name="T29" fmla="*/ 118 h 267"/>
                <a:gd name="T30" fmla="*/ 213 w 244"/>
                <a:gd name="T31" fmla="*/ 30 h 267"/>
                <a:gd name="T32" fmla="*/ 90 w 244"/>
                <a:gd name="T33" fmla="*/ 102 h 267"/>
                <a:gd name="T34" fmla="*/ 102 w 244"/>
                <a:gd name="T35" fmla="*/ 70 h 267"/>
                <a:gd name="T36" fmla="*/ 128 w 244"/>
                <a:gd name="T37" fmla="*/ 61 h 267"/>
                <a:gd name="T38" fmla="*/ 155 w 244"/>
                <a:gd name="T39" fmla="*/ 72 h 267"/>
                <a:gd name="T40" fmla="*/ 165 w 244"/>
                <a:gd name="T41" fmla="*/ 102 h 267"/>
                <a:gd name="T42" fmla="*/ 90 w 244"/>
                <a:gd name="T43" fmla="*/ 102 h 2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44" h="267">
                  <a:moveTo>
                    <a:pt x="213" y="30"/>
                  </a:moveTo>
                  <a:cubicBezTo>
                    <a:pt x="192" y="10"/>
                    <a:pt x="163" y="0"/>
                    <a:pt x="125" y="0"/>
                  </a:cubicBezTo>
                  <a:cubicBezTo>
                    <a:pt x="85" y="0"/>
                    <a:pt x="54" y="12"/>
                    <a:pt x="33" y="35"/>
                  </a:cubicBezTo>
                  <a:cubicBezTo>
                    <a:pt x="11" y="58"/>
                    <a:pt x="0" y="92"/>
                    <a:pt x="0" y="135"/>
                  </a:cubicBezTo>
                  <a:cubicBezTo>
                    <a:pt x="0" y="178"/>
                    <a:pt x="12" y="210"/>
                    <a:pt x="35" y="233"/>
                  </a:cubicBezTo>
                  <a:cubicBezTo>
                    <a:pt x="59" y="256"/>
                    <a:pt x="91" y="267"/>
                    <a:pt x="133" y="267"/>
                  </a:cubicBezTo>
                  <a:cubicBezTo>
                    <a:pt x="153" y="267"/>
                    <a:pt x="171" y="266"/>
                    <a:pt x="185" y="263"/>
                  </a:cubicBezTo>
                  <a:cubicBezTo>
                    <a:pt x="200" y="261"/>
                    <a:pt x="214" y="256"/>
                    <a:pt x="227" y="249"/>
                  </a:cubicBezTo>
                  <a:cubicBezTo>
                    <a:pt x="214" y="190"/>
                    <a:pt x="214" y="190"/>
                    <a:pt x="214" y="190"/>
                  </a:cubicBezTo>
                  <a:cubicBezTo>
                    <a:pt x="204" y="194"/>
                    <a:pt x="195" y="197"/>
                    <a:pt x="186" y="200"/>
                  </a:cubicBezTo>
                  <a:cubicBezTo>
                    <a:pt x="173" y="202"/>
                    <a:pt x="159" y="204"/>
                    <a:pt x="144" y="204"/>
                  </a:cubicBezTo>
                  <a:cubicBezTo>
                    <a:pt x="127" y="204"/>
                    <a:pt x="114" y="200"/>
                    <a:pt x="104" y="192"/>
                  </a:cubicBezTo>
                  <a:cubicBezTo>
                    <a:pt x="94" y="183"/>
                    <a:pt x="89" y="172"/>
                    <a:pt x="88" y="158"/>
                  </a:cubicBezTo>
                  <a:cubicBezTo>
                    <a:pt x="244" y="158"/>
                    <a:pt x="244" y="158"/>
                    <a:pt x="244" y="158"/>
                  </a:cubicBezTo>
                  <a:cubicBezTo>
                    <a:pt x="244" y="118"/>
                    <a:pt x="244" y="118"/>
                    <a:pt x="244" y="118"/>
                  </a:cubicBezTo>
                  <a:cubicBezTo>
                    <a:pt x="244" y="80"/>
                    <a:pt x="234" y="51"/>
                    <a:pt x="213" y="30"/>
                  </a:cubicBezTo>
                  <a:moveTo>
                    <a:pt x="90" y="102"/>
                  </a:moveTo>
                  <a:cubicBezTo>
                    <a:pt x="91" y="87"/>
                    <a:pt x="95" y="77"/>
                    <a:pt x="102" y="70"/>
                  </a:cubicBezTo>
                  <a:cubicBezTo>
                    <a:pt x="109" y="64"/>
                    <a:pt x="118" y="61"/>
                    <a:pt x="128" y="61"/>
                  </a:cubicBezTo>
                  <a:cubicBezTo>
                    <a:pt x="139" y="61"/>
                    <a:pt x="148" y="64"/>
                    <a:pt x="155" y="72"/>
                  </a:cubicBezTo>
                  <a:cubicBezTo>
                    <a:pt x="161" y="79"/>
                    <a:pt x="165" y="89"/>
                    <a:pt x="165" y="102"/>
                  </a:cubicBezTo>
                  <a:lnTo>
                    <a:pt x="90" y="102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2600" dirty="0">
                <a:solidFill>
                  <a:schemeClr val="bg1"/>
                </a:solidFill>
              </a:endParaRPr>
            </a:p>
          </p:txBody>
        </p:sp>
        <p:sp>
          <p:nvSpPr>
            <p:cNvPr id="42" name="Freeform 14">
              <a:extLst>
                <a:ext uri="{FF2B5EF4-FFF2-40B4-BE49-F238E27FC236}">
                  <a16:creationId xmlns:a16="http://schemas.microsoft.com/office/drawing/2014/main" id="{1D768AB6-AEBA-4689-BCE3-70447F634D0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68338" y="479426"/>
              <a:ext cx="209550" cy="231775"/>
            </a:xfrm>
            <a:custGeom>
              <a:avLst/>
              <a:gdLst>
                <a:gd name="T0" fmla="*/ 212 w 243"/>
                <a:gd name="T1" fmla="*/ 30 h 267"/>
                <a:gd name="T2" fmla="*/ 124 w 243"/>
                <a:gd name="T3" fmla="*/ 0 h 267"/>
                <a:gd name="T4" fmla="*/ 32 w 243"/>
                <a:gd name="T5" fmla="*/ 35 h 267"/>
                <a:gd name="T6" fmla="*/ 0 w 243"/>
                <a:gd name="T7" fmla="*/ 135 h 267"/>
                <a:gd name="T8" fmla="*/ 35 w 243"/>
                <a:gd name="T9" fmla="*/ 233 h 267"/>
                <a:gd name="T10" fmla="*/ 132 w 243"/>
                <a:gd name="T11" fmla="*/ 267 h 267"/>
                <a:gd name="T12" fmla="*/ 184 w 243"/>
                <a:gd name="T13" fmla="*/ 263 h 267"/>
                <a:gd name="T14" fmla="*/ 227 w 243"/>
                <a:gd name="T15" fmla="*/ 249 h 267"/>
                <a:gd name="T16" fmla="*/ 213 w 243"/>
                <a:gd name="T17" fmla="*/ 190 h 267"/>
                <a:gd name="T18" fmla="*/ 185 w 243"/>
                <a:gd name="T19" fmla="*/ 200 h 267"/>
                <a:gd name="T20" fmla="*/ 143 w 243"/>
                <a:gd name="T21" fmla="*/ 204 h 267"/>
                <a:gd name="T22" fmla="*/ 103 w 243"/>
                <a:gd name="T23" fmla="*/ 192 h 267"/>
                <a:gd name="T24" fmla="*/ 88 w 243"/>
                <a:gd name="T25" fmla="*/ 158 h 267"/>
                <a:gd name="T26" fmla="*/ 243 w 243"/>
                <a:gd name="T27" fmla="*/ 158 h 267"/>
                <a:gd name="T28" fmla="*/ 243 w 243"/>
                <a:gd name="T29" fmla="*/ 118 h 267"/>
                <a:gd name="T30" fmla="*/ 212 w 243"/>
                <a:gd name="T31" fmla="*/ 30 h 267"/>
                <a:gd name="T32" fmla="*/ 89 w 243"/>
                <a:gd name="T33" fmla="*/ 102 h 267"/>
                <a:gd name="T34" fmla="*/ 102 w 243"/>
                <a:gd name="T35" fmla="*/ 70 h 267"/>
                <a:gd name="T36" fmla="*/ 127 w 243"/>
                <a:gd name="T37" fmla="*/ 61 h 267"/>
                <a:gd name="T38" fmla="*/ 154 w 243"/>
                <a:gd name="T39" fmla="*/ 72 h 267"/>
                <a:gd name="T40" fmla="*/ 164 w 243"/>
                <a:gd name="T41" fmla="*/ 102 h 267"/>
                <a:gd name="T42" fmla="*/ 89 w 243"/>
                <a:gd name="T43" fmla="*/ 102 h 2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43" h="267">
                  <a:moveTo>
                    <a:pt x="212" y="30"/>
                  </a:moveTo>
                  <a:cubicBezTo>
                    <a:pt x="191" y="10"/>
                    <a:pt x="162" y="0"/>
                    <a:pt x="124" y="0"/>
                  </a:cubicBezTo>
                  <a:cubicBezTo>
                    <a:pt x="84" y="0"/>
                    <a:pt x="53" y="12"/>
                    <a:pt x="32" y="35"/>
                  </a:cubicBezTo>
                  <a:cubicBezTo>
                    <a:pt x="10" y="58"/>
                    <a:pt x="0" y="92"/>
                    <a:pt x="0" y="135"/>
                  </a:cubicBezTo>
                  <a:cubicBezTo>
                    <a:pt x="0" y="178"/>
                    <a:pt x="11" y="210"/>
                    <a:pt x="35" y="233"/>
                  </a:cubicBezTo>
                  <a:cubicBezTo>
                    <a:pt x="58" y="256"/>
                    <a:pt x="90" y="267"/>
                    <a:pt x="132" y="267"/>
                  </a:cubicBezTo>
                  <a:cubicBezTo>
                    <a:pt x="153" y="267"/>
                    <a:pt x="170" y="266"/>
                    <a:pt x="184" y="263"/>
                  </a:cubicBezTo>
                  <a:cubicBezTo>
                    <a:pt x="199" y="261"/>
                    <a:pt x="213" y="256"/>
                    <a:pt x="227" y="249"/>
                  </a:cubicBezTo>
                  <a:cubicBezTo>
                    <a:pt x="213" y="190"/>
                    <a:pt x="213" y="190"/>
                    <a:pt x="213" y="190"/>
                  </a:cubicBezTo>
                  <a:cubicBezTo>
                    <a:pt x="203" y="194"/>
                    <a:pt x="194" y="197"/>
                    <a:pt x="185" y="200"/>
                  </a:cubicBezTo>
                  <a:cubicBezTo>
                    <a:pt x="172" y="202"/>
                    <a:pt x="158" y="204"/>
                    <a:pt x="143" y="204"/>
                  </a:cubicBezTo>
                  <a:cubicBezTo>
                    <a:pt x="126" y="204"/>
                    <a:pt x="113" y="200"/>
                    <a:pt x="103" y="192"/>
                  </a:cubicBezTo>
                  <a:cubicBezTo>
                    <a:pt x="93" y="183"/>
                    <a:pt x="88" y="172"/>
                    <a:pt x="88" y="158"/>
                  </a:cubicBezTo>
                  <a:cubicBezTo>
                    <a:pt x="243" y="158"/>
                    <a:pt x="243" y="158"/>
                    <a:pt x="243" y="158"/>
                  </a:cubicBezTo>
                  <a:cubicBezTo>
                    <a:pt x="243" y="118"/>
                    <a:pt x="243" y="118"/>
                    <a:pt x="243" y="118"/>
                  </a:cubicBezTo>
                  <a:cubicBezTo>
                    <a:pt x="243" y="80"/>
                    <a:pt x="233" y="51"/>
                    <a:pt x="212" y="30"/>
                  </a:cubicBezTo>
                  <a:moveTo>
                    <a:pt x="89" y="102"/>
                  </a:moveTo>
                  <a:cubicBezTo>
                    <a:pt x="91" y="87"/>
                    <a:pt x="95" y="77"/>
                    <a:pt x="102" y="70"/>
                  </a:cubicBezTo>
                  <a:cubicBezTo>
                    <a:pt x="108" y="64"/>
                    <a:pt x="117" y="61"/>
                    <a:pt x="127" y="61"/>
                  </a:cubicBezTo>
                  <a:cubicBezTo>
                    <a:pt x="138" y="61"/>
                    <a:pt x="147" y="64"/>
                    <a:pt x="154" y="72"/>
                  </a:cubicBezTo>
                  <a:cubicBezTo>
                    <a:pt x="160" y="79"/>
                    <a:pt x="164" y="89"/>
                    <a:pt x="164" y="102"/>
                  </a:cubicBezTo>
                  <a:lnTo>
                    <a:pt x="89" y="102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2600" dirty="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13130926"/>
      </p:ext>
    </p:extLst>
  </p:cSld>
  <p:clrMapOvr>
    <a:masterClrMapping/>
  </p:clrMapOvr>
  <p:transition>
    <p:fade/>
  </p:transition>
  <p:hf hdr="0" dt="0"/>
  <p:extLst>
    <p:ext uri="{DCECCB84-F9BA-43D5-87BE-67443E8EF086}">
      <p15:sldGuideLst xmlns:p15="http://schemas.microsoft.com/office/powerpoint/2012/main">
        <p15:guide id="1" orient="horz" pos="4088">
          <p15:clr>
            <a:srgbClr val="FBAE40"/>
          </p15:clr>
        </p15:guide>
      </p15:sldGuideLst>
    </p:ext>
  </p:extLst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 - Deloitte green">
    <p:bg bwMode="gray"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gray">
          <a:xfrm>
            <a:off x="524934" y="1705670"/>
            <a:ext cx="10517717" cy="1592403"/>
          </a:xfrm>
        </p:spPr>
        <p:txBody>
          <a:bodyPr anchor="b"/>
          <a:lstStyle>
            <a:lvl1pPr>
              <a:lnSpc>
                <a:spcPct val="95000"/>
              </a:lnSpc>
              <a:defRPr sz="3600" b="1">
                <a:solidFill>
                  <a:schemeClr val="bg1"/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 bwMode="gray">
          <a:xfrm>
            <a:off x="524934" y="3429000"/>
            <a:ext cx="10517717" cy="1566532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95000"/>
              </a:lnSpc>
              <a:spcAft>
                <a:spcPts val="0"/>
              </a:spcAft>
              <a:buNone/>
              <a:defRPr sz="36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559248413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</p15:sldGuideLst>
    </p:ext>
  </p:extLst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 - Deloitte Green 4">
    <p:bg bwMode="gray"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gray">
          <a:xfrm>
            <a:off x="528000" y="1705670"/>
            <a:ext cx="10514651" cy="1592403"/>
          </a:xfrm>
        </p:spPr>
        <p:txBody>
          <a:bodyPr anchor="b"/>
          <a:lstStyle>
            <a:lvl1pPr>
              <a:lnSpc>
                <a:spcPct val="95000"/>
              </a:lnSpc>
              <a:defRPr sz="3600" b="1">
                <a:solidFill>
                  <a:schemeClr val="bg1"/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 bwMode="gray">
          <a:xfrm>
            <a:off x="528000" y="3429000"/>
            <a:ext cx="10517717" cy="1566532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95000"/>
              </a:lnSpc>
              <a:spcAft>
                <a:spcPts val="0"/>
              </a:spcAft>
              <a:buNone/>
              <a:defRPr sz="36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077094686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</p15:sldGuideLst>
    </p:ext>
  </p:extLst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subtitle &amp;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501650" y="651600"/>
            <a:ext cx="11188700" cy="757255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None/>
              <a:defRPr sz="1800" b="0">
                <a:solidFill>
                  <a:srgbClr val="575757"/>
                </a:solidFill>
              </a:defRPr>
            </a:lvl1pPr>
          </a:lstStyle>
          <a:p>
            <a:pPr lvl="0"/>
            <a:r>
              <a:rPr lang="en-US" dirty="0"/>
              <a:t>Click to add subtitle</a:t>
            </a:r>
          </a:p>
        </p:txBody>
      </p:sp>
      <p:sp>
        <p:nvSpPr>
          <p:cNvPr id="17" name="Chart Placeholder 3"/>
          <p:cNvSpPr>
            <a:spLocks noGrp="1"/>
          </p:cNvSpPr>
          <p:nvPr>
            <p:ph type="chart" sz="quarter" idx="15"/>
          </p:nvPr>
        </p:nvSpPr>
        <p:spPr>
          <a:xfrm>
            <a:off x="501652" y="2052000"/>
            <a:ext cx="11188699" cy="4069013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en-US"/>
              <a:t>Click icon to add chart</a:t>
            </a:r>
            <a:endParaRPr lang="en-GB" dirty="0"/>
          </a:p>
        </p:txBody>
      </p:sp>
      <p:sp>
        <p:nvSpPr>
          <p:cNvPr id="18" name="Text Placeholder 8"/>
          <p:cNvSpPr>
            <a:spLocks noGrp="1"/>
          </p:cNvSpPr>
          <p:nvPr>
            <p:ph type="body" sz="quarter" idx="18"/>
          </p:nvPr>
        </p:nvSpPr>
        <p:spPr>
          <a:xfrm>
            <a:off x="501652" y="1674087"/>
            <a:ext cx="11188699" cy="357187"/>
          </a:xfrm>
        </p:spPr>
        <p:txBody>
          <a:bodyPr>
            <a:noAutofit/>
          </a:bodyPr>
          <a:lstStyle/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9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501651" y="6121014"/>
            <a:ext cx="11188700" cy="260737"/>
          </a:xfrm>
        </p:spPr>
        <p:txBody>
          <a:bodyPr>
            <a:noAutofit/>
          </a:bodyPr>
          <a:lstStyle>
            <a:lvl1pPr>
              <a:spcAft>
                <a:spcPts val="0"/>
              </a:spcAft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Title Placeholder 1">
            <a:extLst>
              <a:ext uri="{FF2B5EF4-FFF2-40B4-BE49-F238E27FC236}">
                <a16:creationId xmlns:a16="http://schemas.microsoft.com/office/drawing/2014/main" id="{8CFE9674-04ED-4C53-9426-4EA385799FE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01650" y="317500"/>
            <a:ext cx="11188700" cy="334099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>
              <a:defRPr>
                <a:latin typeface="+mj-lt"/>
              </a:defRPr>
            </a:lvl1pPr>
          </a:lstStyle>
          <a:p>
            <a:r>
              <a:rPr lang="en-US" dirty="0"/>
              <a:t>Click to add title</a:t>
            </a:r>
          </a:p>
        </p:txBody>
      </p:sp>
    </p:spTree>
    <p:extLst>
      <p:ext uri="{BB962C8B-B14F-4D97-AF65-F5344CB8AC3E}">
        <p14:creationId xmlns:p14="http://schemas.microsoft.com/office/powerpoint/2010/main" val="556879979"/>
      </p:ext>
    </p:extLst>
  </p:cSld>
  <p:clrMapOvr>
    <a:masterClrMapping/>
  </p:clrMapOvr>
  <p:transition>
    <p:fade/>
  </p:transition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columns of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ontent Placeholder 3"/>
          <p:cNvSpPr>
            <a:spLocks noGrp="1"/>
          </p:cNvSpPr>
          <p:nvPr>
            <p:ph sz="quarter" idx="10"/>
          </p:nvPr>
        </p:nvSpPr>
        <p:spPr>
          <a:xfrm>
            <a:off x="501651" y="1665289"/>
            <a:ext cx="5305579" cy="4716461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buFontTx/>
              <a:buNone/>
              <a:tabLst>
                <a:tab pos="5029200" algn="r"/>
              </a:tabLst>
              <a:defRPr/>
            </a:lvl1pPr>
            <a:lvl2pPr marL="139700" indent="-139700" algn="l">
              <a:buClrTx/>
              <a:buSzPct val="100000"/>
              <a:buFont typeface="Arial" panose="020B0604020202020204" pitchFamily="34" charset="0"/>
              <a:buChar char="•"/>
              <a:tabLst>
                <a:tab pos="5029200" algn="r"/>
              </a:tabLst>
              <a:defRPr/>
            </a:lvl2pPr>
            <a:lvl3pPr marL="304800" indent="-139700" algn="l">
              <a:buClrTx/>
              <a:buSzPct val="100000"/>
              <a:buFont typeface="Arial" panose="020B0604020202020204" pitchFamily="34" charset="0"/>
              <a:buChar char="−"/>
              <a:tabLst>
                <a:tab pos="5029200" algn="r"/>
              </a:tabLst>
              <a:defRPr/>
            </a:lvl3pPr>
            <a:lvl4pPr marL="469900" indent="-139700" algn="l">
              <a:buClrTx/>
              <a:buSzPct val="100000"/>
              <a:buFont typeface="Arial" panose="020B0604020202020204" pitchFamily="34" charset="0"/>
              <a:buChar char="◦"/>
              <a:tabLst>
                <a:tab pos="5029200" algn="r"/>
              </a:tabLst>
              <a:defRPr/>
            </a:lvl4pPr>
            <a:lvl5pPr marL="635000" indent="-139700" algn="l">
              <a:buClrTx/>
              <a:buSzPct val="100000"/>
              <a:buFont typeface="Arial" panose="020B0604020202020204" pitchFamily="34" charset="0"/>
              <a:buChar char="−"/>
              <a:tabLst>
                <a:tab pos="5029200" algn="r"/>
              </a:tabLst>
              <a:defRPr baseline="0"/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US" noProof="0" dirty="0"/>
          </a:p>
        </p:txBody>
      </p:sp>
      <p:sp>
        <p:nvSpPr>
          <p:cNvPr id="15" name="Content Placeholder 3"/>
          <p:cNvSpPr>
            <a:spLocks noGrp="1"/>
          </p:cNvSpPr>
          <p:nvPr>
            <p:ph sz="quarter" idx="20"/>
          </p:nvPr>
        </p:nvSpPr>
        <p:spPr>
          <a:xfrm>
            <a:off x="6381539" y="1665289"/>
            <a:ext cx="5322781" cy="4716461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buFontTx/>
              <a:buNone/>
              <a:tabLst>
                <a:tab pos="5029200" algn="r"/>
              </a:tabLst>
              <a:defRPr/>
            </a:lvl1pPr>
            <a:lvl2pPr marL="139700" indent="-139700" algn="l">
              <a:buClrTx/>
              <a:buSzPct val="100000"/>
              <a:buFont typeface="Arial" panose="020B0604020202020204" pitchFamily="34" charset="0"/>
              <a:buChar char="•"/>
              <a:tabLst>
                <a:tab pos="5029200" algn="r"/>
              </a:tabLst>
              <a:defRPr/>
            </a:lvl2pPr>
            <a:lvl3pPr marL="304800" indent="-139700" algn="l">
              <a:buClrTx/>
              <a:buSzPct val="100000"/>
              <a:buFont typeface="Arial" panose="020B0604020202020204" pitchFamily="34" charset="0"/>
              <a:buChar char="−"/>
              <a:tabLst>
                <a:tab pos="5029200" algn="r"/>
              </a:tabLst>
              <a:defRPr/>
            </a:lvl3pPr>
            <a:lvl4pPr marL="469900" indent="-139700" algn="l">
              <a:buClrTx/>
              <a:buSzPct val="100000"/>
              <a:buFont typeface="Arial" panose="020B0604020202020204" pitchFamily="34" charset="0"/>
              <a:buChar char="◦"/>
              <a:tabLst>
                <a:tab pos="5029200" algn="r"/>
              </a:tabLst>
              <a:defRPr/>
            </a:lvl4pPr>
            <a:lvl5pPr marL="635000" indent="-139700" algn="l">
              <a:buClrTx/>
              <a:buSzPct val="100000"/>
              <a:buFont typeface="Arial" panose="020B0604020202020204" pitchFamily="34" charset="0"/>
              <a:buChar char="−"/>
              <a:tabLst>
                <a:tab pos="5029200" algn="r"/>
              </a:tabLst>
              <a:defRPr baseline="0"/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US" noProof="0" dirty="0"/>
          </a:p>
        </p:txBody>
      </p:sp>
      <p:sp>
        <p:nvSpPr>
          <p:cNvPr id="6" name="Text Placeholder 8">
            <a:extLst>
              <a:ext uri="{FF2B5EF4-FFF2-40B4-BE49-F238E27FC236}">
                <a16:creationId xmlns:a16="http://schemas.microsoft.com/office/drawing/2014/main" id="{8A9CD2DA-AA83-4DCB-8501-DE5878CC0B8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01650" y="651600"/>
            <a:ext cx="11188700" cy="757255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None/>
              <a:defRPr sz="1800" b="0">
                <a:solidFill>
                  <a:srgbClr val="575757"/>
                </a:solidFill>
              </a:defRPr>
            </a:lvl1pPr>
          </a:lstStyle>
          <a:p>
            <a:pPr lvl="0"/>
            <a:r>
              <a:rPr lang="en-US" dirty="0"/>
              <a:t>Click to add subtitle</a:t>
            </a:r>
          </a:p>
        </p:txBody>
      </p:sp>
      <p:sp>
        <p:nvSpPr>
          <p:cNvPr id="7" name="Title Placeholder 1">
            <a:extLst>
              <a:ext uri="{FF2B5EF4-FFF2-40B4-BE49-F238E27FC236}">
                <a16:creationId xmlns:a16="http://schemas.microsoft.com/office/drawing/2014/main" id="{6559CC6F-6478-4902-A4D5-F8FB6538D28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01650" y="317500"/>
            <a:ext cx="11188700" cy="334099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>
              <a:defRPr>
                <a:latin typeface="+mj-lt"/>
              </a:defRPr>
            </a:lvl1pPr>
          </a:lstStyle>
          <a:p>
            <a:r>
              <a:rPr lang="en-US" dirty="0"/>
              <a:t>Click to add title</a:t>
            </a:r>
          </a:p>
        </p:txBody>
      </p:sp>
    </p:spTree>
    <p:extLst>
      <p:ext uri="{BB962C8B-B14F-4D97-AF65-F5344CB8AC3E}">
        <p14:creationId xmlns:p14="http://schemas.microsoft.com/office/powerpoint/2010/main" val="1023181000"/>
      </p:ext>
    </p:extLst>
  </p:cSld>
  <p:clrMapOvr>
    <a:masterClrMapping/>
  </p:clrMapOvr>
  <p:transition>
    <p:fade/>
  </p:transition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xt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3"/>
          <p:cNvSpPr>
            <a:spLocks noGrp="1"/>
          </p:cNvSpPr>
          <p:nvPr>
            <p:ph sz="quarter" idx="10"/>
          </p:nvPr>
        </p:nvSpPr>
        <p:spPr>
          <a:xfrm>
            <a:off x="501652" y="1665289"/>
            <a:ext cx="5355165" cy="4455725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buFontTx/>
              <a:buNone/>
              <a:tabLst>
                <a:tab pos="5029200" algn="r"/>
              </a:tabLst>
              <a:defRPr/>
            </a:lvl1pPr>
            <a:lvl2pPr marL="139700" indent="-139700" algn="l">
              <a:buClrTx/>
              <a:buSzPct val="100000"/>
              <a:buFont typeface="Arial" panose="020B0604020202020204" pitchFamily="34" charset="0"/>
              <a:buChar char="•"/>
              <a:tabLst>
                <a:tab pos="5029200" algn="r"/>
              </a:tabLst>
              <a:defRPr/>
            </a:lvl2pPr>
            <a:lvl3pPr marL="304800" indent="-139700" algn="l">
              <a:buClrTx/>
              <a:buSzPct val="100000"/>
              <a:buFont typeface="Arial" panose="020B0604020202020204" pitchFamily="34" charset="0"/>
              <a:buChar char="−"/>
              <a:tabLst>
                <a:tab pos="5029200" algn="r"/>
              </a:tabLst>
              <a:defRPr/>
            </a:lvl3pPr>
            <a:lvl4pPr marL="469900" indent="-139700" algn="l">
              <a:buClrTx/>
              <a:buSzPct val="100000"/>
              <a:buFont typeface="Arial" panose="020B0604020202020204" pitchFamily="34" charset="0"/>
              <a:buChar char="◦"/>
              <a:tabLst>
                <a:tab pos="5029200" algn="r"/>
              </a:tabLst>
              <a:defRPr/>
            </a:lvl4pPr>
            <a:lvl5pPr marL="635000" indent="-139700" algn="l">
              <a:buClrTx/>
              <a:buSzPct val="100000"/>
              <a:buFont typeface="Arial" panose="020B0604020202020204" pitchFamily="34" charset="0"/>
              <a:buChar char="−"/>
              <a:tabLst>
                <a:tab pos="5029200" algn="r"/>
              </a:tabLst>
              <a:defRPr baseline="0"/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US" noProof="0" dirty="0"/>
          </a:p>
        </p:txBody>
      </p:sp>
      <p:sp>
        <p:nvSpPr>
          <p:cNvPr id="3" name="Chart Placeholder 2"/>
          <p:cNvSpPr>
            <a:spLocks noGrp="1"/>
          </p:cNvSpPr>
          <p:nvPr>
            <p:ph type="chart" sz="quarter" idx="21"/>
          </p:nvPr>
        </p:nvSpPr>
        <p:spPr>
          <a:xfrm>
            <a:off x="6341223" y="2125013"/>
            <a:ext cx="5349128" cy="3996000"/>
          </a:xfrm>
        </p:spPr>
        <p:txBody>
          <a:bodyPr>
            <a:noAutofit/>
          </a:bodyPr>
          <a:lstStyle/>
          <a:p>
            <a:r>
              <a:rPr lang="en-US" noProof="0"/>
              <a:t>Click icon to add chart</a:t>
            </a:r>
            <a:endParaRPr lang="en-US" noProof="0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22"/>
          </p:nvPr>
        </p:nvSpPr>
        <p:spPr>
          <a:xfrm>
            <a:off x="6341223" y="1665288"/>
            <a:ext cx="5349128" cy="420687"/>
          </a:xfrm>
        </p:spPr>
        <p:txBody>
          <a:bodyPr>
            <a:noAutofit/>
          </a:bodyPr>
          <a:lstStyle/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5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501650" y="6121014"/>
            <a:ext cx="11188700" cy="260737"/>
          </a:xfrm>
        </p:spPr>
        <p:txBody>
          <a:bodyPr>
            <a:noAutofit/>
          </a:bodyPr>
          <a:lstStyle>
            <a:lvl1pPr>
              <a:spcAft>
                <a:spcPts val="0"/>
              </a:spcAft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8">
            <a:extLst>
              <a:ext uri="{FF2B5EF4-FFF2-40B4-BE49-F238E27FC236}">
                <a16:creationId xmlns:a16="http://schemas.microsoft.com/office/drawing/2014/main" id="{E911C489-B226-49BC-B069-119CF8BC96E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01650" y="651600"/>
            <a:ext cx="11188700" cy="757255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None/>
              <a:defRPr sz="1800" b="0">
                <a:solidFill>
                  <a:srgbClr val="575757"/>
                </a:solidFill>
              </a:defRPr>
            </a:lvl1pPr>
          </a:lstStyle>
          <a:p>
            <a:pPr lvl="0"/>
            <a:r>
              <a:rPr lang="en-US" dirty="0"/>
              <a:t>Click to add subtitle</a:t>
            </a:r>
          </a:p>
        </p:txBody>
      </p:sp>
      <p:sp>
        <p:nvSpPr>
          <p:cNvPr id="9" name="Title Placeholder 1">
            <a:extLst>
              <a:ext uri="{FF2B5EF4-FFF2-40B4-BE49-F238E27FC236}">
                <a16:creationId xmlns:a16="http://schemas.microsoft.com/office/drawing/2014/main" id="{F47218A4-44FE-4E96-A903-7AD44AF4E8D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01650" y="317500"/>
            <a:ext cx="11188700" cy="334099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>
              <a:defRPr>
                <a:latin typeface="+mj-lt"/>
              </a:defRPr>
            </a:lvl1pPr>
          </a:lstStyle>
          <a:p>
            <a:r>
              <a:rPr lang="en-US" dirty="0"/>
              <a:t>Click to add title</a:t>
            </a:r>
          </a:p>
        </p:txBody>
      </p:sp>
    </p:spTree>
    <p:extLst>
      <p:ext uri="{BB962C8B-B14F-4D97-AF65-F5344CB8AC3E}">
        <p14:creationId xmlns:p14="http://schemas.microsoft.com/office/powerpoint/2010/main" val="3876982364"/>
      </p:ext>
    </p:extLst>
  </p:cSld>
  <p:clrMapOvr>
    <a:masterClrMapping/>
  </p:clrMapOvr>
  <p:transition>
    <p:fade/>
  </p:transition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hart Placeholder 2"/>
          <p:cNvSpPr>
            <a:spLocks noGrp="1"/>
          </p:cNvSpPr>
          <p:nvPr>
            <p:ph type="chart" sz="quarter" idx="21"/>
          </p:nvPr>
        </p:nvSpPr>
        <p:spPr>
          <a:xfrm>
            <a:off x="6341221" y="2125013"/>
            <a:ext cx="5349129" cy="3996000"/>
          </a:xfrm>
        </p:spPr>
        <p:txBody>
          <a:bodyPr>
            <a:noAutofit/>
          </a:bodyPr>
          <a:lstStyle/>
          <a:p>
            <a:r>
              <a:rPr lang="en-US"/>
              <a:t>Click icon to add chart</a:t>
            </a:r>
            <a:endParaRPr lang="en-GB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22"/>
          </p:nvPr>
        </p:nvSpPr>
        <p:spPr>
          <a:xfrm>
            <a:off x="6341222" y="1665288"/>
            <a:ext cx="5349129" cy="420687"/>
          </a:xfrm>
        </p:spPr>
        <p:txBody>
          <a:bodyPr>
            <a:noAutofit/>
          </a:bodyPr>
          <a:lstStyle/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5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501649" y="6121014"/>
            <a:ext cx="11165419" cy="260737"/>
          </a:xfrm>
        </p:spPr>
        <p:txBody>
          <a:bodyPr>
            <a:noAutofit/>
          </a:bodyPr>
          <a:lstStyle>
            <a:lvl1pPr>
              <a:spcAft>
                <a:spcPts val="0"/>
              </a:spcAft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Chart Placeholder 2"/>
          <p:cNvSpPr>
            <a:spLocks noGrp="1"/>
          </p:cNvSpPr>
          <p:nvPr>
            <p:ph type="chart" sz="quarter" idx="24"/>
          </p:nvPr>
        </p:nvSpPr>
        <p:spPr>
          <a:xfrm>
            <a:off x="501650" y="2125013"/>
            <a:ext cx="5349240" cy="3996000"/>
          </a:xfrm>
        </p:spPr>
        <p:txBody>
          <a:bodyPr>
            <a:noAutofit/>
          </a:bodyPr>
          <a:lstStyle/>
          <a:p>
            <a:r>
              <a:rPr lang="en-US"/>
              <a:t>Click icon to add chart</a:t>
            </a:r>
            <a:endParaRPr lang="en-GB" dirty="0"/>
          </a:p>
        </p:txBody>
      </p:sp>
      <p:sp>
        <p:nvSpPr>
          <p:cNvPr id="12" name="Text Placeholder 5"/>
          <p:cNvSpPr>
            <a:spLocks noGrp="1"/>
          </p:cNvSpPr>
          <p:nvPr>
            <p:ph type="body" sz="quarter" idx="25"/>
          </p:nvPr>
        </p:nvSpPr>
        <p:spPr>
          <a:xfrm>
            <a:off x="501649" y="1665288"/>
            <a:ext cx="5349240" cy="420687"/>
          </a:xfrm>
        </p:spPr>
        <p:txBody>
          <a:bodyPr>
            <a:noAutofit/>
          </a:bodyPr>
          <a:lstStyle/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0" name="Text Placeholder 8">
            <a:extLst>
              <a:ext uri="{FF2B5EF4-FFF2-40B4-BE49-F238E27FC236}">
                <a16:creationId xmlns:a16="http://schemas.microsoft.com/office/drawing/2014/main" id="{5D528E1B-5BDF-48B1-B9CD-A31A9963129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01650" y="651600"/>
            <a:ext cx="11188700" cy="757255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None/>
              <a:defRPr sz="1800" b="0">
                <a:solidFill>
                  <a:srgbClr val="575757"/>
                </a:solidFill>
              </a:defRPr>
            </a:lvl1pPr>
          </a:lstStyle>
          <a:p>
            <a:pPr lvl="0"/>
            <a:r>
              <a:rPr lang="en-US" dirty="0"/>
              <a:t>Click to add subtitle</a:t>
            </a:r>
          </a:p>
        </p:txBody>
      </p:sp>
      <p:sp>
        <p:nvSpPr>
          <p:cNvPr id="14" name="Title Placeholder 1">
            <a:extLst>
              <a:ext uri="{FF2B5EF4-FFF2-40B4-BE49-F238E27FC236}">
                <a16:creationId xmlns:a16="http://schemas.microsoft.com/office/drawing/2014/main" id="{56A696DA-71F5-44D5-B231-17F470D2F6A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01650" y="317500"/>
            <a:ext cx="11188700" cy="334099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>
              <a:defRPr>
                <a:latin typeface="+mj-lt"/>
              </a:defRPr>
            </a:lvl1pPr>
          </a:lstStyle>
          <a:p>
            <a:r>
              <a:rPr lang="en-US" dirty="0"/>
              <a:t>Click to add title</a:t>
            </a:r>
          </a:p>
        </p:txBody>
      </p:sp>
    </p:spTree>
    <p:extLst>
      <p:ext uri="{BB962C8B-B14F-4D97-AF65-F5344CB8AC3E}">
        <p14:creationId xmlns:p14="http://schemas.microsoft.com/office/powerpoint/2010/main" val="3557221349"/>
      </p:ext>
    </p:extLst>
  </p:cSld>
  <p:clrMapOvr>
    <a:masterClrMapping/>
  </p:clrMapOvr>
  <p:transition>
    <p:fade/>
  </p:transition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Chart Placeholder 3"/>
          <p:cNvSpPr>
            <a:spLocks noGrp="1"/>
          </p:cNvSpPr>
          <p:nvPr>
            <p:ph type="chart" sz="quarter" idx="15"/>
          </p:nvPr>
        </p:nvSpPr>
        <p:spPr>
          <a:xfrm>
            <a:off x="504000" y="2051999"/>
            <a:ext cx="3549549" cy="4069014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en-US" noProof="0"/>
              <a:t>Click icon to add chart</a:t>
            </a:r>
            <a:endParaRPr lang="en-US" noProof="0" dirty="0"/>
          </a:p>
        </p:txBody>
      </p:sp>
      <p:sp>
        <p:nvSpPr>
          <p:cNvPr id="18" name="Text Placeholder 8"/>
          <p:cNvSpPr>
            <a:spLocks noGrp="1"/>
          </p:cNvSpPr>
          <p:nvPr>
            <p:ph type="body" sz="quarter" idx="18"/>
          </p:nvPr>
        </p:nvSpPr>
        <p:spPr>
          <a:xfrm>
            <a:off x="501650" y="1659145"/>
            <a:ext cx="3549549" cy="392112"/>
          </a:xfrm>
        </p:spPr>
        <p:txBody>
          <a:bodyPr>
            <a:noAutofit/>
          </a:bodyPr>
          <a:lstStyle/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7" name="Chart Placeholder 3"/>
          <p:cNvSpPr>
            <a:spLocks noGrp="1"/>
          </p:cNvSpPr>
          <p:nvPr>
            <p:ph type="chart" sz="quarter" idx="19"/>
          </p:nvPr>
        </p:nvSpPr>
        <p:spPr>
          <a:xfrm>
            <a:off x="4322401" y="2051999"/>
            <a:ext cx="3549549" cy="4069014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en-US" noProof="0"/>
              <a:t>Click icon to add chart</a:t>
            </a:r>
            <a:endParaRPr lang="en-US" noProof="0" dirty="0"/>
          </a:p>
        </p:txBody>
      </p:sp>
      <p:sp>
        <p:nvSpPr>
          <p:cNvPr id="8" name="Text Placeholder 8"/>
          <p:cNvSpPr>
            <a:spLocks noGrp="1"/>
          </p:cNvSpPr>
          <p:nvPr>
            <p:ph type="body" sz="quarter" idx="20"/>
          </p:nvPr>
        </p:nvSpPr>
        <p:spPr>
          <a:xfrm>
            <a:off x="4321226" y="1659145"/>
            <a:ext cx="3549549" cy="392112"/>
          </a:xfrm>
        </p:spPr>
        <p:txBody>
          <a:bodyPr>
            <a:noAutofit/>
          </a:bodyPr>
          <a:lstStyle/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9" name="Chart Placeholder 3"/>
          <p:cNvSpPr>
            <a:spLocks noGrp="1"/>
          </p:cNvSpPr>
          <p:nvPr>
            <p:ph type="chart" sz="quarter" idx="21"/>
          </p:nvPr>
        </p:nvSpPr>
        <p:spPr>
          <a:xfrm>
            <a:off x="8140801" y="2051999"/>
            <a:ext cx="3549549" cy="4069014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en-US" noProof="0"/>
              <a:t>Click icon to add chart</a:t>
            </a:r>
            <a:endParaRPr lang="en-US" noProof="0" dirty="0"/>
          </a:p>
        </p:txBody>
      </p:sp>
      <p:sp>
        <p:nvSpPr>
          <p:cNvPr id="10" name="Text Placeholder 8"/>
          <p:cNvSpPr>
            <a:spLocks noGrp="1"/>
          </p:cNvSpPr>
          <p:nvPr>
            <p:ph type="body" sz="quarter" idx="22"/>
          </p:nvPr>
        </p:nvSpPr>
        <p:spPr>
          <a:xfrm>
            <a:off x="8140801" y="1659145"/>
            <a:ext cx="3549549" cy="398256"/>
          </a:xfrm>
        </p:spPr>
        <p:txBody>
          <a:bodyPr>
            <a:noAutofit/>
          </a:bodyPr>
          <a:lstStyle/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2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501649" y="6121014"/>
            <a:ext cx="11165419" cy="260737"/>
          </a:xfrm>
        </p:spPr>
        <p:txBody>
          <a:bodyPr>
            <a:noAutofit/>
          </a:bodyPr>
          <a:lstStyle>
            <a:lvl1pPr>
              <a:spcAft>
                <a:spcPts val="0"/>
              </a:spcAft>
              <a:defRPr sz="900"/>
            </a:lvl1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1" name="Text Placeholder 8">
            <a:extLst>
              <a:ext uri="{FF2B5EF4-FFF2-40B4-BE49-F238E27FC236}">
                <a16:creationId xmlns:a16="http://schemas.microsoft.com/office/drawing/2014/main" id="{F3BAE7D4-2DCE-493F-8804-6735FFDC6D7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01650" y="651600"/>
            <a:ext cx="11188700" cy="757255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None/>
              <a:defRPr sz="1800" b="0">
                <a:solidFill>
                  <a:srgbClr val="575757"/>
                </a:solidFill>
              </a:defRPr>
            </a:lvl1pPr>
          </a:lstStyle>
          <a:p>
            <a:pPr lvl="0"/>
            <a:r>
              <a:rPr lang="en-US" dirty="0"/>
              <a:t>Click to add subtitle</a:t>
            </a:r>
          </a:p>
        </p:txBody>
      </p:sp>
      <p:sp>
        <p:nvSpPr>
          <p:cNvPr id="13" name="Title Placeholder 1">
            <a:extLst>
              <a:ext uri="{FF2B5EF4-FFF2-40B4-BE49-F238E27FC236}">
                <a16:creationId xmlns:a16="http://schemas.microsoft.com/office/drawing/2014/main" id="{0AA8666D-884E-4CE4-A16C-E06A6E0BAE3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01650" y="317500"/>
            <a:ext cx="11188700" cy="334099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>
              <a:defRPr>
                <a:latin typeface="+mj-lt"/>
              </a:defRPr>
            </a:lvl1pPr>
          </a:lstStyle>
          <a:p>
            <a:r>
              <a:rPr lang="en-US" dirty="0"/>
              <a:t>Click to add title</a:t>
            </a:r>
          </a:p>
        </p:txBody>
      </p:sp>
    </p:spTree>
    <p:extLst>
      <p:ext uri="{BB962C8B-B14F-4D97-AF65-F5344CB8AC3E}">
        <p14:creationId xmlns:p14="http://schemas.microsoft.com/office/powerpoint/2010/main" val="1259666617"/>
      </p:ext>
    </p:extLst>
  </p:cSld>
  <p:clrMapOvr>
    <a:masterClrMapping/>
  </p:clrMapOvr>
  <p:transition>
    <p:fade/>
  </p:transition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subtitle, 1 column text with char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18"/>
          <p:cNvSpPr>
            <a:spLocks noGrp="1"/>
          </p:cNvSpPr>
          <p:nvPr>
            <p:ph idx="1"/>
          </p:nvPr>
        </p:nvSpPr>
        <p:spPr>
          <a:xfrm>
            <a:off x="501650" y="1665289"/>
            <a:ext cx="5594351" cy="4716463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5" name="Text Placeholder 8">
            <a:extLst>
              <a:ext uri="{FF2B5EF4-FFF2-40B4-BE49-F238E27FC236}">
                <a16:creationId xmlns:a16="http://schemas.microsoft.com/office/drawing/2014/main" id="{9939BF43-6ABE-4327-81AC-7892A047732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01650" y="651600"/>
            <a:ext cx="11188700" cy="757255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None/>
              <a:defRPr sz="1800" b="0">
                <a:solidFill>
                  <a:srgbClr val="575757"/>
                </a:solidFill>
              </a:defRPr>
            </a:lvl1pPr>
          </a:lstStyle>
          <a:p>
            <a:pPr lvl="0"/>
            <a:r>
              <a:rPr lang="en-US" dirty="0"/>
              <a:t>Click to add subtitle</a:t>
            </a:r>
          </a:p>
        </p:txBody>
      </p:sp>
      <p:sp>
        <p:nvSpPr>
          <p:cNvPr id="6" name="Title Placeholder 1">
            <a:extLst>
              <a:ext uri="{FF2B5EF4-FFF2-40B4-BE49-F238E27FC236}">
                <a16:creationId xmlns:a16="http://schemas.microsoft.com/office/drawing/2014/main" id="{E4133C46-CE37-4404-B4D0-9DFA124106B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01650" y="317500"/>
            <a:ext cx="11188700" cy="334099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>
              <a:defRPr>
                <a:latin typeface="+mj-lt"/>
              </a:defRPr>
            </a:lvl1pPr>
          </a:lstStyle>
          <a:p>
            <a:r>
              <a:rPr lang="en-US" dirty="0"/>
              <a:t>Click to add title</a:t>
            </a:r>
          </a:p>
        </p:txBody>
      </p:sp>
    </p:spTree>
    <p:extLst>
      <p:ext uri="{BB962C8B-B14F-4D97-AF65-F5344CB8AC3E}">
        <p14:creationId xmlns:p14="http://schemas.microsoft.com/office/powerpoint/2010/main" val="2348238993"/>
      </p:ext>
    </p:extLst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 - Deloitte green accent 3">
    <p:bg bwMode="gray"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gray">
          <a:xfrm>
            <a:off x="463296" y="1728217"/>
            <a:ext cx="11227056" cy="1592403"/>
          </a:xfrm>
          <a:prstGeom prst="rect">
            <a:avLst/>
          </a:prstGeom>
        </p:spPr>
        <p:txBody>
          <a:bodyPr anchor="b"/>
          <a:lstStyle>
            <a:lvl1pPr>
              <a:lnSpc>
                <a:spcPct val="95000"/>
              </a:lnSpc>
              <a:defRPr sz="3600" b="1">
                <a:solidFill>
                  <a:schemeClr val="bg1"/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US" noProof="0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 bwMode="gray">
          <a:xfrm>
            <a:off x="463296" y="3474720"/>
            <a:ext cx="11227056" cy="1566532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95000"/>
              </a:lnSpc>
              <a:spcAft>
                <a:spcPts val="0"/>
              </a:spcAft>
              <a:buNone/>
              <a:defRPr sz="3600">
                <a:solidFill>
                  <a:schemeClr val="bg1"/>
                </a:solidFill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8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B538D13-8CB9-4EE1-BCA9-24557BC4F2B2}"/>
              </a:ext>
            </a:extLst>
          </p:cNvPr>
          <p:cNvSpPr txBox="1"/>
          <p:nvPr userDrawn="1"/>
        </p:nvSpPr>
        <p:spPr>
          <a:xfrm>
            <a:off x="11426826" y="6519673"/>
            <a:ext cx="307975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0" algn="r">
              <a:spcBef>
                <a:spcPts val="450"/>
              </a:spcBef>
              <a:buSzPct val="100000"/>
              <a:buFont typeface="Arial"/>
              <a:buNone/>
            </a:pPr>
            <a:fld id="{C58DF478-B544-4ED8-9ED4-6A2648E2D233}" type="slidenum">
              <a:rPr lang="en-US" sz="800" noProof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pPr marL="0" indent="0" algn="r">
                <a:spcBef>
                  <a:spcPts val="450"/>
                </a:spcBef>
                <a:buSzPct val="100000"/>
                <a:buFont typeface="Arial"/>
                <a:buNone/>
              </a:pPr>
              <a:t>‹nr.›</a:t>
            </a:fld>
            <a:endParaRPr lang="en-US" sz="800" noProof="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179334884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&amp;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8">
            <a:extLst>
              <a:ext uri="{FF2B5EF4-FFF2-40B4-BE49-F238E27FC236}">
                <a16:creationId xmlns:a16="http://schemas.microsoft.com/office/drawing/2014/main" id="{D1AFA9E9-5EB8-42BF-B15A-3D95DDA547A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01650" y="651600"/>
            <a:ext cx="11188700" cy="757255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None/>
              <a:defRPr sz="1800" b="0">
                <a:solidFill>
                  <a:srgbClr val="575757"/>
                </a:solidFill>
              </a:defRPr>
            </a:lvl1pPr>
          </a:lstStyle>
          <a:p>
            <a:pPr lvl="0"/>
            <a:r>
              <a:rPr lang="en-US" dirty="0"/>
              <a:t>Click to add subtitle</a:t>
            </a:r>
          </a:p>
        </p:txBody>
      </p:sp>
      <p:sp>
        <p:nvSpPr>
          <p:cNvPr id="5" name="Title Placeholder 1">
            <a:extLst>
              <a:ext uri="{FF2B5EF4-FFF2-40B4-BE49-F238E27FC236}">
                <a16:creationId xmlns:a16="http://schemas.microsoft.com/office/drawing/2014/main" id="{C3F5B0ED-A4CB-4D19-B6B8-CA9E1139E70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01650" y="317500"/>
            <a:ext cx="11188700" cy="334099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>
              <a:defRPr>
                <a:latin typeface="+mj-lt"/>
              </a:defRPr>
            </a:lvl1pPr>
          </a:lstStyle>
          <a:p>
            <a:r>
              <a:rPr lang="en-US" dirty="0"/>
              <a:t>Click to add title</a:t>
            </a:r>
          </a:p>
        </p:txBody>
      </p:sp>
    </p:spTree>
    <p:extLst>
      <p:ext uri="{BB962C8B-B14F-4D97-AF65-F5344CB8AC3E}">
        <p14:creationId xmlns:p14="http://schemas.microsoft.com/office/powerpoint/2010/main" val="752452271"/>
      </p:ext>
    </p:extLst>
  </p:cSld>
  <p:clrMapOvr>
    <a:masterClrMapping/>
  </p:clrMapOvr>
  <p:transition>
    <p:fade/>
  </p:transition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Placeholder 1">
            <a:extLst>
              <a:ext uri="{FF2B5EF4-FFF2-40B4-BE49-F238E27FC236}">
                <a16:creationId xmlns:a16="http://schemas.microsoft.com/office/drawing/2014/main" id="{F79D3799-9A6C-45EE-B3ED-0F77AAB658E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01650" y="317500"/>
            <a:ext cx="11188700" cy="334099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>
              <a:defRPr>
                <a:latin typeface="+mj-lt"/>
              </a:defRPr>
            </a:lvl1pPr>
          </a:lstStyle>
          <a:p>
            <a:r>
              <a:rPr lang="en-US" dirty="0"/>
              <a:t>Click to add title</a:t>
            </a:r>
          </a:p>
        </p:txBody>
      </p:sp>
    </p:spTree>
    <p:extLst>
      <p:ext uri="{BB962C8B-B14F-4D97-AF65-F5344CB8AC3E}">
        <p14:creationId xmlns:p14="http://schemas.microsoft.com/office/powerpoint/2010/main" val="54799140"/>
      </p:ext>
    </p:extLst>
  </p:cSld>
  <p:clrMapOvr>
    <a:masterClrMapping/>
  </p:clrMapOvr>
  <p:transition>
    <p:fade/>
  </p:transition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 - Black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Placeholder 1">
            <a:extLst>
              <a:ext uri="{FF2B5EF4-FFF2-40B4-BE49-F238E27FC236}">
                <a16:creationId xmlns:a16="http://schemas.microsoft.com/office/drawing/2014/main" id="{F79D3799-9A6C-45EE-B3ED-0F77AAB658E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01650" y="317500"/>
            <a:ext cx="11188700" cy="334099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3" name="CaseCode">
            <a:extLst>
              <a:ext uri="{FF2B5EF4-FFF2-40B4-BE49-F238E27FC236}">
                <a16:creationId xmlns:a16="http://schemas.microsoft.com/office/drawing/2014/main" id="{4D067F15-7090-4FD4-8B55-76CB78DD9BD0}"/>
              </a:ext>
            </a:extLst>
          </p:cNvPr>
          <p:cNvSpPr txBox="1"/>
          <p:nvPr userDrawn="1"/>
        </p:nvSpPr>
        <p:spPr>
          <a:xfrm>
            <a:off x="6335184" y="6477000"/>
            <a:ext cx="4896560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0" algn="r">
              <a:spcBef>
                <a:spcPts val="0"/>
              </a:spcBef>
              <a:buSzPct val="100000"/>
              <a:buFont typeface="Arial"/>
              <a:buNone/>
            </a:pPr>
            <a:r>
              <a:rPr lang="en-US" sz="900" noProof="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Presentation title</a:t>
            </a:r>
            <a:br>
              <a:rPr lang="en-US" sz="900" noProof="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900" noProof="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[To edit, click View &gt; Slide Master &gt; Slide Master]</a:t>
            </a:r>
          </a:p>
        </p:txBody>
      </p:sp>
      <p:sp>
        <p:nvSpPr>
          <p:cNvPr id="5" name="Copyright">
            <a:extLst>
              <a:ext uri="{FF2B5EF4-FFF2-40B4-BE49-F238E27FC236}">
                <a16:creationId xmlns:a16="http://schemas.microsoft.com/office/drawing/2014/main" id="{A13EFA35-A937-47F7-93E5-9465F8876AC6}"/>
              </a:ext>
            </a:extLst>
          </p:cNvPr>
          <p:cNvSpPr txBox="1"/>
          <p:nvPr userDrawn="1"/>
        </p:nvSpPr>
        <p:spPr>
          <a:xfrm>
            <a:off x="501649" y="6477001"/>
            <a:ext cx="5355168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0">
              <a:spcBef>
                <a:spcPts val="600"/>
              </a:spcBef>
              <a:buSzPct val="100000"/>
              <a:buFont typeface="Arial"/>
              <a:buNone/>
            </a:pPr>
            <a:r>
              <a:rPr lang="en-US" sz="900" noProof="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Member firms and DTTL: Insert appropriate copyright</a:t>
            </a:r>
            <a:br>
              <a:rPr lang="en-US" sz="900" noProof="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900" noProof="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[To edit, click View &gt; Slide Master &gt; Slide Master]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39B4359-4F20-4FAE-B7A0-C54983A639ED}"/>
              </a:ext>
            </a:extLst>
          </p:cNvPr>
          <p:cNvSpPr txBox="1"/>
          <p:nvPr userDrawn="1"/>
        </p:nvSpPr>
        <p:spPr>
          <a:xfrm>
            <a:off x="11382377" y="6477001"/>
            <a:ext cx="307975" cy="1384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0" algn="r">
              <a:spcBef>
                <a:spcPts val="600"/>
              </a:spcBef>
              <a:buSzPct val="100000"/>
              <a:buFont typeface="Arial"/>
              <a:buNone/>
            </a:pPr>
            <a:fld id="{C58DF478-B544-4ED8-9ED4-6A2648E2D233}" type="slidenum">
              <a:rPr lang="en-US" sz="900" noProof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pPr marL="0" indent="0" algn="r">
                <a:spcBef>
                  <a:spcPts val="600"/>
                </a:spcBef>
                <a:buSzPct val="100000"/>
                <a:buFont typeface="Arial"/>
                <a:buNone/>
              </a:pPr>
              <a:t>‹nr.›</a:t>
            </a:fld>
            <a:endParaRPr lang="en-US" sz="900" noProof="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35081153"/>
      </p:ext>
    </p:extLst>
  </p:cSld>
  <p:clrMapOvr>
    <a:masterClrMapping/>
  </p:clrMapOvr>
  <p:transition>
    <p:fade/>
  </p:transition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End slide Black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>
          <a:xfrm>
            <a:off x="501652" y="4211955"/>
            <a:ext cx="8528936" cy="2169796"/>
          </a:xfrm>
        </p:spPr>
        <p:txBody>
          <a:bodyPr anchor="b" anchorCtr="0">
            <a:noAutofit/>
          </a:bodyPr>
          <a:lstStyle>
            <a:lvl1pPr>
              <a:lnSpc>
                <a:spcPct val="100000"/>
              </a:lnSpc>
              <a:spcAft>
                <a:spcPts val="600"/>
              </a:spcAft>
              <a:defRPr sz="9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4" hasCustomPrompt="1"/>
          </p:nvPr>
        </p:nvSpPr>
        <p:spPr>
          <a:xfrm>
            <a:off x="9370847" y="4211955"/>
            <a:ext cx="2319503" cy="1725448"/>
          </a:xfrm>
        </p:spPr>
        <p:txBody>
          <a:bodyPr anchor="ctr" anchorCtr="0"/>
          <a:lstStyle>
            <a:lvl1pPr algn="ctr">
              <a:defRPr sz="900">
                <a:solidFill>
                  <a:schemeClr val="bg1"/>
                </a:solidFill>
              </a:defRPr>
            </a:lvl1pPr>
          </a:lstStyle>
          <a:p>
            <a:r>
              <a:rPr lang="en-GB" sz="900" dirty="0"/>
              <a:t>Insert sponsorship mark here</a:t>
            </a:r>
            <a:endParaRPr lang="en-GB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5"/>
          </p:nvPr>
        </p:nvSpPr>
        <p:spPr>
          <a:xfrm>
            <a:off x="9370850" y="6018028"/>
            <a:ext cx="2319501" cy="363722"/>
          </a:xfrm>
        </p:spPr>
        <p:txBody>
          <a:bodyPr anchor="b" anchorCtr="0">
            <a:noAutofit/>
          </a:bodyPr>
          <a:lstStyle>
            <a:lvl1pPr>
              <a:lnSpc>
                <a:spcPct val="100000"/>
              </a:lnSpc>
              <a:defRPr sz="95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8DBE0613-D0C6-405A-ACD6-58EF0477427B}"/>
              </a:ext>
            </a:extLst>
          </p:cNvPr>
          <p:cNvGrpSpPr>
            <a:grpSpLocks noChangeAspect="1"/>
          </p:cNvGrpSpPr>
          <p:nvPr/>
        </p:nvGrpSpPr>
        <p:grpSpPr>
          <a:xfrm>
            <a:off x="469900" y="457761"/>
            <a:ext cx="1998000" cy="374400"/>
            <a:chOff x="398463" y="404813"/>
            <a:chExt cx="1627187" cy="307976"/>
          </a:xfrm>
          <a:solidFill>
            <a:schemeClr val="tx1"/>
          </a:solidFill>
        </p:grpSpPr>
        <p:sp>
          <p:nvSpPr>
            <p:cNvPr id="21" name="Oval 5">
              <a:extLst>
                <a:ext uri="{FF2B5EF4-FFF2-40B4-BE49-F238E27FC236}">
                  <a16:creationId xmlns:a16="http://schemas.microsoft.com/office/drawing/2014/main" id="{FD362D39-3352-4BA0-AC51-553983A71CD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38338" y="625476"/>
              <a:ext cx="87312" cy="87313"/>
            </a:xfrm>
            <a:prstGeom prst="ellipse">
              <a:avLst/>
            </a:prstGeom>
            <a:solidFill>
              <a:srgbClr val="86BC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2600" dirty="0">
                <a:solidFill>
                  <a:schemeClr val="bg1"/>
                </a:solidFill>
              </a:endParaRPr>
            </a:p>
          </p:txBody>
        </p:sp>
        <p:sp>
          <p:nvSpPr>
            <p:cNvPr id="22" name="Freeform 6">
              <a:extLst>
                <a:ext uri="{FF2B5EF4-FFF2-40B4-BE49-F238E27FC236}">
                  <a16:creationId xmlns:a16="http://schemas.microsoft.com/office/drawing/2014/main" id="{1156DAFF-F101-4061-AA75-F8EEDC00FC7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98463" y="406401"/>
              <a:ext cx="247650" cy="301625"/>
            </a:xfrm>
            <a:custGeom>
              <a:avLst/>
              <a:gdLst>
                <a:gd name="T0" fmla="*/ 287 w 287"/>
                <a:gd name="T1" fmla="*/ 166 h 347"/>
                <a:gd name="T2" fmla="*/ 240 w 287"/>
                <a:gd name="T3" fmla="*/ 300 h 347"/>
                <a:gd name="T4" fmla="*/ 109 w 287"/>
                <a:gd name="T5" fmla="*/ 347 h 347"/>
                <a:gd name="T6" fmla="*/ 0 w 287"/>
                <a:gd name="T7" fmla="*/ 347 h 347"/>
                <a:gd name="T8" fmla="*/ 0 w 287"/>
                <a:gd name="T9" fmla="*/ 0 h 347"/>
                <a:gd name="T10" fmla="*/ 117 w 287"/>
                <a:gd name="T11" fmla="*/ 0 h 347"/>
                <a:gd name="T12" fmla="*/ 243 w 287"/>
                <a:gd name="T13" fmla="*/ 43 h 347"/>
                <a:gd name="T14" fmla="*/ 287 w 287"/>
                <a:gd name="T15" fmla="*/ 166 h 347"/>
                <a:gd name="T16" fmla="*/ 192 w 287"/>
                <a:gd name="T17" fmla="*/ 170 h 347"/>
                <a:gd name="T18" fmla="*/ 174 w 287"/>
                <a:gd name="T19" fmla="*/ 99 h 347"/>
                <a:gd name="T20" fmla="*/ 118 w 287"/>
                <a:gd name="T21" fmla="*/ 76 h 347"/>
                <a:gd name="T22" fmla="*/ 91 w 287"/>
                <a:gd name="T23" fmla="*/ 76 h 347"/>
                <a:gd name="T24" fmla="*/ 91 w 287"/>
                <a:gd name="T25" fmla="*/ 270 h 347"/>
                <a:gd name="T26" fmla="*/ 111 w 287"/>
                <a:gd name="T27" fmla="*/ 270 h 347"/>
                <a:gd name="T28" fmla="*/ 173 w 287"/>
                <a:gd name="T29" fmla="*/ 245 h 347"/>
                <a:gd name="T30" fmla="*/ 192 w 287"/>
                <a:gd name="T31" fmla="*/ 170 h 3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87" h="347">
                  <a:moveTo>
                    <a:pt x="287" y="166"/>
                  </a:moveTo>
                  <a:cubicBezTo>
                    <a:pt x="287" y="224"/>
                    <a:pt x="271" y="269"/>
                    <a:pt x="240" y="300"/>
                  </a:cubicBezTo>
                  <a:cubicBezTo>
                    <a:pt x="209" y="331"/>
                    <a:pt x="165" y="347"/>
                    <a:pt x="109" y="347"/>
                  </a:cubicBezTo>
                  <a:cubicBezTo>
                    <a:pt x="0" y="347"/>
                    <a:pt x="0" y="347"/>
                    <a:pt x="0" y="347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17" y="0"/>
                    <a:pt x="117" y="0"/>
                    <a:pt x="117" y="0"/>
                  </a:cubicBezTo>
                  <a:cubicBezTo>
                    <a:pt x="171" y="0"/>
                    <a:pt x="213" y="15"/>
                    <a:pt x="243" y="43"/>
                  </a:cubicBezTo>
                  <a:cubicBezTo>
                    <a:pt x="272" y="72"/>
                    <a:pt x="287" y="113"/>
                    <a:pt x="287" y="166"/>
                  </a:cubicBezTo>
                  <a:moveTo>
                    <a:pt x="192" y="170"/>
                  </a:moveTo>
                  <a:cubicBezTo>
                    <a:pt x="192" y="138"/>
                    <a:pt x="186" y="114"/>
                    <a:pt x="174" y="99"/>
                  </a:cubicBezTo>
                  <a:cubicBezTo>
                    <a:pt x="161" y="84"/>
                    <a:pt x="143" y="76"/>
                    <a:pt x="118" y="76"/>
                  </a:cubicBezTo>
                  <a:cubicBezTo>
                    <a:pt x="91" y="76"/>
                    <a:pt x="91" y="76"/>
                    <a:pt x="91" y="76"/>
                  </a:cubicBezTo>
                  <a:cubicBezTo>
                    <a:pt x="91" y="270"/>
                    <a:pt x="91" y="270"/>
                    <a:pt x="91" y="270"/>
                  </a:cubicBezTo>
                  <a:cubicBezTo>
                    <a:pt x="111" y="270"/>
                    <a:pt x="111" y="270"/>
                    <a:pt x="111" y="270"/>
                  </a:cubicBezTo>
                  <a:cubicBezTo>
                    <a:pt x="139" y="270"/>
                    <a:pt x="160" y="262"/>
                    <a:pt x="173" y="245"/>
                  </a:cubicBezTo>
                  <a:cubicBezTo>
                    <a:pt x="186" y="229"/>
                    <a:pt x="192" y="204"/>
                    <a:pt x="192" y="170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2600" dirty="0">
                <a:solidFill>
                  <a:schemeClr val="bg1"/>
                </a:solidFill>
              </a:endParaRPr>
            </a:p>
          </p:txBody>
        </p:sp>
        <p:sp>
          <p:nvSpPr>
            <p:cNvPr id="23" name="Rectangle 7">
              <a:extLst>
                <a:ext uri="{FF2B5EF4-FFF2-40B4-BE49-F238E27FC236}">
                  <a16:creationId xmlns:a16="http://schemas.microsoft.com/office/drawing/2014/main" id="{5667AB23-84F3-44E4-B904-5D4D3A9B310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06463" y="404813"/>
              <a:ext cx="74612" cy="30321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2600" dirty="0">
                <a:solidFill>
                  <a:schemeClr val="bg1"/>
                </a:solidFill>
              </a:endParaRPr>
            </a:p>
          </p:txBody>
        </p:sp>
        <p:sp>
          <p:nvSpPr>
            <p:cNvPr id="24" name="Freeform 8">
              <a:extLst>
                <a:ext uri="{FF2B5EF4-FFF2-40B4-BE49-F238E27FC236}">
                  <a16:creationId xmlns:a16="http://schemas.microsoft.com/office/drawing/2014/main" id="{12CE4E7F-CB40-4545-80AF-423201F72F2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011238" y="479426"/>
              <a:ext cx="215900" cy="231775"/>
            </a:xfrm>
            <a:custGeom>
              <a:avLst/>
              <a:gdLst>
                <a:gd name="T0" fmla="*/ 252 w 252"/>
                <a:gd name="T1" fmla="*/ 133 h 267"/>
                <a:gd name="T2" fmla="*/ 218 w 252"/>
                <a:gd name="T3" fmla="*/ 232 h 267"/>
                <a:gd name="T4" fmla="*/ 125 w 252"/>
                <a:gd name="T5" fmla="*/ 267 h 267"/>
                <a:gd name="T6" fmla="*/ 34 w 252"/>
                <a:gd name="T7" fmla="*/ 231 h 267"/>
                <a:gd name="T8" fmla="*/ 0 w 252"/>
                <a:gd name="T9" fmla="*/ 133 h 267"/>
                <a:gd name="T10" fmla="*/ 33 w 252"/>
                <a:gd name="T11" fmla="*/ 35 h 267"/>
                <a:gd name="T12" fmla="*/ 127 w 252"/>
                <a:gd name="T13" fmla="*/ 0 h 267"/>
                <a:gd name="T14" fmla="*/ 192 w 252"/>
                <a:gd name="T15" fmla="*/ 16 h 267"/>
                <a:gd name="T16" fmla="*/ 236 w 252"/>
                <a:gd name="T17" fmla="*/ 63 h 267"/>
                <a:gd name="T18" fmla="*/ 252 w 252"/>
                <a:gd name="T19" fmla="*/ 133 h 267"/>
                <a:gd name="T20" fmla="*/ 88 w 252"/>
                <a:gd name="T21" fmla="*/ 133 h 267"/>
                <a:gd name="T22" fmla="*/ 97 w 252"/>
                <a:gd name="T23" fmla="*/ 184 h 267"/>
                <a:gd name="T24" fmla="*/ 126 w 252"/>
                <a:gd name="T25" fmla="*/ 201 h 267"/>
                <a:gd name="T26" fmla="*/ 155 w 252"/>
                <a:gd name="T27" fmla="*/ 184 h 267"/>
                <a:gd name="T28" fmla="*/ 163 w 252"/>
                <a:gd name="T29" fmla="*/ 133 h 267"/>
                <a:gd name="T30" fmla="*/ 155 w 252"/>
                <a:gd name="T31" fmla="*/ 83 h 267"/>
                <a:gd name="T32" fmla="*/ 126 w 252"/>
                <a:gd name="T33" fmla="*/ 66 h 267"/>
                <a:gd name="T34" fmla="*/ 97 w 252"/>
                <a:gd name="T35" fmla="*/ 83 h 267"/>
                <a:gd name="T36" fmla="*/ 88 w 252"/>
                <a:gd name="T37" fmla="*/ 133 h 2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52" h="267">
                  <a:moveTo>
                    <a:pt x="252" y="133"/>
                  </a:moveTo>
                  <a:cubicBezTo>
                    <a:pt x="252" y="175"/>
                    <a:pt x="241" y="208"/>
                    <a:pt x="218" y="232"/>
                  </a:cubicBezTo>
                  <a:cubicBezTo>
                    <a:pt x="196" y="256"/>
                    <a:pt x="165" y="267"/>
                    <a:pt x="125" y="267"/>
                  </a:cubicBezTo>
                  <a:cubicBezTo>
                    <a:pt x="87" y="267"/>
                    <a:pt x="56" y="255"/>
                    <a:pt x="34" y="231"/>
                  </a:cubicBezTo>
                  <a:cubicBezTo>
                    <a:pt x="11" y="207"/>
                    <a:pt x="0" y="174"/>
                    <a:pt x="0" y="133"/>
                  </a:cubicBezTo>
                  <a:cubicBezTo>
                    <a:pt x="0" y="91"/>
                    <a:pt x="11" y="58"/>
                    <a:pt x="33" y="35"/>
                  </a:cubicBezTo>
                  <a:cubicBezTo>
                    <a:pt x="55" y="12"/>
                    <a:pt x="86" y="0"/>
                    <a:pt x="127" y="0"/>
                  </a:cubicBezTo>
                  <a:cubicBezTo>
                    <a:pt x="151" y="0"/>
                    <a:pt x="173" y="5"/>
                    <a:pt x="192" y="16"/>
                  </a:cubicBezTo>
                  <a:cubicBezTo>
                    <a:pt x="211" y="27"/>
                    <a:pt x="226" y="42"/>
                    <a:pt x="236" y="63"/>
                  </a:cubicBezTo>
                  <a:cubicBezTo>
                    <a:pt x="247" y="83"/>
                    <a:pt x="252" y="106"/>
                    <a:pt x="252" y="133"/>
                  </a:cubicBezTo>
                  <a:moveTo>
                    <a:pt x="88" y="133"/>
                  </a:moveTo>
                  <a:cubicBezTo>
                    <a:pt x="88" y="155"/>
                    <a:pt x="91" y="172"/>
                    <a:pt x="97" y="184"/>
                  </a:cubicBezTo>
                  <a:cubicBezTo>
                    <a:pt x="103" y="195"/>
                    <a:pt x="112" y="201"/>
                    <a:pt x="126" y="201"/>
                  </a:cubicBezTo>
                  <a:cubicBezTo>
                    <a:pt x="140" y="201"/>
                    <a:pt x="149" y="195"/>
                    <a:pt x="155" y="184"/>
                  </a:cubicBezTo>
                  <a:cubicBezTo>
                    <a:pt x="160" y="172"/>
                    <a:pt x="163" y="155"/>
                    <a:pt x="163" y="133"/>
                  </a:cubicBezTo>
                  <a:cubicBezTo>
                    <a:pt x="163" y="111"/>
                    <a:pt x="160" y="94"/>
                    <a:pt x="155" y="83"/>
                  </a:cubicBezTo>
                  <a:cubicBezTo>
                    <a:pt x="149" y="72"/>
                    <a:pt x="139" y="66"/>
                    <a:pt x="126" y="66"/>
                  </a:cubicBezTo>
                  <a:cubicBezTo>
                    <a:pt x="112" y="66"/>
                    <a:pt x="103" y="72"/>
                    <a:pt x="97" y="83"/>
                  </a:cubicBezTo>
                  <a:cubicBezTo>
                    <a:pt x="91" y="94"/>
                    <a:pt x="88" y="111"/>
                    <a:pt x="88" y="133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2600" dirty="0">
                <a:solidFill>
                  <a:schemeClr val="bg1"/>
                </a:solidFill>
              </a:endParaRPr>
            </a:p>
          </p:txBody>
        </p:sp>
        <p:sp>
          <p:nvSpPr>
            <p:cNvPr id="25" name="Rectangle 9">
              <a:extLst>
                <a:ext uri="{FF2B5EF4-FFF2-40B4-BE49-F238E27FC236}">
                  <a16:creationId xmlns:a16="http://schemas.microsoft.com/office/drawing/2014/main" id="{A7B265B2-4EA1-416A-A272-49E48905C3E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57300" y="482601"/>
              <a:ext cx="74612" cy="22542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2600" dirty="0">
                <a:solidFill>
                  <a:schemeClr val="bg1"/>
                </a:solidFill>
              </a:endParaRPr>
            </a:p>
          </p:txBody>
        </p:sp>
        <p:sp>
          <p:nvSpPr>
            <p:cNvPr id="26" name="Rectangle 10">
              <a:extLst>
                <a:ext uri="{FF2B5EF4-FFF2-40B4-BE49-F238E27FC236}">
                  <a16:creationId xmlns:a16="http://schemas.microsoft.com/office/drawing/2014/main" id="{3744CD22-C3A3-4D80-AB50-3E6D3483304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57300" y="404813"/>
              <a:ext cx="74612" cy="508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2600" dirty="0">
                <a:solidFill>
                  <a:schemeClr val="bg1"/>
                </a:solidFill>
              </a:endParaRPr>
            </a:p>
          </p:txBody>
        </p:sp>
        <p:sp>
          <p:nvSpPr>
            <p:cNvPr id="27" name="Freeform 11">
              <a:extLst>
                <a:ext uri="{FF2B5EF4-FFF2-40B4-BE49-F238E27FC236}">
                  <a16:creationId xmlns:a16="http://schemas.microsoft.com/office/drawing/2014/main" id="{3046CB4E-F174-491D-9CAB-2A9115985705}"/>
                </a:ext>
              </a:extLst>
            </p:cNvPr>
            <p:cNvSpPr>
              <a:spLocks/>
            </p:cNvSpPr>
            <p:nvPr/>
          </p:nvSpPr>
          <p:spPr bwMode="auto">
            <a:xfrm>
              <a:off x="1362075" y="411163"/>
              <a:ext cx="158750" cy="300038"/>
            </a:xfrm>
            <a:custGeom>
              <a:avLst/>
              <a:gdLst>
                <a:gd name="T0" fmla="*/ 142 w 184"/>
                <a:gd name="T1" fmla="*/ 274 h 344"/>
                <a:gd name="T2" fmla="*/ 184 w 184"/>
                <a:gd name="T3" fmla="*/ 265 h 344"/>
                <a:gd name="T4" fmla="*/ 184 w 184"/>
                <a:gd name="T5" fmla="*/ 330 h 344"/>
                <a:gd name="T6" fmla="*/ 150 w 184"/>
                <a:gd name="T7" fmla="*/ 341 h 344"/>
                <a:gd name="T8" fmla="*/ 113 w 184"/>
                <a:gd name="T9" fmla="*/ 344 h 344"/>
                <a:gd name="T10" fmla="*/ 50 w 184"/>
                <a:gd name="T11" fmla="*/ 322 h 344"/>
                <a:gd name="T12" fmla="*/ 30 w 184"/>
                <a:gd name="T13" fmla="*/ 255 h 344"/>
                <a:gd name="T14" fmla="*/ 30 w 184"/>
                <a:gd name="T15" fmla="*/ 148 h 344"/>
                <a:gd name="T16" fmla="*/ 0 w 184"/>
                <a:gd name="T17" fmla="*/ 148 h 344"/>
                <a:gd name="T18" fmla="*/ 0 w 184"/>
                <a:gd name="T19" fmla="*/ 81 h 344"/>
                <a:gd name="T20" fmla="*/ 30 w 184"/>
                <a:gd name="T21" fmla="*/ 81 h 344"/>
                <a:gd name="T22" fmla="*/ 30 w 184"/>
                <a:gd name="T23" fmla="*/ 16 h 344"/>
                <a:gd name="T24" fmla="*/ 118 w 184"/>
                <a:gd name="T25" fmla="*/ 0 h 344"/>
                <a:gd name="T26" fmla="*/ 118 w 184"/>
                <a:gd name="T27" fmla="*/ 81 h 344"/>
                <a:gd name="T28" fmla="*/ 174 w 184"/>
                <a:gd name="T29" fmla="*/ 81 h 344"/>
                <a:gd name="T30" fmla="*/ 174 w 184"/>
                <a:gd name="T31" fmla="*/ 148 h 344"/>
                <a:gd name="T32" fmla="*/ 118 w 184"/>
                <a:gd name="T33" fmla="*/ 148 h 344"/>
                <a:gd name="T34" fmla="*/ 118 w 184"/>
                <a:gd name="T35" fmla="*/ 249 h 344"/>
                <a:gd name="T36" fmla="*/ 142 w 184"/>
                <a:gd name="T37" fmla="*/ 274 h 3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84" h="344">
                  <a:moveTo>
                    <a:pt x="142" y="274"/>
                  </a:moveTo>
                  <a:cubicBezTo>
                    <a:pt x="153" y="274"/>
                    <a:pt x="167" y="271"/>
                    <a:pt x="184" y="265"/>
                  </a:cubicBezTo>
                  <a:cubicBezTo>
                    <a:pt x="184" y="330"/>
                    <a:pt x="184" y="330"/>
                    <a:pt x="184" y="330"/>
                  </a:cubicBezTo>
                  <a:cubicBezTo>
                    <a:pt x="172" y="335"/>
                    <a:pt x="161" y="339"/>
                    <a:pt x="150" y="341"/>
                  </a:cubicBezTo>
                  <a:cubicBezTo>
                    <a:pt x="140" y="343"/>
                    <a:pt x="127" y="344"/>
                    <a:pt x="113" y="344"/>
                  </a:cubicBezTo>
                  <a:cubicBezTo>
                    <a:pt x="84" y="344"/>
                    <a:pt x="63" y="337"/>
                    <a:pt x="50" y="322"/>
                  </a:cubicBezTo>
                  <a:cubicBezTo>
                    <a:pt x="37" y="308"/>
                    <a:pt x="30" y="285"/>
                    <a:pt x="30" y="255"/>
                  </a:cubicBezTo>
                  <a:cubicBezTo>
                    <a:pt x="30" y="148"/>
                    <a:pt x="30" y="148"/>
                    <a:pt x="30" y="148"/>
                  </a:cubicBezTo>
                  <a:cubicBezTo>
                    <a:pt x="0" y="148"/>
                    <a:pt x="0" y="148"/>
                    <a:pt x="0" y="148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30" y="81"/>
                    <a:pt x="30" y="81"/>
                    <a:pt x="30" y="81"/>
                  </a:cubicBezTo>
                  <a:cubicBezTo>
                    <a:pt x="30" y="16"/>
                    <a:pt x="30" y="16"/>
                    <a:pt x="30" y="16"/>
                  </a:cubicBezTo>
                  <a:cubicBezTo>
                    <a:pt x="118" y="0"/>
                    <a:pt x="118" y="0"/>
                    <a:pt x="118" y="0"/>
                  </a:cubicBezTo>
                  <a:cubicBezTo>
                    <a:pt x="118" y="81"/>
                    <a:pt x="118" y="81"/>
                    <a:pt x="118" y="81"/>
                  </a:cubicBezTo>
                  <a:cubicBezTo>
                    <a:pt x="174" y="81"/>
                    <a:pt x="174" y="81"/>
                    <a:pt x="174" y="81"/>
                  </a:cubicBezTo>
                  <a:cubicBezTo>
                    <a:pt x="174" y="148"/>
                    <a:pt x="174" y="148"/>
                    <a:pt x="174" y="148"/>
                  </a:cubicBezTo>
                  <a:cubicBezTo>
                    <a:pt x="118" y="148"/>
                    <a:pt x="118" y="148"/>
                    <a:pt x="118" y="148"/>
                  </a:cubicBezTo>
                  <a:cubicBezTo>
                    <a:pt x="118" y="249"/>
                    <a:pt x="118" y="249"/>
                    <a:pt x="118" y="249"/>
                  </a:cubicBezTo>
                  <a:cubicBezTo>
                    <a:pt x="118" y="266"/>
                    <a:pt x="126" y="274"/>
                    <a:pt x="142" y="274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2600" dirty="0">
                <a:solidFill>
                  <a:schemeClr val="bg1"/>
                </a:solidFill>
              </a:endParaRPr>
            </a:p>
          </p:txBody>
        </p:sp>
        <p:sp>
          <p:nvSpPr>
            <p:cNvPr id="28" name="Freeform 12">
              <a:extLst>
                <a:ext uri="{FF2B5EF4-FFF2-40B4-BE49-F238E27FC236}">
                  <a16:creationId xmlns:a16="http://schemas.microsoft.com/office/drawing/2014/main" id="{8B2D79F2-05A8-4E1C-A4D8-725E52963024}"/>
                </a:ext>
              </a:extLst>
            </p:cNvPr>
            <p:cNvSpPr>
              <a:spLocks/>
            </p:cNvSpPr>
            <p:nvPr/>
          </p:nvSpPr>
          <p:spPr bwMode="auto">
            <a:xfrm>
              <a:off x="1535113" y="411163"/>
              <a:ext cx="158750" cy="300038"/>
            </a:xfrm>
            <a:custGeom>
              <a:avLst/>
              <a:gdLst>
                <a:gd name="T0" fmla="*/ 142 w 184"/>
                <a:gd name="T1" fmla="*/ 274 h 344"/>
                <a:gd name="T2" fmla="*/ 184 w 184"/>
                <a:gd name="T3" fmla="*/ 265 h 344"/>
                <a:gd name="T4" fmla="*/ 184 w 184"/>
                <a:gd name="T5" fmla="*/ 330 h 344"/>
                <a:gd name="T6" fmla="*/ 151 w 184"/>
                <a:gd name="T7" fmla="*/ 341 h 344"/>
                <a:gd name="T8" fmla="*/ 114 w 184"/>
                <a:gd name="T9" fmla="*/ 344 h 344"/>
                <a:gd name="T10" fmla="*/ 50 w 184"/>
                <a:gd name="T11" fmla="*/ 322 h 344"/>
                <a:gd name="T12" fmla="*/ 31 w 184"/>
                <a:gd name="T13" fmla="*/ 255 h 344"/>
                <a:gd name="T14" fmla="*/ 31 w 184"/>
                <a:gd name="T15" fmla="*/ 148 h 344"/>
                <a:gd name="T16" fmla="*/ 0 w 184"/>
                <a:gd name="T17" fmla="*/ 148 h 344"/>
                <a:gd name="T18" fmla="*/ 0 w 184"/>
                <a:gd name="T19" fmla="*/ 81 h 344"/>
                <a:gd name="T20" fmla="*/ 31 w 184"/>
                <a:gd name="T21" fmla="*/ 81 h 344"/>
                <a:gd name="T22" fmla="*/ 31 w 184"/>
                <a:gd name="T23" fmla="*/ 15 h 344"/>
                <a:gd name="T24" fmla="*/ 119 w 184"/>
                <a:gd name="T25" fmla="*/ 0 h 344"/>
                <a:gd name="T26" fmla="*/ 119 w 184"/>
                <a:gd name="T27" fmla="*/ 81 h 344"/>
                <a:gd name="T28" fmla="*/ 174 w 184"/>
                <a:gd name="T29" fmla="*/ 81 h 344"/>
                <a:gd name="T30" fmla="*/ 174 w 184"/>
                <a:gd name="T31" fmla="*/ 148 h 344"/>
                <a:gd name="T32" fmla="*/ 119 w 184"/>
                <a:gd name="T33" fmla="*/ 148 h 344"/>
                <a:gd name="T34" fmla="*/ 119 w 184"/>
                <a:gd name="T35" fmla="*/ 249 h 344"/>
                <a:gd name="T36" fmla="*/ 142 w 184"/>
                <a:gd name="T37" fmla="*/ 274 h 3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84" h="344">
                  <a:moveTo>
                    <a:pt x="142" y="274"/>
                  </a:moveTo>
                  <a:cubicBezTo>
                    <a:pt x="154" y="274"/>
                    <a:pt x="168" y="271"/>
                    <a:pt x="184" y="265"/>
                  </a:cubicBezTo>
                  <a:cubicBezTo>
                    <a:pt x="184" y="330"/>
                    <a:pt x="184" y="330"/>
                    <a:pt x="184" y="330"/>
                  </a:cubicBezTo>
                  <a:cubicBezTo>
                    <a:pt x="173" y="335"/>
                    <a:pt x="161" y="339"/>
                    <a:pt x="151" y="341"/>
                  </a:cubicBezTo>
                  <a:cubicBezTo>
                    <a:pt x="140" y="343"/>
                    <a:pt x="128" y="344"/>
                    <a:pt x="114" y="344"/>
                  </a:cubicBezTo>
                  <a:cubicBezTo>
                    <a:pt x="84" y="344"/>
                    <a:pt x="63" y="337"/>
                    <a:pt x="50" y="322"/>
                  </a:cubicBezTo>
                  <a:cubicBezTo>
                    <a:pt x="37" y="308"/>
                    <a:pt x="31" y="285"/>
                    <a:pt x="31" y="255"/>
                  </a:cubicBezTo>
                  <a:cubicBezTo>
                    <a:pt x="31" y="148"/>
                    <a:pt x="31" y="148"/>
                    <a:pt x="31" y="148"/>
                  </a:cubicBezTo>
                  <a:cubicBezTo>
                    <a:pt x="0" y="148"/>
                    <a:pt x="0" y="148"/>
                    <a:pt x="0" y="148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31" y="81"/>
                    <a:pt x="31" y="81"/>
                    <a:pt x="31" y="81"/>
                  </a:cubicBezTo>
                  <a:cubicBezTo>
                    <a:pt x="31" y="15"/>
                    <a:pt x="31" y="15"/>
                    <a:pt x="31" y="15"/>
                  </a:cubicBezTo>
                  <a:cubicBezTo>
                    <a:pt x="119" y="0"/>
                    <a:pt x="119" y="0"/>
                    <a:pt x="119" y="0"/>
                  </a:cubicBezTo>
                  <a:cubicBezTo>
                    <a:pt x="119" y="81"/>
                    <a:pt x="119" y="81"/>
                    <a:pt x="119" y="81"/>
                  </a:cubicBezTo>
                  <a:cubicBezTo>
                    <a:pt x="174" y="81"/>
                    <a:pt x="174" y="81"/>
                    <a:pt x="174" y="81"/>
                  </a:cubicBezTo>
                  <a:cubicBezTo>
                    <a:pt x="174" y="148"/>
                    <a:pt x="174" y="148"/>
                    <a:pt x="174" y="148"/>
                  </a:cubicBezTo>
                  <a:cubicBezTo>
                    <a:pt x="119" y="148"/>
                    <a:pt x="119" y="148"/>
                    <a:pt x="119" y="148"/>
                  </a:cubicBezTo>
                  <a:cubicBezTo>
                    <a:pt x="119" y="249"/>
                    <a:pt x="119" y="249"/>
                    <a:pt x="119" y="249"/>
                  </a:cubicBezTo>
                  <a:cubicBezTo>
                    <a:pt x="119" y="266"/>
                    <a:pt x="127" y="274"/>
                    <a:pt x="142" y="274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2600" dirty="0">
                <a:solidFill>
                  <a:schemeClr val="bg1"/>
                </a:solidFill>
              </a:endParaRPr>
            </a:p>
          </p:txBody>
        </p:sp>
        <p:sp>
          <p:nvSpPr>
            <p:cNvPr id="29" name="Freeform 13">
              <a:extLst>
                <a:ext uri="{FF2B5EF4-FFF2-40B4-BE49-F238E27FC236}">
                  <a16:creationId xmlns:a16="http://schemas.microsoft.com/office/drawing/2014/main" id="{9EA13742-485A-4EC3-BF90-9FD12F905B1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709738" y="479426"/>
              <a:ext cx="211137" cy="231775"/>
            </a:xfrm>
            <a:custGeom>
              <a:avLst/>
              <a:gdLst>
                <a:gd name="T0" fmla="*/ 213 w 244"/>
                <a:gd name="T1" fmla="*/ 30 h 267"/>
                <a:gd name="T2" fmla="*/ 125 w 244"/>
                <a:gd name="T3" fmla="*/ 0 h 267"/>
                <a:gd name="T4" fmla="*/ 33 w 244"/>
                <a:gd name="T5" fmla="*/ 35 h 267"/>
                <a:gd name="T6" fmla="*/ 0 w 244"/>
                <a:gd name="T7" fmla="*/ 135 h 267"/>
                <a:gd name="T8" fmla="*/ 35 w 244"/>
                <a:gd name="T9" fmla="*/ 233 h 267"/>
                <a:gd name="T10" fmla="*/ 133 w 244"/>
                <a:gd name="T11" fmla="*/ 267 h 267"/>
                <a:gd name="T12" fmla="*/ 185 w 244"/>
                <a:gd name="T13" fmla="*/ 263 h 267"/>
                <a:gd name="T14" fmla="*/ 227 w 244"/>
                <a:gd name="T15" fmla="*/ 249 h 267"/>
                <a:gd name="T16" fmla="*/ 214 w 244"/>
                <a:gd name="T17" fmla="*/ 190 h 267"/>
                <a:gd name="T18" fmla="*/ 186 w 244"/>
                <a:gd name="T19" fmla="*/ 200 h 267"/>
                <a:gd name="T20" fmla="*/ 144 w 244"/>
                <a:gd name="T21" fmla="*/ 204 h 267"/>
                <a:gd name="T22" fmla="*/ 104 w 244"/>
                <a:gd name="T23" fmla="*/ 192 h 267"/>
                <a:gd name="T24" fmla="*/ 88 w 244"/>
                <a:gd name="T25" fmla="*/ 158 h 267"/>
                <a:gd name="T26" fmla="*/ 244 w 244"/>
                <a:gd name="T27" fmla="*/ 158 h 267"/>
                <a:gd name="T28" fmla="*/ 244 w 244"/>
                <a:gd name="T29" fmla="*/ 118 h 267"/>
                <a:gd name="T30" fmla="*/ 213 w 244"/>
                <a:gd name="T31" fmla="*/ 30 h 267"/>
                <a:gd name="T32" fmla="*/ 90 w 244"/>
                <a:gd name="T33" fmla="*/ 102 h 267"/>
                <a:gd name="T34" fmla="*/ 102 w 244"/>
                <a:gd name="T35" fmla="*/ 70 h 267"/>
                <a:gd name="T36" fmla="*/ 128 w 244"/>
                <a:gd name="T37" fmla="*/ 61 h 267"/>
                <a:gd name="T38" fmla="*/ 155 w 244"/>
                <a:gd name="T39" fmla="*/ 72 h 267"/>
                <a:gd name="T40" fmla="*/ 165 w 244"/>
                <a:gd name="T41" fmla="*/ 102 h 267"/>
                <a:gd name="T42" fmla="*/ 90 w 244"/>
                <a:gd name="T43" fmla="*/ 102 h 2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44" h="267">
                  <a:moveTo>
                    <a:pt x="213" y="30"/>
                  </a:moveTo>
                  <a:cubicBezTo>
                    <a:pt x="192" y="10"/>
                    <a:pt x="163" y="0"/>
                    <a:pt x="125" y="0"/>
                  </a:cubicBezTo>
                  <a:cubicBezTo>
                    <a:pt x="85" y="0"/>
                    <a:pt x="54" y="12"/>
                    <a:pt x="33" y="35"/>
                  </a:cubicBezTo>
                  <a:cubicBezTo>
                    <a:pt x="11" y="58"/>
                    <a:pt x="0" y="92"/>
                    <a:pt x="0" y="135"/>
                  </a:cubicBezTo>
                  <a:cubicBezTo>
                    <a:pt x="0" y="178"/>
                    <a:pt x="12" y="210"/>
                    <a:pt x="35" y="233"/>
                  </a:cubicBezTo>
                  <a:cubicBezTo>
                    <a:pt x="59" y="256"/>
                    <a:pt x="91" y="267"/>
                    <a:pt x="133" y="267"/>
                  </a:cubicBezTo>
                  <a:cubicBezTo>
                    <a:pt x="153" y="267"/>
                    <a:pt x="171" y="266"/>
                    <a:pt x="185" y="263"/>
                  </a:cubicBezTo>
                  <a:cubicBezTo>
                    <a:pt x="200" y="261"/>
                    <a:pt x="214" y="256"/>
                    <a:pt x="227" y="249"/>
                  </a:cubicBezTo>
                  <a:cubicBezTo>
                    <a:pt x="214" y="190"/>
                    <a:pt x="214" y="190"/>
                    <a:pt x="214" y="190"/>
                  </a:cubicBezTo>
                  <a:cubicBezTo>
                    <a:pt x="204" y="194"/>
                    <a:pt x="195" y="197"/>
                    <a:pt x="186" y="200"/>
                  </a:cubicBezTo>
                  <a:cubicBezTo>
                    <a:pt x="173" y="202"/>
                    <a:pt x="159" y="204"/>
                    <a:pt x="144" y="204"/>
                  </a:cubicBezTo>
                  <a:cubicBezTo>
                    <a:pt x="127" y="204"/>
                    <a:pt x="114" y="200"/>
                    <a:pt x="104" y="192"/>
                  </a:cubicBezTo>
                  <a:cubicBezTo>
                    <a:pt x="94" y="183"/>
                    <a:pt x="89" y="172"/>
                    <a:pt x="88" y="158"/>
                  </a:cubicBezTo>
                  <a:cubicBezTo>
                    <a:pt x="244" y="158"/>
                    <a:pt x="244" y="158"/>
                    <a:pt x="244" y="158"/>
                  </a:cubicBezTo>
                  <a:cubicBezTo>
                    <a:pt x="244" y="118"/>
                    <a:pt x="244" y="118"/>
                    <a:pt x="244" y="118"/>
                  </a:cubicBezTo>
                  <a:cubicBezTo>
                    <a:pt x="244" y="80"/>
                    <a:pt x="234" y="51"/>
                    <a:pt x="213" y="30"/>
                  </a:cubicBezTo>
                  <a:moveTo>
                    <a:pt x="90" y="102"/>
                  </a:moveTo>
                  <a:cubicBezTo>
                    <a:pt x="91" y="87"/>
                    <a:pt x="95" y="77"/>
                    <a:pt x="102" y="70"/>
                  </a:cubicBezTo>
                  <a:cubicBezTo>
                    <a:pt x="109" y="64"/>
                    <a:pt x="118" y="61"/>
                    <a:pt x="128" y="61"/>
                  </a:cubicBezTo>
                  <a:cubicBezTo>
                    <a:pt x="139" y="61"/>
                    <a:pt x="148" y="64"/>
                    <a:pt x="155" y="72"/>
                  </a:cubicBezTo>
                  <a:cubicBezTo>
                    <a:pt x="161" y="79"/>
                    <a:pt x="165" y="89"/>
                    <a:pt x="165" y="102"/>
                  </a:cubicBezTo>
                  <a:lnTo>
                    <a:pt x="90" y="102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2600" dirty="0">
                <a:solidFill>
                  <a:schemeClr val="bg1"/>
                </a:solidFill>
              </a:endParaRPr>
            </a:p>
          </p:txBody>
        </p:sp>
        <p:sp>
          <p:nvSpPr>
            <p:cNvPr id="30" name="Freeform 14">
              <a:extLst>
                <a:ext uri="{FF2B5EF4-FFF2-40B4-BE49-F238E27FC236}">
                  <a16:creationId xmlns:a16="http://schemas.microsoft.com/office/drawing/2014/main" id="{5D44DAC1-76F0-42F6-93C9-61B9C3054D6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68338" y="479426"/>
              <a:ext cx="209550" cy="231775"/>
            </a:xfrm>
            <a:custGeom>
              <a:avLst/>
              <a:gdLst>
                <a:gd name="T0" fmla="*/ 212 w 243"/>
                <a:gd name="T1" fmla="*/ 30 h 267"/>
                <a:gd name="T2" fmla="*/ 124 w 243"/>
                <a:gd name="T3" fmla="*/ 0 h 267"/>
                <a:gd name="T4" fmla="*/ 32 w 243"/>
                <a:gd name="T5" fmla="*/ 35 h 267"/>
                <a:gd name="T6" fmla="*/ 0 w 243"/>
                <a:gd name="T7" fmla="*/ 135 h 267"/>
                <a:gd name="T8" fmla="*/ 35 w 243"/>
                <a:gd name="T9" fmla="*/ 233 h 267"/>
                <a:gd name="T10" fmla="*/ 132 w 243"/>
                <a:gd name="T11" fmla="*/ 267 h 267"/>
                <a:gd name="T12" fmla="*/ 184 w 243"/>
                <a:gd name="T13" fmla="*/ 263 h 267"/>
                <a:gd name="T14" fmla="*/ 227 w 243"/>
                <a:gd name="T15" fmla="*/ 249 h 267"/>
                <a:gd name="T16" fmla="*/ 213 w 243"/>
                <a:gd name="T17" fmla="*/ 190 h 267"/>
                <a:gd name="T18" fmla="*/ 185 w 243"/>
                <a:gd name="T19" fmla="*/ 200 h 267"/>
                <a:gd name="T20" fmla="*/ 143 w 243"/>
                <a:gd name="T21" fmla="*/ 204 h 267"/>
                <a:gd name="T22" fmla="*/ 103 w 243"/>
                <a:gd name="T23" fmla="*/ 192 h 267"/>
                <a:gd name="T24" fmla="*/ 88 w 243"/>
                <a:gd name="T25" fmla="*/ 158 h 267"/>
                <a:gd name="T26" fmla="*/ 243 w 243"/>
                <a:gd name="T27" fmla="*/ 158 h 267"/>
                <a:gd name="T28" fmla="*/ 243 w 243"/>
                <a:gd name="T29" fmla="*/ 118 h 267"/>
                <a:gd name="T30" fmla="*/ 212 w 243"/>
                <a:gd name="T31" fmla="*/ 30 h 267"/>
                <a:gd name="T32" fmla="*/ 89 w 243"/>
                <a:gd name="T33" fmla="*/ 102 h 267"/>
                <a:gd name="T34" fmla="*/ 102 w 243"/>
                <a:gd name="T35" fmla="*/ 70 h 267"/>
                <a:gd name="T36" fmla="*/ 127 w 243"/>
                <a:gd name="T37" fmla="*/ 61 h 267"/>
                <a:gd name="T38" fmla="*/ 154 w 243"/>
                <a:gd name="T39" fmla="*/ 72 h 267"/>
                <a:gd name="T40" fmla="*/ 164 w 243"/>
                <a:gd name="T41" fmla="*/ 102 h 267"/>
                <a:gd name="T42" fmla="*/ 89 w 243"/>
                <a:gd name="T43" fmla="*/ 102 h 2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43" h="267">
                  <a:moveTo>
                    <a:pt x="212" y="30"/>
                  </a:moveTo>
                  <a:cubicBezTo>
                    <a:pt x="191" y="10"/>
                    <a:pt x="162" y="0"/>
                    <a:pt x="124" y="0"/>
                  </a:cubicBezTo>
                  <a:cubicBezTo>
                    <a:pt x="84" y="0"/>
                    <a:pt x="53" y="12"/>
                    <a:pt x="32" y="35"/>
                  </a:cubicBezTo>
                  <a:cubicBezTo>
                    <a:pt x="10" y="58"/>
                    <a:pt x="0" y="92"/>
                    <a:pt x="0" y="135"/>
                  </a:cubicBezTo>
                  <a:cubicBezTo>
                    <a:pt x="0" y="178"/>
                    <a:pt x="11" y="210"/>
                    <a:pt x="35" y="233"/>
                  </a:cubicBezTo>
                  <a:cubicBezTo>
                    <a:pt x="58" y="256"/>
                    <a:pt x="90" y="267"/>
                    <a:pt x="132" y="267"/>
                  </a:cubicBezTo>
                  <a:cubicBezTo>
                    <a:pt x="153" y="267"/>
                    <a:pt x="170" y="266"/>
                    <a:pt x="184" y="263"/>
                  </a:cubicBezTo>
                  <a:cubicBezTo>
                    <a:pt x="199" y="261"/>
                    <a:pt x="213" y="256"/>
                    <a:pt x="227" y="249"/>
                  </a:cubicBezTo>
                  <a:cubicBezTo>
                    <a:pt x="213" y="190"/>
                    <a:pt x="213" y="190"/>
                    <a:pt x="213" y="190"/>
                  </a:cubicBezTo>
                  <a:cubicBezTo>
                    <a:pt x="203" y="194"/>
                    <a:pt x="194" y="197"/>
                    <a:pt x="185" y="200"/>
                  </a:cubicBezTo>
                  <a:cubicBezTo>
                    <a:pt x="172" y="202"/>
                    <a:pt x="158" y="204"/>
                    <a:pt x="143" y="204"/>
                  </a:cubicBezTo>
                  <a:cubicBezTo>
                    <a:pt x="126" y="204"/>
                    <a:pt x="113" y="200"/>
                    <a:pt x="103" y="192"/>
                  </a:cubicBezTo>
                  <a:cubicBezTo>
                    <a:pt x="93" y="183"/>
                    <a:pt x="88" y="172"/>
                    <a:pt x="88" y="158"/>
                  </a:cubicBezTo>
                  <a:cubicBezTo>
                    <a:pt x="243" y="158"/>
                    <a:pt x="243" y="158"/>
                    <a:pt x="243" y="158"/>
                  </a:cubicBezTo>
                  <a:cubicBezTo>
                    <a:pt x="243" y="118"/>
                    <a:pt x="243" y="118"/>
                    <a:pt x="243" y="118"/>
                  </a:cubicBezTo>
                  <a:cubicBezTo>
                    <a:pt x="243" y="80"/>
                    <a:pt x="233" y="51"/>
                    <a:pt x="212" y="30"/>
                  </a:cubicBezTo>
                  <a:moveTo>
                    <a:pt x="89" y="102"/>
                  </a:moveTo>
                  <a:cubicBezTo>
                    <a:pt x="91" y="87"/>
                    <a:pt x="95" y="77"/>
                    <a:pt x="102" y="70"/>
                  </a:cubicBezTo>
                  <a:cubicBezTo>
                    <a:pt x="108" y="64"/>
                    <a:pt x="117" y="61"/>
                    <a:pt x="127" y="61"/>
                  </a:cubicBezTo>
                  <a:cubicBezTo>
                    <a:pt x="138" y="61"/>
                    <a:pt x="147" y="64"/>
                    <a:pt x="154" y="72"/>
                  </a:cubicBezTo>
                  <a:cubicBezTo>
                    <a:pt x="160" y="79"/>
                    <a:pt x="164" y="89"/>
                    <a:pt x="164" y="102"/>
                  </a:cubicBezTo>
                  <a:lnTo>
                    <a:pt x="89" y="102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2600" dirty="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757774277"/>
      </p:ext>
    </p:extLst>
  </p:cSld>
  <p:clrMapOvr>
    <a:masterClrMapping/>
  </p:clrMapOvr>
  <p:hf hdr="0" dt="0"/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En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>
          <a:xfrm>
            <a:off x="501652" y="4211955"/>
            <a:ext cx="8528936" cy="2169796"/>
          </a:xfrm>
        </p:spPr>
        <p:txBody>
          <a:bodyPr anchor="b" anchorCtr="0"/>
          <a:lstStyle>
            <a:lvl1pPr>
              <a:lnSpc>
                <a:spcPct val="100000"/>
              </a:lnSpc>
              <a:spcAft>
                <a:spcPts val="600"/>
              </a:spcAft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4" hasCustomPrompt="1"/>
          </p:nvPr>
        </p:nvSpPr>
        <p:spPr>
          <a:xfrm>
            <a:off x="9370847" y="4211955"/>
            <a:ext cx="2319503" cy="1725448"/>
          </a:xfrm>
        </p:spPr>
        <p:txBody>
          <a:bodyPr anchor="ctr" anchorCtr="0"/>
          <a:lstStyle>
            <a:lvl1pPr algn="ctr">
              <a:defRPr sz="900"/>
            </a:lvl1pPr>
          </a:lstStyle>
          <a:p>
            <a:r>
              <a:rPr lang="en-GB" sz="900" dirty="0"/>
              <a:t>Insert sponsorship mark here</a:t>
            </a:r>
            <a:endParaRPr lang="en-GB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5"/>
          </p:nvPr>
        </p:nvSpPr>
        <p:spPr>
          <a:xfrm>
            <a:off x="9370850" y="6018028"/>
            <a:ext cx="2319501" cy="363722"/>
          </a:xfrm>
        </p:spPr>
        <p:txBody>
          <a:bodyPr anchor="b" anchorCtr="0"/>
          <a:lstStyle>
            <a:lvl1pPr>
              <a:lnSpc>
                <a:spcPct val="100000"/>
              </a:lnSpc>
              <a:defRPr sz="95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04997566-12DB-42C6-84E6-8E749C2312C6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475325" y="457200"/>
            <a:ext cx="1998000" cy="374400"/>
            <a:chOff x="398463" y="404813"/>
            <a:chExt cx="1627187" cy="307976"/>
          </a:xfrm>
          <a:solidFill>
            <a:schemeClr val="tx1"/>
          </a:solidFill>
        </p:grpSpPr>
        <p:sp>
          <p:nvSpPr>
            <p:cNvPr id="17" name="Oval 5">
              <a:extLst>
                <a:ext uri="{FF2B5EF4-FFF2-40B4-BE49-F238E27FC236}">
                  <a16:creationId xmlns:a16="http://schemas.microsoft.com/office/drawing/2014/main" id="{0342BD48-5C4F-4819-BD37-89A6717CB903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1938338" y="625476"/>
              <a:ext cx="87312" cy="87313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2600">
                <a:solidFill>
                  <a:schemeClr val="bg1"/>
                </a:solidFill>
              </a:endParaRPr>
            </a:p>
          </p:txBody>
        </p:sp>
        <p:sp>
          <p:nvSpPr>
            <p:cNvPr id="18" name="Freeform 6">
              <a:extLst>
                <a:ext uri="{FF2B5EF4-FFF2-40B4-BE49-F238E27FC236}">
                  <a16:creationId xmlns:a16="http://schemas.microsoft.com/office/drawing/2014/main" id="{A45883A3-A15B-4670-8B4D-F88093CD4736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398463" y="406401"/>
              <a:ext cx="247650" cy="301625"/>
            </a:xfrm>
            <a:custGeom>
              <a:avLst/>
              <a:gdLst>
                <a:gd name="T0" fmla="*/ 287 w 287"/>
                <a:gd name="T1" fmla="*/ 166 h 347"/>
                <a:gd name="T2" fmla="*/ 240 w 287"/>
                <a:gd name="T3" fmla="*/ 300 h 347"/>
                <a:gd name="T4" fmla="*/ 109 w 287"/>
                <a:gd name="T5" fmla="*/ 347 h 347"/>
                <a:gd name="T6" fmla="*/ 0 w 287"/>
                <a:gd name="T7" fmla="*/ 347 h 347"/>
                <a:gd name="T8" fmla="*/ 0 w 287"/>
                <a:gd name="T9" fmla="*/ 0 h 347"/>
                <a:gd name="T10" fmla="*/ 117 w 287"/>
                <a:gd name="T11" fmla="*/ 0 h 347"/>
                <a:gd name="T12" fmla="*/ 243 w 287"/>
                <a:gd name="T13" fmla="*/ 43 h 347"/>
                <a:gd name="T14" fmla="*/ 287 w 287"/>
                <a:gd name="T15" fmla="*/ 166 h 347"/>
                <a:gd name="T16" fmla="*/ 192 w 287"/>
                <a:gd name="T17" fmla="*/ 170 h 347"/>
                <a:gd name="T18" fmla="*/ 174 w 287"/>
                <a:gd name="T19" fmla="*/ 99 h 347"/>
                <a:gd name="T20" fmla="*/ 118 w 287"/>
                <a:gd name="T21" fmla="*/ 76 h 347"/>
                <a:gd name="T22" fmla="*/ 91 w 287"/>
                <a:gd name="T23" fmla="*/ 76 h 347"/>
                <a:gd name="T24" fmla="*/ 91 w 287"/>
                <a:gd name="T25" fmla="*/ 270 h 347"/>
                <a:gd name="T26" fmla="*/ 111 w 287"/>
                <a:gd name="T27" fmla="*/ 270 h 347"/>
                <a:gd name="T28" fmla="*/ 173 w 287"/>
                <a:gd name="T29" fmla="*/ 245 h 347"/>
                <a:gd name="T30" fmla="*/ 192 w 287"/>
                <a:gd name="T31" fmla="*/ 170 h 3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87" h="347">
                  <a:moveTo>
                    <a:pt x="287" y="166"/>
                  </a:moveTo>
                  <a:cubicBezTo>
                    <a:pt x="287" y="224"/>
                    <a:pt x="271" y="269"/>
                    <a:pt x="240" y="300"/>
                  </a:cubicBezTo>
                  <a:cubicBezTo>
                    <a:pt x="209" y="331"/>
                    <a:pt x="165" y="347"/>
                    <a:pt x="109" y="347"/>
                  </a:cubicBezTo>
                  <a:cubicBezTo>
                    <a:pt x="0" y="347"/>
                    <a:pt x="0" y="347"/>
                    <a:pt x="0" y="347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17" y="0"/>
                    <a:pt x="117" y="0"/>
                    <a:pt x="117" y="0"/>
                  </a:cubicBezTo>
                  <a:cubicBezTo>
                    <a:pt x="171" y="0"/>
                    <a:pt x="213" y="15"/>
                    <a:pt x="243" y="43"/>
                  </a:cubicBezTo>
                  <a:cubicBezTo>
                    <a:pt x="272" y="72"/>
                    <a:pt x="287" y="113"/>
                    <a:pt x="287" y="166"/>
                  </a:cubicBezTo>
                  <a:moveTo>
                    <a:pt x="192" y="170"/>
                  </a:moveTo>
                  <a:cubicBezTo>
                    <a:pt x="192" y="138"/>
                    <a:pt x="186" y="114"/>
                    <a:pt x="174" y="99"/>
                  </a:cubicBezTo>
                  <a:cubicBezTo>
                    <a:pt x="161" y="84"/>
                    <a:pt x="143" y="76"/>
                    <a:pt x="118" y="76"/>
                  </a:cubicBezTo>
                  <a:cubicBezTo>
                    <a:pt x="91" y="76"/>
                    <a:pt x="91" y="76"/>
                    <a:pt x="91" y="76"/>
                  </a:cubicBezTo>
                  <a:cubicBezTo>
                    <a:pt x="91" y="270"/>
                    <a:pt x="91" y="270"/>
                    <a:pt x="91" y="270"/>
                  </a:cubicBezTo>
                  <a:cubicBezTo>
                    <a:pt x="111" y="270"/>
                    <a:pt x="111" y="270"/>
                    <a:pt x="111" y="270"/>
                  </a:cubicBezTo>
                  <a:cubicBezTo>
                    <a:pt x="139" y="270"/>
                    <a:pt x="160" y="262"/>
                    <a:pt x="173" y="245"/>
                  </a:cubicBezTo>
                  <a:cubicBezTo>
                    <a:pt x="186" y="229"/>
                    <a:pt x="192" y="204"/>
                    <a:pt x="192" y="17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2600">
                <a:solidFill>
                  <a:schemeClr val="bg1"/>
                </a:solidFill>
              </a:endParaRPr>
            </a:p>
          </p:txBody>
        </p:sp>
        <p:sp>
          <p:nvSpPr>
            <p:cNvPr id="19" name="Rectangle 7">
              <a:extLst>
                <a:ext uri="{FF2B5EF4-FFF2-40B4-BE49-F238E27FC236}">
                  <a16:creationId xmlns:a16="http://schemas.microsoft.com/office/drawing/2014/main" id="{4A348EF0-ADC4-462A-90A0-4CFC003519D3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906463" y="404813"/>
              <a:ext cx="74612" cy="3032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2600">
                <a:solidFill>
                  <a:schemeClr val="bg1"/>
                </a:solidFill>
              </a:endParaRPr>
            </a:p>
          </p:txBody>
        </p:sp>
        <p:sp>
          <p:nvSpPr>
            <p:cNvPr id="31" name="Freeform 8">
              <a:extLst>
                <a:ext uri="{FF2B5EF4-FFF2-40B4-BE49-F238E27FC236}">
                  <a16:creationId xmlns:a16="http://schemas.microsoft.com/office/drawing/2014/main" id="{A79EC0B1-EA9D-4403-8E95-16D34E280DBB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011238" y="479426"/>
              <a:ext cx="215900" cy="231775"/>
            </a:xfrm>
            <a:custGeom>
              <a:avLst/>
              <a:gdLst>
                <a:gd name="T0" fmla="*/ 252 w 252"/>
                <a:gd name="T1" fmla="*/ 133 h 267"/>
                <a:gd name="T2" fmla="*/ 218 w 252"/>
                <a:gd name="T3" fmla="*/ 232 h 267"/>
                <a:gd name="T4" fmla="*/ 125 w 252"/>
                <a:gd name="T5" fmla="*/ 267 h 267"/>
                <a:gd name="T6" fmla="*/ 34 w 252"/>
                <a:gd name="T7" fmla="*/ 231 h 267"/>
                <a:gd name="T8" fmla="*/ 0 w 252"/>
                <a:gd name="T9" fmla="*/ 133 h 267"/>
                <a:gd name="T10" fmla="*/ 33 w 252"/>
                <a:gd name="T11" fmla="*/ 35 h 267"/>
                <a:gd name="T12" fmla="*/ 127 w 252"/>
                <a:gd name="T13" fmla="*/ 0 h 267"/>
                <a:gd name="T14" fmla="*/ 192 w 252"/>
                <a:gd name="T15" fmla="*/ 16 h 267"/>
                <a:gd name="T16" fmla="*/ 236 w 252"/>
                <a:gd name="T17" fmla="*/ 63 h 267"/>
                <a:gd name="T18" fmla="*/ 252 w 252"/>
                <a:gd name="T19" fmla="*/ 133 h 267"/>
                <a:gd name="T20" fmla="*/ 88 w 252"/>
                <a:gd name="T21" fmla="*/ 133 h 267"/>
                <a:gd name="T22" fmla="*/ 97 w 252"/>
                <a:gd name="T23" fmla="*/ 184 h 267"/>
                <a:gd name="T24" fmla="*/ 126 w 252"/>
                <a:gd name="T25" fmla="*/ 201 h 267"/>
                <a:gd name="T26" fmla="*/ 155 w 252"/>
                <a:gd name="T27" fmla="*/ 184 h 267"/>
                <a:gd name="T28" fmla="*/ 163 w 252"/>
                <a:gd name="T29" fmla="*/ 133 h 267"/>
                <a:gd name="T30" fmla="*/ 155 w 252"/>
                <a:gd name="T31" fmla="*/ 83 h 267"/>
                <a:gd name="T32" fmla="*/ 126 w 252"/>
                <a:gd name="T33" fmla="*/ 66 h 267"/>
                <a:gd name="T34" fmla="*/ 97 w 252"/>
                <a:gd name="T35" fmla="*/ 83 h 267"/>
                <a:gd name="T36" fmla="*/ 88 w 252"/>
                <a:gd name="T37" fmla="*/ 133 h 2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52" h="267">
                  <a:moveTo>
                    <a:pt x="252" y="133"/>
                  </a:moveTo>
                  <a:cubicBezTo>
                    <a:pt x="252" y="175"/>
                    <a:pt x="241" y="208"/>
                    <a:pt x="218" y="232"/>
                  </a:cubicBezTo>
                  <a:cubicBezTo>
                    <a:pt x="196" y="256"/>
                    <a:pt x="165" y="267"/>
                    <a:pt x="125" y="267"/>
                  </a:cubicBezTo>
                  <a:cubicBezTo>
                    <a:pt x="87" y="267"/>
                    <a:pt x="56" y="255"/>
                    <a:pt x="34" y="231"/>
                  </a:cubicBezTo>
                  <a:cubicBezTo>
                    <a:pt x="11" y="207"/>
                    <a:pt x="0" y="174"/>
                    <a:pt x="0" y="133"/>
                  </a:cubicBezTo>
                  <a:cubicBezTo>
                    <a:pt x="0" y="91"/>
                    <a:pt x="11" y="58"/>
                    <a:pt x="33" y="35"/>
                  </a:cubicBezTo>
                  <a:cubicBezTo>
                    <a:pt x="55" y="12"/>
                    <a:pt x="86" y="0"/>
                    <a:pt x="127" y="0"/>
                  </a:cubicBezTo>
                  <a:cubicBezTo>
                    <a:pt x="151" y="0"/>
                    <a:pt x="173" y="5"/>
                    <a:pt x="192" y="16"/>
                  </a:cubicBezTo>
                  <a:cubicBezTo>
                    <a:pt x="211" y="27"/>
                    <a:pt x="226" y="42"/>
                    <a:pt x="236" y="63"/>
                  </a:cubicBezTo>
                  <a:cubicBezTo>
                    <a:pt x="247" y="83"/>
                    <a:pt x="252" y="106"/>
                    <a:pt x="252" y="133"/>
                  </a:cubicBezTo>
                  <a:moveTo>
                    <a:pt x="88" y="133"/>
                  </a:moveTo>
                  <a:cubicBezTo>
                    <a:pt x="88" y="155"/>
                    <a:pt x="91" y="172"/>
                    <a:pt x="97" y="184"/>
                  </a:cubicBezTo>
                  <a:cubicBezTo>
                    <a:pt x="103" y="195"/>
                    <a:pt x="112" y="201"/>
                    <a:pt x="126" y="201"/>
                  </a:cubicBezTo>
                  <a:cubicBezTo>
                    <a:pt x="140" y="201"/>
                    <a:pt x="149" y="195"/>
                    <a:pt x="155" y="184"/>
                  </a:cubicBezTo>
                  <a:cubicBezTo>
                    <a:pt x="160" y="172"/>
                    <a:pt x="163" y="155"/>
                    <a:pt x="163" y="133"/>
                  </a:cubicBezTo>
                  <a:cubicBezTo>
                    <a:pt x="163" y="111"/>
                    <a:pt x="160" y="94"/>
                    <a:pt x="155" y="83"/>
                  </a:cubicBezTo>
                  <a:cubicBezTo>
                    <a:pt x="149" y="72"/>
                    <a:pt x="139" y="66"/>
                    <a:pt x="126" y="66"/>
                  </a:cubicBezTo>
                  <a:cubicBezTo>
                    <a:pt x="112" y="66"/>
                    <a:pt x="103" y="72"/>
                    <a:pt x="97" y="83"/>
                  </a:cubicBezTo>
                  <a:cubicBezTo>
                    <a:pt x="91" y="94"/>
                    <a:pt x="88" y="111"/>
                    <a:pt x="88" y="133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2600">
                <a:solidFill>
                  <a:schemeClr val="bg1"/>
                </a:solidFill>
              </a:endParaRPr>
            </a:p>
          </p:txBody>
        </p:sp>
        <p:sp>
          <p:nvSpPr>
            <p:cNvPr id="32" name="Rectangle 9">
              <a:extLst>
                <a:ext uri="{FF2B5EF4-FFF2-40B4-BE49-F238E27FC236}">
                  <a16:creationId xmlns:a16="http://schemas.microsoft.com/office/drawing/2014/main" id="{61703B8D-1192-427B-A844-72937E693816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1257300" y="482601"/>
              <a:ext cx="74612" cy="2254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2600">
                <a:solidFill>
                  <a:schemeClr val="bg1"/>
                </a:solidFill>
              </a:endParaRPr>
            </a:p>
          </p:txBody>
        </p:sp>
        <p:sp>
          <p:nvSpPr>
            <p:cNvPr id="33" name="Rectangle 10">
              <a:extLst>
                <a:ext uri="{FF2B5EF4-FFF2-40B4-BE49-F238E27FC236}">
                  <a16:creationId xmlns:a16="http://schemas.microsoft.com/office/drawing/2014/main" id="{64D1D140-37E4-4FDD-AE02-1774414EBCBB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1257300" y="404813"/>
              <a:ext cx="74612" cy="5080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2600">
                <a:solidFill>
                  <a:schemeClr val="bg1"/>
                </a:solidFill>
              </a:endParaRPr>
            </a:p>
          </p:txBody>
        </p:sp>
        <p:sp>
          <p:nvSpPr>
            <p:cNvPr id="34" name="Freeform 11">
              <a:extLst>
                <a:ext uri="{FF2B5EF4-FFF2-40B4-BE49-F238E27FC236}">
                  <a16:creationId xmlns:a16="http://schemas.microsoft.com/office/drawing/2014/main" id="{7C6572CF-06BE-469A-81CE-8D5296B315AB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362075" y="411163"/>
              <a:ext cx="158750" cy="300038"/>
            </a:xfrm>
            <a:custGeom>
              <a:avLst/>
              <a:gdLst>
                <a:gd name="T0" fmla="*/ 142 w 184"/>
                <a:gd name="T1" fmla="*/ 274 h 344"/>
                <a:gd name="T2" fmla="*/ 184 w 184"/>
                <a:gd name="T3" fmla="*/ 265 h 344"/>
                <a:gd name="T4" fmla="*/ 184 w 184"/>
                <a:gd name="T5" fmla="*/ 330 h 344"/>
                <a:gd name="T6" fmla="*/ 150 w 184"/>
                <a:gd name="T7" fmla="*/ 341 h 344"/>
                <a:gd name="T8" fmla="*/ 113 w 184"/>
                <a:gd name="T9" fmla="*/ 344 h 344"/>
                <a:gd name="T10" fmla="*/ 50 w 184"/>
                <a:gd name="T11" fmla="*/ 322 h 344"/>
                <a:gd name="T12" fmla="*/ 30 w 184"/>
                <a:gd name="T13" fmla="*/ 255 h 344"/>
                <a:gd name="T14" fmla="*/ 30 w 184"/>
                <a:gd name="T15" fmla="*/ 148 h 344"/>
                <a:gd name="T16" fmla="*/ 0 w 184"/>
                <a:gd name="T17" fmla="*/ 148 h 344"/>
                <a:gd name="T18" fmla="*/ 0 w 184"/>
                <a:gd name="T19" fmla="*/ 81 h 344"/>
                <a:gd name="T20" fmla="*/ 30 w 184"/>
                <a:gd name="T21" fmla="*/ 81 h 344"/>
                <a:gd name="T22" fmla="*/ 30 w 184"/>
                <a:gd name="T23" fmla="*/ 16 h 344"/>
                <a:gd name="T24" fmla="*/ 118 w 184"/>
                <a:gd name="T25" fmla="*/ 0 h 344"/>
                <a:gd name="T26" fmla="*/ 118 w 184"/>
                <a:gd name="T27" fmla="*/ 81 h 344"/>
                <a:gd name="T28" fmla="*/ 174 w 184"/>
                <a:gd name="T29" fmla="*/ 81 h 344"/>
                <a:gd name="T30" fmla="*/ 174 w 184"/>
                <a:gd name="T31" fmla="*/ 148 h 344"/>
                <a:gd name="T32" fmla="*/ 118 w 184"/>
                <a:gd name="T33" fmla="*/ 148 h 344"/>
                <a:gd name="T34" fmla="*/ 118 w 184"/>
                <a:gd name="T35" fmla="*/ 249 h 344"/>
                <a:gd name="T36" fmla="*/ 142 w 184"/>
                <a:gd name="T37" fmla="*/ 274 h 3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84" h="344">
                  <a:moveTo>
                    <a:pt x="142" y="274"/>
                  </a:moveTo>
                  <a:cubicBezTo>
                    <a:pt x="153" y="274"/>
                    <a:pt x="167" y="271"/>
                    <a:pt x="184" y="265"/>
                  </a:cubicBezTo>
                  <a:cubicBezTo>
                    <a:pt x="184" y="330"/>
                    <a:pt x="184" y="330"/>
                    <a:pt x="184" y="330"/>
                  </a:cubicBezTo>
                  <a:cubicBezTo>
                    <a:pt x="172" y="335"/>
                    <a:pt x="161" y="339"/>
                    <a:pt x="150" y="341"/>
                  </a:cubicBezTo>
                  <a:cubicBezTo>
                    <a:pt x="140" y="343"/>
                    <a:pt x="127" y="344"/>
                    <a:pt x="113" y="344"/>
                  </a:cubicBezTo>
                  <a:cubicBezTo>
                    <a:pt x="84" y="344"/>
                    <a:pt x="63" y="337"/>
                    <a:pt x="50" y="322"/>
                  </a:cubicBezTo>
                  <a:cubicBezTo>
                    <a:pt x="37" y="308"/>
                    <a:pt x="30" y="285"/>
                    <a:pt x="30" y="255"/>
                  </a:cubicBezTo>
                  <a:cubicBezTo>
                    <a:pt x="30" y="148"/>
                    <a:pt x="30" y="148"/>
                    <a:pt x="30" y="148"/>
                  </a:cubicBezTo>
                  <a:cubicBezTo>
                    <a:pt x="0" y="148"/>
                    <a:pt x="0" y="148"/>
                    <a:pt x="0" y="148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30" y="81"/>
                    <a:pt x="30" y="81"/>
                    <a:pt x="30" y="81"/>
                  </a:cubicBezTo>
                  <a:cubicBezTo>
                    <a:pt x="30" y="16"/>
                    <a:pt x="30" y="16"/>
                    <a:pt x="30" y="16"/>
                  </a:cubicBezTo>
                  <a:cubicBezTo>
                    <a:pt x="118" y="0"/>
                    <a:pt x="118" y="0"/>
                    <a:pt x="118" y="0"/>
                  </a:cubicBezTo>
                  <a:cubicBezTo>
                    <a:pt x="118" y="81"/>
                    <a:pt x="118" y="81"/>
                    <a:pt x="118" y="81"/>
                  </a:cubicBezTo>
                  <a:cubicBezTo>
                    <a:pt x="174" y="81"/>
                    <a:pt x="174" y="81"/>
                    <a:pt x="174" y="81"/>
                  </a:cubicBezTo>
                  <a:cubicBezTo>
                    <a:pt x="174" y="148"/>
                    <a:pt x="174" y="148"/>
                    <a:pt x="174" y="148"/>
                  </a:cubicBezTo>
                  <a:cubicBezTo>
                    <a:pt x="118" y="148"/>
                    <a:pt x="118" y="148"/>
                    <a:pt x="118" y="148"/>
                  </a:cubicBezTo>
                  <a:cubicBezTo>
                    <a:pt x="118" y="249"/>
                    <a:pt x="118" y="249"/>
                    <a:pt x="118" y="249"/>
                  </a:cubicBezTo>
                  <a:cubicBezTo>
                    <a:pt x="118" y="266"/>
                    <a:pt x="126" y="274"/>
                    <a:pt x="142" y="274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2600">
                <a:solidFill>
                  <a:schemeClr val="bg1"/>
                </a:solidFill>
              </a:endParaRPr>
            </a:p>
          </p:txBody>
        </p:sp>
        <p:sp>
          <p:nvSpPr>
            <p:cNvPr id="35" name="Freeform 12">
              <a:extLst>
                <a:ext uri="{FF2B5EF4-FFF2-40B4-BE49-F238E27FC236}">
                  <a16:creationId xmlns:a16="http://schemas.microsoft.com/office/drawing/2014/main" id="{E43F102F-68A0-410F-B141-874D3FF27FEC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535113" y="411163"/>
              <a:ext cx="158750" cy="300038"/>
            </a:xfrm>
            <a:custGeom>
              <a:avLst/>
              <a:gdLst>
                <a:gd name="T0" fmla="*/ 142 w 184"/>
                <a:gd name="T1" fmla="*/ 274 h 344"/>
                <a:gd name="T2" fmla="*/ 184 w 184"/>
                <a:gd name="T3" fmla="*/ 265 h 344"/>
                <a:gd name="T4" fmla="*/ 184 w 184"/>
                <a:gd name="T5" fmla="*/ 330 h 344"/>
                <a:gd name="T6" fmla="*/ 151 w 184"/>
                <a:gd name="T7" fmla="*/ 341 h 344"/>
                <a:gd name="T8" fmla="*/ 114 w 184"/>
                <a:gd name="T9" fmla="*/ 344 h 344"/>
                <a:gd name="T10" fmla="*/ 50 w 184"/>
                <a:gd name="T11" fmla="*/ 322 h 344"/>
                <a:gd name="T12" fmla="*/ 31 w 184"/>
                <a:gd name="T13" fmla="*/ 255 h 344"/>
                <a:gd name="T14" fmla="*/ 31 w 184"/>
                <a:gd name="T15" fmla="*/ 148 h 344"/>
                <a:gd name="T16" fmla="*/ 0 w 184"/>
                <a:gd name="T17" fmla="*/ 148 h 344"/>
                <a:gd name="T18" fmla="*/ 0 w 184"/>
                <a:gd name="T19" fmla="*/ 81 h 344"/>
                <a:gd name="T20" fmla="*/ 31 w 184"/>
                <a:gd name="T21" fmla="*/ 81 h 344"/>
                <a:gd name="T22" fmla="*/ 31 w 184"/>
                <a:gd name="T23" fmla="*/ 15 h 344"/>
                <a:gd name="T24" fmla="*/ 119 w 184"/>
                <a:gd name="T25" fmla="*/ 0 h 344"/>
                <a:gd name="T26" fmla="*/ 119 w 184"/>
                <a:gd name="T27" fmla="*/ 81 h 344"/>
                <a:gd name="T28" fmla="*/ 174 w 184"/>
                <a:gd name="T29" fmla="*/ 81 h 344"/>
                <a:gd name="T30" fmla="*/ 174 w 184"/>
                <a:gd name="T31" fmla="*/ 148 h 344"/>
                <a:gd name="T32" fmla="*/ 119 w 184"/>
                <a:gd name="T33" fmla="*/ 148 h 344"/>
                <a:gd name="T34" fmla="*/ 119 w 184"/>
                <a:gd name="T35" fmla="*/ 249 h 344"/>
                <a:gd name="T36" fmla="*/ 142 w 184"/>
                <a:gd name="T37" fmla="*/ 274 h 3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84" h="344">
                  <a:moveTo>
                    <a:pt x="142" y="274"/>
                  </a:moveTo>
                  <a:cubicBezTo>
                    <a:pt x="154" y="274"/>
                    <a:pt x="168" y="271"/>
                    <a:pt x="184" y="265"/>
                  </a:cubicBezTo>
                  <a:cubicBezTo>
                    <a:pt x="184" y="330"/>
                    <a:pt x="184" y="330"/>
                    <a:pt x="184" y="330"/>
                  </a:cubicBezTo>
                  <a:cubicBezTo>
                    <a:pt x="173" y="335"/>
                    <a:pt x="161" y="339"/>
                    <a:pt x="151" y="341"/>
                  </a:cubicBezTo>
                  <a:cubicBezTo>
                    <a:pt x="140" y="343"/>
                    <a:pt x="128" y="344"/>
                    <a:pt x="114" y="344"/>
                  </a:cubicBezTo>
                  <a:cubicBezTo>
                    <a:pt x="84" y="344"/>
                    <a:pt x="63" y="337"/>
                    <a:pt x="50" y="322"/>
                  </a:cubicBezTo>
                  <a:cubicBezTo>
                    <a:pt x="37" y="308"/>
                    <a:pt x="31" y="285"/>
                    <a:pt x="31" y="255"/>
                  </a:cubicBezTo>
                  <a:cubicBezTo>
                    <a:pt x="31" y="148"/>
                    <a:pt x="31" y="148"/>
                    <a:pt x="31" y="148"/>
                  </a:cubicBezTo>
                  <a:cubicBezTo>
                    <a:pt x="0" y="148"/>
                    <a:pt x="0" y="148"/>
                    <a:pt x="0" y="148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31" y="81"/>
                    <a:pt x="31" y="81"/>
                    <a:pt x="31" y="81"/>
                  </a:cubicBezTo>
                  <a:cubicBezTo>
                    <a:pt x="31" y="15"/>
                    <a:pt x="31" y="15"/>
                    <a:pt x="31" y="15"/>
                  </a:cubicBezTo>
                  <a:cubicBezTo>
                    <a:pt x="119" y="0"/>
                    <a:pt x="119" y="0"/>
                    <a:pt x="119" y="0"/>
                  </a:cubicBezTo>
                  <a:cubicBezTo>
                    <a:pt x="119" y="81"/>
                    <a:pt x="119" y="81"/>
                    <a:pt x="119" y="81"/>
                  </a:cubicBezTo>
                  <a:cubicBezTo>
                    <a:pt x="174" y="81"/>
                    <a:pt x="174" y="81"/>
                    <a:pt x="174" y="81"/>
                  </a:cubicBezTo>
                  <a:cubicBezTo>
                    <a:pt x="174" y="148"/>
                    <a:pt x="174" y="148"/>
                    <a:pt x="174" y="148"/>
                  </a:cubicBezTo>
                  <a:cubicBezTo>
                    <a:pt x="119" y="148"/>
                    <a:pt x="119" y="148"/>
                    <a:pt x="119" y="148"/>
                  </a:cubicBezTo>
                  <a:cubicBezTo>
                    <a:pt x="119" y="249"/>
                    <a:pt x="119" y="249"/>
                    <a:pt x="119" y="249"/>
                  </a:cubicBezTo>
                  <a:cubicBezTo>
                    <a:pt x="119" y="266"/>
                    <a:pt x="127" y="274"/>
                    <a:pt x="142" y="274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2600">
                <a:solidFill>
                  <a:schemeClr val="bg1"/>
                </a:solidFill>
              </a:endParaRPr>
            </a:p>
          </p:txBody>
        </p:sp>
        <p:sp>
          <p:nvSpPr>
            <p:cNvPr id="36" name="Freeform 13">
              <a:extLst>
                <a:ext uri="{FF2B5EF4-FFF2-40B4-BE49-F238E27FC236}">
                  <a16:creationId xmlns:a16="http://schemas.microsoft.com/office/drawing/2014/main" id="{52FA796B-05A6-4597-A863-F044BEB0670A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709738" y="479426"/>
              <a:ext cx="211137" cy="231775"/>
            </a:xfrm>
            <a:custGeom>
              <a:avLst/>
              <a:gdLst>
                <a:gd name="T0" fmla="*/ 213 w 244"/>
                <a:gd name="T1" fmla="*/ 30 h 267"/>
                <a:gd name="T2" fmla="*/ 125 w 244"/>
                <a:gd name="T3" fmla="*/ 0 h 267"/>
                <a:gd name="T4" fmla="*/ 33 w 244"/>
                <a:gd name="T5" fmla="*/ 35 h 267"/>
                <a:gd name="T6" fmla="*/ 0 w 244"/>
                <a:gd name="T7" fmla="*/ 135 h 267"/>
                <a:gd name="T8" fmla="*/ 35 w 244"/>
                <a:gd name="T9" fmla="*/ 233 h 267"/>
                <a:gd name="T10" fmla="*/ 133 w 244"/>
                <a:gd name="T11" fmla="*/ 267 h 267"/>
                <a:gd name="T12" fmla="*/ 185 w 244"/>
                <a:gd name="T13" fmla="*/ 263 h 267"/>
                <a:gd name="T14" fmla="*/ 227 w 244"/>
                <a:gd name="T15" fmla="*/ 249 h 267"/>
                <a:gd name="T16" fmla="*/ 214 w 244"/>
                <a:gd name="T17" fmla="*/ 190 h 267"/>
                <a:gd name="T18" fmla="*/ 186 w 244"/>
                <a:gd name="T19" fmla="*/ 200 h 267"/>
                <a:gd name="T20" fmla="*/ 144 w 244"/>
                <a:gd name="T21" fmla="*/ 204 h 267"/>
                <a:gd name="T22" fmla="*/ 104 w 244"/>
                <a:gd name="T23" fmla="*/ 192 h 267"/>
                <a:gd name="T24" fmla="*/ 88 w 244"/>
                <a:gd name="T25" fmla="*/ 158 h 267"/>
                <a:gd name="T26" fmla="*/ 244 w 244"/>
                <a:gd name="T27" fmla="*/ 158 h 267"/>
                <a:gd name="T28" fmla="*/ 244 w 244"/>
                <a:gd name="T29" fmla="*/ 118 h 267"/>
                <a:gd name="T30" fmla="*/ 213 w 244"/>
                <a:gd name="T31" fmla="*/ 30 h 267"/>
                <a:gd name="T32" fmla="*/ 90 w 244"/>
                <a:gd name="T33" fmla="*/ 102 h 267"/>
                <a:gd name="T34" fmla="*/ 102 w 244"/>
                <a:gd name="T35" fmla="*/ 70 h 267"/>
                <a:gd name="T36" fmla="*/ 128 w 244"/>
                <a:gd name="T37" fmla="*/ 61 h 267"/>
                <a:gd name="T38" fmla="*/ 155 w 244"/>
                <a:gd name="T39" fmla="*/ 72 h 267"/>
                <a:gd name="T40" fmla="*/ 165 w 244"/>
                <a:gd name="T41" fmla="*/ 102 h 267"/>
                <a:gd name="T42" fmla="*/ 90 w 244"/>
                <a:gd name="T43" fmla="*/ 102 h 2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44" h="267">
                  <a:moveTo>
                    <a:pt x="213" y="30"/>
                  </a:moveTo>
                  <a:cubicBezTo>
                    <a:pt x="192" y="10"/>
                    <a:pt x="163" y="0"/>
                    <a:pt x="125" y="0"/>
                  </a:cubicBezTo>
                  <a:cubicBezTo>
                    <a:pt x="85" y="0"/>
                    <a:pt x="54" y="12"/>
                    <a:pt x="33" y="35"/>
                  </a:cubicBezTo>
                  <a:cubicBezTo>
                    <a:pt x="11" y="58"/>
                    <a:pt x="0" y="92"/>
                    <a:pt x="0" y="135"/>
                  </a:cubicBezTo>
                  <a:cubicBezTo>
                    <a:pt x="0" y="178"/>
                    <a:pt x="12" y="210"/>
                    <a:pt x="35" y="233"/>
                  </a:cubicBezTo>
                  <a:cubicBezTo>
                    <a:pt x="59" y="256"/>
                    <a:pt x="91" y="267"/>
                    <a:pt x="133" y="267"/>
                  </a:cubicBezTo>
                  <a:cubicBezTo>
                    <a:pt x="153" y="267"/>
                    <a:pt x="171" y="266"/>
                    <a:pt x="185" y="263"/>
                  </a:cubicBezTo>
                  <a:cubicBezTo>
                    <a:pt x="200" y="261"/>
                    <a:pt x="214" y="256"/>
                    <a:pt x="227" y="249"/>
                  </a:cubicBezTo>
                  <a:cubicBezTo>
                    <a:pt x="214" y="190"/>
                    <a:pt x="214" y="190"/>
                    <a:pt x="214" y="190"/>
                  </a:cubicBezTo>
                  <a:cubicBezTo>
                    <a:pt x="204" y="194"/>
                    <a:pt x="195" y="197"/>
                    <a:pt x="186" y="200"/>
                  </a:cubicBezTo>
                  <a:cubicBezTo>
                    <a:pt x="173" y="202"/>
                    <a:pt x="159" y="204"/>
                    <a:pt x="144" y="204"/>
                  </a:cubicBezTo>
                  <a:cubicBezTo>
                    <a:pt x="127" y="204"/>
                    <a:pt x="114" y="200"/>
                    <a:pt x="104" y="192"/>
                  </a:cubicBezTo>
                  <a:cubicBezTo>
                    <a:pt x="94" y="183"/>
                    <a:pt x="89" y="172"/>
                    <a:pt x="88" y="158"/>
                  </a:cubicBezTo>
                  <a:cubicBezTo>
                    <a:pt x="244" y="158"/>
                    <a:pt x="244" y="158"/>
                    <a:pt x="244" y="158"/>
                  </a:cubicBezTo>
                  <a:cubicBezTo>
                    <a:pt x="244" y="118"/>
                    <a:pt x="244" y="118"/>
                    <a:pt x="244" y="118"/>
                  </a:cubicBezTo>
                  <a:cubicBezTo>
                    <a:pt x="244" y="80"/>
                    <a:pt x="234" y="51"/>
                    <a:pt x="213" y="30"/>
                  </a:cubicBezTo>
                  <a:moveTo>
                    <a:pt x="90" y="102"/>
                  </a:moveTo>
                  <a:cubicBezTo>
                    <a:pt x="91" y="87"/>
                    <a:pt x="95" y="77"/>
                    <a:pt x="102" y="70"/>
                  </a:cubicBezTo>
                  <a:cubicBezTo>
                    <a:pt x="109" y="64"/>
                    <a:pt x="118" y="61"/>
                    <a:pt x="128" y="61"/>
                  </a:cubicBezTo>
                  <a:cubicBezTo>
                    <a:pt x="139" y="61"/>
                    <a:pt x="148" y="64"/>
                    <a:pt x="155" y="72"/>
                  </a:cubicBezTo>
                  <a:cubicBezTo>
                    <a:pt x="161" y="79"/>
                    <a:pt x="165" y="89"/>
                    <a:pt x="165" y="102"/>
                  </a:cubicBezTo>
                  <a:lnTo>
                    <a:pt x="90" y="1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2600">
                <a:solidFill>
                  <a:schemeClr val="bg1"/>
                </a:solidFill>
              </a:endParaRPr>
            </a:p>
          </p:txBody>
        </p:sp>
        <p:sp>
          <p:nvSpPr>
            <p:cNvPr id="37" name="Freeform 14">
              <a:extLst>
                <a:ext uri="{FF2B5EF4-FFF2-40B4-BE49-F238E27FC236}">
                  <a16:creationId xmlns:a16="http://schemas.microsoft.com/office/drawing/2014/main" id="{CBD083F0-A3F9-415E-87B8-E17B452B56EF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668338" y="479426"/>
              <a:ext cx="209550" cy="231775"/>
            </a:xfrm>
            <a:custGeom>
              <a:avLst/>
              <a:gdLst>
                <a:gd name="T0" fmla="*/ 212 w 243"/>
                <a:gd name="T1" fmla="*/ 30 h 267"/>
                <a:gd name="T2" fmla="*/ 124 w 243"/>
                <a:gd name="T3" fmla="*/ 0 h 267"/>
                <a:gd name="T4" fmla="*/ 32 w 243"/>
                <a:gd name="T5" fmla="*/ 35 h 267"/>
                <a:gd name="T6" fmla="*/ 0 w 243"/>
                <a:gd name="T7" fmla="*/ 135 h 267"/>
                <a:gd name="T8" fmla="*/ 35 w 243"/>
                <a:gd name="T9" fmla="*/ 233 h 267"/>
                <a:gd name="T10" fmla="*/ 132 w 243"/>
                <a:gd name="T11" fmla="*/ 267 h 267"/>
                <a:gd name="T12" fmla="*/ 184 w 243"/>
                <a:gd name="T13" fmla="*/ 263 h 267"/>
                <a:gd name="T14" fmla="*/ 227 w 243"/>
                <a:gd name="T15" fmla="*/ 249 h 267"/>
                <a:gd name="T16" fmla="*/ 213 w 243"/>
                <a:gd name="T17" fmla="*/ 190 h 267"/>
                <a:gd name="T18" fmla="*/ 185 w 243"/>
                <a:gd name="T19" fmla="*/ 200 h 267"/>
                <a:gd name="T20" fmla="*/ 143 w 243"/>
                <a:gd name="T21" fmla="*/ 204 h 267"/>
                <a:gd name="T22" fmla="*/ 103 w 243"/>
                <a:gd name="T23" fmla="*/ 192 h 267"/>
                <a:gd name="T24" fmla="*/ 88 w 243"/>
                <a:gd name="T25" fmla="*/ 158 h 267"/>
                <a:gd name="T26" fmla="*/ 243 w 243"/>
                <a:gd name="T27" fmla="*/ 158 h 267"/>
                <a:gd name="T28" fmla="*/ 243 w 243"/>
                <a:gd name="T29" fmla="*/ 118 h 267"/>
                <a:gd name="T30" fmla="*/ 212 w 243"/>
                <a:gd name="T31" fmla="*/ 30 h 267"/>
                <a:gd name="T32" fmla="*/ 89 w 243"/>
                <a:gd name="T33" fmla="*/ 102 h 267"/>
                <a:gd name="T34" fmla="*/ 102 w 243"/>
                <a:gd name="T35" fmla="*/ 70 h 267"/>
                <a:gd name="T36" fmla="*/ 127 w 243"/>
                <a:gd name="T37" fmla="*/ 61 h 267"/>
                <a:gd name="T38" fmla="*/ 154 w 243"/>
                <a:gd name="T39" fmla="*/ 72 h 267"/>
                <a:gd name="T40" fmla="*/ 164 w 243"/>
                <a:gd name="T41" fmla="*/ 102 h 267"/>
                <a:gd name="T42" fmla="*/ 89 w 243"/>
                <a:gd name="T43" fmla="*/ 102 h 2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43" h="267">
                  <a:moveTo>
                    <a:pt x="212" y="30"/>
                  </a:moveTo>
                  <a:cubicBezTo>
                    <a:pt x="191" y="10"/>
                    <a:pt x="162" y="0"/>
                    <a:pt x="124" y="0"/>
                  </a:cubicBezTo>
                  <a:cubicBezTo>
                    <a:pt x="84" y="0"/>
                    <a:pt x="53" y="12"/>
                    <a:pt x="32" y="35"/>
                  </a:cubicBezTo>
                  <a:cubicBezTo>
                    <a:pt x="10" y="58"/>
                    <a:pt x="0" y="92"/>
                    <a:pt x="0" y="135"/>
                  </a:cubicBezTo>
                  <a:cubicBezTo>
                    <a:pt x="0" y="178"/>
                    <a:pt x="11" y="210"/>
                    <a:pt x="35" y="233"/>
                  </a:cubicBezTo>
                  <a:cubicBezTo>
                    <a:pt x="58" y="256"/>
                    <a:pt x="90" y="267"/>
                    <a:pt x="132" y="267"/>
                  </a:cubicBezTo>
                  <a:cubicBezTo>
                    <a:pt x="153" y="267"/>
                    <a:pt x="170" y="266"/>
                    <a:pt x="184" y="263"/>
                  </a:cubicBezTo>
                  <a:cubicBezTo>
                    <a:pt x="199" y="261"/>
                    <a:pt x="213" y="256"/>
                    <a:pt x="227" y="249"/>
                  </a:cubicBezTo>
                  <a:cubicBezTo>
                    <a:pt x="213" y="190"/>
                    <a:pt x="213" y="190"/>
                    <a:pt x="213" y="190"/>
                  </a:cubicBezTo>
                  <a:cubicBezTo>
                    <a:pt x="203" y="194"/>
                    <a:pt x="194" y="197"/>
                    <a:pt x="185" y="200"/>
                  </a:cubicBezTo>
                  <a:cubicBezTo>
                    <a:pt x="172" y="202"/>
                    <a:pt x="158" y="204"/>
                    <a:pt x="143" y="204"/>
                  </a:cubicBezTo>
                  <a:cubicBezTo>
                    <a:pt x="126" y="204"/>
                    <a:pt x="113" y="200"/>
                    <a:pt x="103" y="192"/>
                  </a:cubicBezTo>
                  <a:cubicBezTo>
                    <a:pt x="93" y="183"/>
                    <a:pt x="88" y="172"/>
                    <a:pt x="88" y="158"/>
                  </a:cubicBezTo>
                  <a:cubicBezTo>
                    <a:pt x="243" y="158"/>
                    <a:pt x="243" y="158"/>
                    <a:pt x="243" y="158"/>
                  </a:cubicBezTo>
                  <a:cubicBezTo>
                    <a:pt x="243" y="118"/>
                    <a:pt x="243" y="118"/>
                    <a:pt x="243" y="118"/>
                  </a:cubicBezTo>
                  <a:cubicBezTo>
                    <a:pt x="243" y="80"/>
                    <a:pt x="233" y="51"/>
                    <a:pt x="212" y="30"/>
                  </a:cubicBezTo>
                  <a:moveTo>
                    <a:pt x="89" y="102"/>
                  </a:moveTo>
                  <a:cubicBezTo>
                    <a:pt x="91" y="87"/>
                    <a:pt x="95" y="77"/>
                    <a:pt x="102" y="70"/>
                  </a:cubicBezTo>
                  <a:cubicBezTo>
                    <a:pt x="108" y="64"/>
                    <a:pt x="117" y="61"/>
                    <a:pt x="127" y="61"/>
                  </a:cubicBezTo>
                  <a:cubicBezTo>
                    <a:pt x="138" y="61"/>
                    <a:pt x="147" y="64"/>
                    <a:pt x="154" y="72"/>
                  </a:cubicBezTo>
                  <a:cubicBezTo>
                    <a:pt x="160" y="79"/>
                    <a:pt x="164" y="89"/>
                    <a:pt x="164" y="102"/>
                  </a:cubicBezTo>
                  <a:lnTo>
                    <a:pt x="89" y="1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260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99303278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ey statement green accent 2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463297" y="1714500"/>
            <a:ext cx="9323916" cy="4648200"/>
          </a:xfrm>
          <a:prstGeom prst="rect">
            <a:avLst/>
          </a:prstGeom>
        </p:spPr>
        <p:txBody>
          <a:bodyPr>
            <a:noAutofit/>
          </a:bodyPr>
          <a:lstStyle>
            <a:lvl1pPr>
              <a:spcBef>
                <a:spcPts val="3600"/>
              </a:spcBef>
              <a:defRPr sz="3600">
                <a:solidFill>
                  <a:schemeClr val="bg1"/>
                </a:solidFill>
              </a:defRPr>
            </a:lvl1pPr>
            <a:lvl2pPr marL="457189" indent="-457189">
              <a:defRPr sz="3000">
                <a:solidFill>
                  <a:schemeClr val="bg2"/>
                </a:solidFill>
              </a:defRPr>
            </a:lvl2pPr>
            <a:lvl3pPr>
              <a:defRPr sz="3000">
                <a:solidFill>
                  <a:schemeClr val="bg2"/>
                </a:solidFill>
              </a:defRPr>
            </a:lvl3pPr>
            <a:lvl4pPr>
              <a:defRPr sz="3000">
                <a:solidFill>
                  <a:schemeClr val="bg2"/>
                </a:solidFill>
              </a:defRPr>
            </a:lvl4pPr>
            <a:lvl5pPr>
              <a:defRPr sz="3000">
                <a:solidFill>
                  <a:schemeClr val="bg2"/>
                </a:solidFill>
              </a:defRPr>
            </a:lvl5pPr>
          </a:lstStyle>
          <a:p>
            <a:pPr lvl="0"/>
            <a:r>
              <a:rPr lang="en-US" noProof="0" dirty="0"/>
              <a:t>Click to edit Master text styles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EC3538D-DEF3-427C-A22B-D6DED4B4F939}"/>
              </a:ext>
            </a:extLst>
          </p:cNvPr>
          <p:cNvSpPr txBox="1"/>
          <p:nvPr userDrawn="1"/>
        </p:nvSpPr>
        <p:spPr>
          <a:xfrm>
            <a:off x="11426826" y="6519673"/>
            <a:ext cx="307975" cy="10387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0" algn="r">
              <a:spcBef>
                <a:spcPts val="450"/>
              </a:spcBef>
              <a:buSzPct val="100000"/>
              <a:buFont typeface="Arial"/>
              <a:buNone/>
            </a:pPr>
            <a:fld id="{C58DF478-B544-4ED8-9ED4-6A2648E2D233}" type="slidenum">
              <a:rPr lang="en-US" sz="675" noProof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pPr marL="0" indent="0" algn="r">
                <a:spcBef>
                  <a:spcPts val="450"/>
                </a:spcBef>
                <a:buSzPct val="100000"/>
                <a:buFont typeface="Arial"/>
                <a:buNone/>
              </a:pPr>
              <a:t>‹nr.›</a:t>
            </a:fld>
            <a:endParaRPr lang="en-US" sz="675" noProof="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563450075"/>
      </p:ext>
    </p:extLst>
  </p:cSld>
  <p:clrMapOvr>
    <a:masterClrMapping/>
  </p:clrMapOvr>
  <p:transition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ey statement Green Accent 4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463296" y="1714500"/>
            <a:ext cx="9341104" cy="4648200"/>
          </a:xfrm>
          <a:prstGeom prst="rect">
            <a:avLst/>
          </a:prstGeom>
        </p:spPr>
        <p:txBody>
          <a:bodyPr>
            <a:noAutofit/>
          </a:bodyPr>
          <a:lstStyle>
            <a:lvl1pPr>
              <a:spcBef>
                <a:spcPts val="3600"/>
              </a:spcBef>
              <a:defRPr sz="3600">
                <a:solidFill>
                  <a:schemeClr val="bg1"/>
                </a:solidFill>
              </a:defRPr>
            </a:lvl1pPr>
            <a:lvl2pPr marL="457189" indent="-457189">
              <a:defRPr sz="3000">
                <a:solidFill>
                  <a:schemeClr val="bg2"/>
                </a:solidFill>
              </a:defRPr>
            </a:lvl2pPr>
            <a:lvl3pPr>
              <a:defRPr sz="3000">
                <a:solidFill>
                  <a:schemeClr val="bg2"/>
                </a:solidFill>
              </a:defRPr>
            </a:lvl3pPr>
            <a:lvl4pPr>
              <a:defRPr sz="3000">
                <a:solidFill>
                  <a:schemeClr val="bg2"/>
                </a:solidFill>
              </a:defRPr>
            </a:lvl4pPr>
            <a:lvl5pPr>
              <a:defRPr sz="3000">
                <a:solidFill>
                  <a:schemeClr val="bg2"/>
                </a:solidFill>
              </a:defRPr>
            </a:lvl5pPr>
          </a:lstStyle>
          <a:p>
            <a:pPr lvl="0"/>
            <a:r>
              <a:rPr lang="en-US" noProof="0" dirty="0"/>
              <a:t>Click to edit Master text styles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B993EBE-E0B6-4868-AEFF-D7DAD2DDC7E4}"/>
              </a:ext>
            </a:extLst>
          </p:cNvPr>
          <p:cNvSpPr txBox="1"/>
          <p:nvPr userDrawn="1"/>
        </p:nvSpPr>
        <p:spPr>
          <a:xfrm>
            <a:off x="11426826" y="6519673"/>
            <a:ext cx="307975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0" algn="r">
              <a:spcBef>
                <a:spcPts val="450"/>
              </a:spcBef>
              <a:buSzPct val="100000"/>
              <a:buFont typeface="Arial"/>
              <a:buNone/>
            </a:pPr>
            <a:fld id="{C58DF478-B544-4ED8-9ED4-6A2648E2D233}" type="slidenum">
              <a:rPr lang="en-US" sz="800" noProof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pPr marL="0" indent="0" algn="r">
                <a:spcBef>
                  <a:spcPts val="450"/>
                </a:spcBef>
                <a:buSzPct val="100000"/>
                <a:buFont typeface="Arial"/>
                <a:buNone/>
              </a:pPr>
              <a:t>‹nr.›</a:t>
            </a:fld>
            <a:endParaRPr lang="en-US" sz="800" noProof="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994186363"/>
      </p:ext>
    </p:extLst>
  </p:cSld>
  <p:clrMapOvr>
    <a:masterClrMapping/>
  </p:clrMapOvr>
  <p:transition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ey statement teal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463296" y="1719073"/>
            <a:ext cx="9341104" cy="4643628"/>
          </a:xfrm>
          <a:prstGeom prst="rect">
            <a:avLst/>
          </a:prstGeom>
        </p:spPr>
        <p:txBody>
          <a:bodyPr>
            <a:noAutofit/>
          </a:bodyPr>
          <a:lstStyle>
            <a:lvl1pPr>
              <a:spcBef>
                <a:spcPts val="3600"/>
              </a:spcBef>
              <a:defRPr sz="3600">
                <a:solidFill>
                  <a:schemeClr val="bg1"/>
                </a:solidFill>
              </a:defRPr>
            </a:lvl1pPr>
            <a:lvl2pPr marL="457189" indent="-457189">
              <a:defRPr sz="3000">
                <a:solidFill>
                  <a:schemeClr val="bg2"/>
                </a:solidFill>
              </a:defRPr>
            </a:lvl2pPr>
            <a:lvl3pPr>
              <a:defRPr sz="3000">
                <a:solidFill>
                  <a:schemeClr val="bg2"/>
                </a:solidFill>
              </a:defRPr>
            </a:lvl3pPr>
            <a:lvl4pPr>
              <a:defRPr sz="3000">
                <a:solidFill>
                  <a:schemeClr val="bg2"/>
                </a:solidFill>
              </a:defRPr>
            </a:lvl4pPr>
            <a:lvl5pPr>
              <a:defRPr sz="3000">
                <a:solidFill>
                  <a:schemeClr val="bg2"/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106B75E-593B-4DBE-A922-1C55C945A5EC}"/>
              </a:ext>
            </a:extLst>
          </p:cNvPr>
          <p:cNvSpPr txBox="1"/>
          <p:nvPr userDrawn="1"/>
        </p:nvSpPr>
        <p:spPr>
          <a:xfrm>
            <a:off x="11426826" y="6519673"/>
            <a:ext cx="307975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0" algn="r">
              <a:spcBef>
                <a:spcPts val="450"/>
              </a:spcBef>
              <a:buSzPct val="100000"/>
              <a:buFont typeface="Arial"/>
              <a:buNone/>
            </a:pPr>
            <a:fld id="{C58DF478-B544-4ED8-9ED4-6A2648E2D233}" type="slidenum">
              <a:rPr lang="en-US" sz="800" noProof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pPr marL="0" indent="0" algn="r">
                <a:spcBef>
                  <a:spcPts val="450"/>
                </a:spcBef>
                <a:buSzPct val="100000"/>
                <a:buFont typeface="Arial"/>
                <a:buNone/>
              </a:pPr>
              <a:t>‹nr.›</a:t>
            </a:fld>
            <a:endParaRPr lang="en-US" sz="800" noProof="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292860926"/>
      </p:ext>
    </p:extLst>
  </p:cSld>
  <p:clrMapOvr>
    <a:masterClrMapping/>
  </p:clrMapOvr>
  <p:transition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ey statement black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463296" y="1719073"/>
            <a:ext cx="9341104" cy="4643628"/>
          </a:xfrm>
          <a:prstGeom prst="rect">
            <a:avLst/>
          </a:prstGeom>
        </p:spPr>
        <p:txBody>
          <a:bodyPr>
            <a:noAutofit/>
          </a:bodyPr>
          <a:lstStyle>
            <a:lvl1pPr>
              <a:spcBef>
                <a:spcPts val="3600"/>
              </a:spcBef>
              <a:defRPr sz="3600">
                <a:solidFill>
                  <a:schemeClr val="bg1"/>
                </a:solidFill>
              </a:defRPr>
            </a:lvl1pPr>
            <a:lvl2pPr marL="457189" indent="-457189">
              <a:defRPr sz="3000">
                <a:solidFill>
                  <a:schemeClr val="bg2"/>
                </a:solidFill>
              </a:defRPr>
            </a:lvl2pPr>
            <a:lvl3pPr>
              <a:defRPr sz="3000">
                <a:solidFill>
                  <a:schemeClr val="bg2"/>
                </a:solidFill>
              </a:defRPr>
            </a:lvl3pPr>
            <a:lvl4pPr>
              <a:defRPr sz="3000">
                <a:solidFill>
                  <a:schemeClr val="bg2"/>
                </a:solidFill>
              </a:defRPr>
            </a:lvl4pPr>
            <a:lvl5pPr>
              <a:defRPr sz="3000">
                <a:solidFill>
                  <a:schemeClr val="bg2"/>
                </a:solidFill>
              </a:defRPr>
            </a:lvl5pPr>
          </a:lstStyle>
          <a:p>
            <a:pPr lvl="0"/>
            <a:r>
              <a:rPr lang="en-US" noProof="0" dirty="0"/>
              <a:t>Click to edit Master text styles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7761B44-F344-440B-8939-9E878C81D0CA}"/>
              </a:ext>
            </a:extLst>
          </p:cNvPr>
          <p:cNvSpPr txBox="1"/>
          <p:nvPr userDrawn="1"/>
        </p:nvSpPr>
        <p:spPr>
          <a:xfrm>
            <a:off x="11426826" y="6519673"/>
            <a:ext cx="307975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0" algn="r">
              <a:spcBef>
                <a:spcPts val="450"/>
              </a:spcBef>
              <a:buSzPct val="100000"/>
              <a:buFont typeface="Arial"/>
              <a:buNone/>
            </a:pPr>
            <a:fld id="{C58DF478-B544-4ED8-9ED4-6A2648E2D233}" type="slidenum">
              <a:rPr lang="en-US" sz="800" noProof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pPr marL="0" indent="0" algn="r">
                <a:spcBef>
                  <a:spcPts val="450"/>
                </a:spcBef>
                <a:buSzPct val="100000"/>
                <a:buFont typeface="Arial"/>
                <a:buNone/>
              </a:pPr>
              <a:t>‹nr.›</a:t>
            </a:fld>
            <a:endParaRPr lang="en-US" sz="800" noProof="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901859181"/>
      </p:ext>
    </p:extLst>
  </p:cSld>
  <p:clrMapOvr>
    <a:masterClrMapping/>
  </p:clrMapOvr>
  <p:transition>
    <p:fad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ey statement whit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475488" y="1719072"/>
            <a:ext cx="9328912" cy="4643628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spcBef>
                <a:spcPts val="2700"/>
              </a:spcBef>
              <a:buFontTx/>
              <a:buNone/>
              <a:defRPr sz="3600">
                <a:solidFill>
                  <a:schemeClr val="tx1"/>
                </a:solidFill>
              </a:defRPr>
            </a:lvl1pPr>
            <a:lvl2pPr marL="342900" indent="-342900">
              <a:defRPr sz="2250">
                <a:solidFill>
                  <a:schemeClr val="bg2"/>
                </a:solidFill>
              </a:defRPr>
            </a:lvl2pPr>
            <a:lvl3pPr>
              <a:defRPr sz="2250">
                <a:solidFill>
                  <a:schemeClr val="bg2"/>
                </a:solidFill>
              </a:defRPr>
            </a:lvl3pPr>
            <a:lvl4pPr>
              <a:defRPr sz="2250">
                <a:solidFill>
                  <a:schemeClr val="bg2"/>
                </a:solidFill>
              </a:defRPr>
            </a:lvl4pPr>
            <a:lvl5pPr>
              <a:defRPr sz="2250">
                <a:solidFill>
                  <a:schemeClr val="bg2"/>
                </a:solidFill>
              </a:defRPr>
            </a:lvl5pPr>
          </a:lstStyle>
          <a:p>
            <a:pPr lvl="0"/>
            <a:r>
              <a:rPr lang="en-US" noProof="0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54231008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&amp; 1 column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 Placeholder 18"/>
          <p:cNvSpPr>
            <a:spLocks noGrp="1"/>
          </p:cNvSpPr>
          <p:nvPr>
            <p:ph idx="1"/>
          </p:nvPr>
        </p:nvSpPr>
        <p:spPr>
          <a:xfrm>
            <a:off x="463296" y="1714500"/>
            <a:ext cx="11277600" cy="46482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>
              <a:buFontTx/>
              <a:buNone/>
              <a:defRPr sz="1200">
                <a:latin typeface="+mn-lt"/>
              </a:defRPr>
            </a:lvl1pPr>
            <a:lvl2pPr marL="104775" indent="-104775" algn="l">
              <a:buClrTx/>
              <a:buSzPct val="100000"/>
              <a:buFont typeface="Arial" panose="020B0604020202020204" pitchFamily="34" charset="0"/>
              <a:buChar char="•"/>
              <a:defRPr sz="1200">
                <a:latin typeface="+mj-lt"/>
              </a:defRPr>
            </a:lvl2pPr>
            <a:lvl3pPr marL="228600" indent="-104775" algn="l">
              <a:buClrTx/>
              <a:buSzPct val="100000"/>
              <a:buFont typeface="Arial" panose="020B0604020202020204" pitchFamily="34" charset="0"/>
              <a:buChar char="−"/>
              <a:defRPr sz="1200">
                <a:latin typeface="+mn-lt"/>
              </a:defRPr>
            </a:lvl3pPr>
            <a:lvl4pPr marL="352425" indent="-104775" algn="l">
              <a:buClrTx/>
              <a:buSzPct val="100000"/>
              <a:buFont typeface="Arial" panose="020B0604020202020204" pitchFamily="34" charset="0"/>
              <a:buChar char="◦"/>
              <a:defRPr sz="1200">
                <a:latin typeface="+mn-lt"/>
              </a:defRPr>
            </a:lvl4pPr>
            <a:lvl5pPr marL="476250" indent="-104775" algn="l">
              <a:buClrTx/>
              <a:buSzPct val="100000"/>
              <a:buFont typeface="Arial" panose="020B0604020202020204" pitchFamily="34" charset="0"/>
              <a:buChar char="−"/>
              <a:defRPr sz="1200">
                <a:latin typeface="+mn-lt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US" noProof="0" dirty="0"/>
          </a:p>
        </p:txBody>
      </p:sp>
      <p:sp>
        <p:nvSpPr>
          <p:cNvPr id="4" name="Title Placeholder 1">
            <a:extLst>
              <a:ext uri="{FF2B5EF4-FFF2-40B4-BE49-F238E27FC236}">
                <a16:creationId xmlns:a16="http://schemas.microsoft.com/office/drawing/2014/main" id="{A1AF4B88-9BDB-4994-AE11-3A74CC55FE5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63296" y="347473"/>
            <a:ext cx="11277600" cy="698501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>
              <a:defRPr sz="2100"/>
            </a:lvl1pPr>
          </a:lstStyle>
          <a:p>
            <a:r>
              <a:rPr lang="en-US" dirty="0"/>
              <a:t>Click to add title</a:t>
            </a:r>
          </a:p>
        </p:txBody>
      </p:sp>
    </p:spTree>
    <p:extLst>
      <p:ext uri="{BB962C8B-B14F-4D97-AF65-F5344CB8AC3E}">
        <p14:creationId xmlns:p14="http://schemas.microsoft.com/office/powerpoint/2010/main" val="2065608033"/>
      </p:ext>
    </p:extLst>
  </p:cSld>
  <p:clrMapOvr>
    <a:masterClrMapping/>
  </p:clrMapOvr>
  <p:transition>
    <p:fade/>
  </p:transition>
  <p:hf hdr="0" dt="0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&amp; 1 column text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 Placeholder 18"/>
          <p:cNvSpPr>
            <a:spLocks noGrp="1"/>
          </p:cNvSpPr>
          <p:nvPr>
            <p:ph idx="1"/>
          </p:nvPr>
        </p:nvSpPr>
        <p:spPr>
          <a:xfrm>
            <a:off x="463296" y="1714500"/>
            <a:ext cx="11277600" cy="46482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>
              <a:buFontTx/>
              <a:buNone/>
              <a:defRPr sz="1200">
                <a:solidFill>
                  <a:schemeClr val="bg1"/>
                </a:solidFill>
                <a:latin typeface="+mn-lt"/>
              </a:defRPr>
            </a:lvl1pPr>
            <a:lvl2pPr marL="104775" indent="-104775" algn="l">
              <a:buClrTx/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bg1"/>
                </a:solidFill>
                <a:latin typeface="+mj-lt"/>
              </a:defRPr>
            </a:lvl2pPr>
            <a:lvl3pPr marL="228600" indent="-104775" algn="l">
              <a:buClrTx/>
              <a:buSzPct val="100000"/>
              <a:buFont typeface="Arial" panose="020B0604020202020204" pitchFamily="34" charset="0"/>
              <a:buChar char="−"/>
              <a:defRPr sz="1200">
                <a:solidFill>
                  <a:schemeClr val="bg1"/>
                </a:solidFill>
                <a:latin typeface="+mn-lt"/>
              </a:defRPr>
            </a:lvl3pPr>
            <a:lvl4pPr marL="352425" indent="-104775" algn="l">
              <a:buClrTx/>
              <a:buSzPct val="100000"/>
              <a:buFont typeface="Arial" panose="020B0604020202020204" pitchFamily="34" charset="0"/>
              <a:buChar char="◦"/>
              <a:defRPr sz="1200">
                <a:solidFill>
                  <a:schemeClr val="bg1"/>
                </a:solidFill>
                <a:latin typeface="+mn-lt"/>
              </a:defRPr>
            </a:lvl4pPr>
            <a:lvl5pPr marL="476250" indent="-104775" algn="l">
              <a:buClrTx/>
              <a:buSzPct val="100000"/>
              <a:buFont typeface="Arial" panose="020B0604020202020204" pitchFamily="34" charset="0"/>
              <a:buChar char="−"/>
              <a:defRPr sz="1200">
                <a:solidFill>
                  <a:schemeClr val="bg1"/>
                </a:solidFill>
                <a:latin typeface="+mn-lt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US" noProof="0" dirty="0"/>
          </a:p>
        </p:txBody>
      </p:sp>
      <p:sp>
        <p:nvSpPr>
          <p:cNvPr id="4" name="Title Placeholder 1">
            <a:extLst>
              <a:ext uri="{FF2B5EF4-FFF2-40B4-BE49-F238E27FC236}">
                <a16:creationId xmlns:a16="http://schemas.microsoft.com/office/drawing/2014/main" id="{A1AF4B88-9BDB-4994-AE11-3A74CC55FE5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63296" y="347474"/>
            <a:ext cx="11277600" cy="320184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>
              <a:defRPr sz="21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E2CD891-22ED-EE40-BED0-84B18232E0E3}"/>
              </a:ext>
            </a:extLst>
          </p:cNvPr>
          <p:cNvSpPr txBox="1"/>
          <p:nvPr userDrawn="1"/>
        </p:nvSpPr>
        <p:spPr>
          <a:xfrm>
            <a:off x="11426826" y="6519673"/>
            <a:ext cx="307975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0" algn="r">
              <a:spcBef>
                <a:spcPts val="450"/>
              </a:spcBef>
              <a:buSzPct val="100000"/>
              <a:buFont typeface="Arial"/>
              <a:buNone/>
            </a:pPr>
            <a:fld id="{C58DF478-B544-4ED8-9ED4-6A2648E2D233}" type="slidenum">
              <a:rPr lang="en-US" sz="800" noProof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pPr marL="0" indent="0" algn="r">
                <a:spcBef>
                  <a:spcPts val="450"/>
                </a:spcBef>
                <a:buSzPct val="100000"/>
                <a:buFont typeface="Arial"/>
                <a:buNone/>
              </a:pPr>
              <a:t>‹nr.›</a:t>
            </a:fld>
            <a:endParaRPr lang="en-US" sz="800" noProof="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Text Placeholder 8">
            <a:extLst>
              <a:ext uri="{FF2B5EF4-FFF2-40B4-BE49-F238E27FC236}">
                <a16:creationId xmlns:a16="http://schemas.microsoft.com/office/drawing/2014/main" id="{E74CB98D-7B6E-8A47-B3AE-C3C7BC7B20C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63295" y="682940"/>
            <a:ext cx="11277600" cy="507231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None/>
              <a:defRPr sz="1800" b="0">
                <a:solidFill>
                  <a:srgbClr val="D0D0CE"/>
                </a:solidFill>
              </a:defRPr>
            </a:lvl1pPr>
          </a:lstStyle>
          <a:p>
            <a:pPr lvl="0"/>
            <a:r>
              <a:rPr lang="en-US" dirty="0"/>
              <a:t>Click to add subtitle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981333066"/>
      </p:ext>
    </p:extLst>
  </p:cSld>
  <p:clrMapOvr>
    <a:masterClrMapping/>
  </p:clrMapOvr>
  <p:transition>
    <p:fade/>
  </p:transition>
  <p:hf hdr="0" dt="0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&amp; 1 column text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F6413CDD-6048-5541-9D77-EDFCC62A419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10121"/>
          <a:stretch/>
        </p:blipFill>
        <p:spPr>
          <a:xfrm>
            <a:off x="8848725" y="0"/>
            <a:ext cx="3343275" cy="1760188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0273DAF9-537C-5B47-B69F-711A3D4159B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10121"/>
          <a:stretch/>
        </p:blipFill>
        <p:spPr>
          <a:xfrm rot="10800000">
            <a:off x="0" y="5097812"/>
            <a:ext cx="3343275" cy="1760188"/>
          </a:xfrm>
          <a:prstGeom prst="rect">
            <a:avLst/>
          </a:prstGeom>
        </p:spPr>
      </p:pic>
      <p:sp>
        <p:nvSpPr>
          <p:cNvPr id="14" name="Text Placeholder 18"/>
          <p:cNvSpPr>
            <a:spLocks noGrp="1"/>
          </p:cNvSpPr>
          <p:nvPr>
            <p:ph idx="1"/>
          </p:nvPr>
        </p:nvSpPr>
        <p:spPr>
          <a:xfrm>
            <a:off x="463296" y="1714500"/>
            <a:ext cx="11277600" cy="46482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>
              <a:buFontTx/>
              <a:buNone/>
              <a:defRPr sz="1200">
                <a:solidFill>
                  <a:schemeClr val="bg1"/>
                </a:solidFill>
                <a:latin typeface="+mn-lt"/>
              </a:defRPr>
            </a:lvl1pPr>
            <a:lvl2pPr marL="104775" indent="-104775" algn="l">
              <a:buClrTx/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bg1"/>
                </a:solidFill>
                <a:latin typeface="+mj-lt"/>
              </a:defRPr>
            </a:lvl2pPr>
            <a:lvl3pPr marL="228600" indent="-104775" algn="l">
              <a:buClrTx/>
              <a:buSzPct val="100000"/>
              <a:buFont typeface="Arial" panose="020B0604020202020204" pitchFamily="34" charset="0"/>
              <a:buChar char="−"/>
              <a:defRPr sz="1200">
                <a:solidFill>
                  <a:schemeClr val="bg1"/>
                </a:solidFill>
                <a:latin typeface="+mn-lt"/>
              </a:defRPr>
            </a:lvl3pPr>
            <a:lvl4pPr marL="352425" indent="-104775" algn="l">
              <a:buClrTx/>
              <a:buSzPct val="100000"/>
              <a:buFont typeface="Arial" panose="020B0604020202020204" pitchFamily="34" charset="0"/>
              <a:buChar char="◦"/>
              <a:defRPr sz="1200">
                <a:solidFill>
                  <a:schemeClr val="bg1"/>
                </a:solidFill>
                <a:latin typeface="+mn-lt"/>
              </a:defRPr>
            </a:lvl4pPr>
            <a:lvl5pPr marL="476250" indent="-104775" algn="l">
              <a:buClrTx/>
              <a:buSzPct val="100000"/>
              <a:buFont typeface="Arial" panose="020B0604020202020204" pitchFamily="34" charset="0"/>
              <a:buChar char="−"/>
              <a:defRPr sz="1200">
                <a:solidFill>
                  <a:schemeClr val="bg1"/>
                </a:solidFill>
                <a:latin typeface="+mn-lt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US" noProof="0" dirty="0"/>
          </a:p>
        </p:txBody>
      </p:sp>
      <p:sp>
        <p:nvSpPr>
          <p:cNvPr id="4" name="Title Placeholder 1">
            <a:extLst>
              <a:ext uri="{FF2B5EF4-FFF2-40B4-BE49-F238E27FC236}">
                <a16:creationId xmlns:a16="http://schemas.microsoft.com/office/drawing/2014/main" id="{A1AF4B88-9BDB-4994-AE11-3A74CC55FE5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63296" y="347474"/>
            <a:ext cx="11277600" cy="320184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>
              <a:defRPr sz="21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E2CD891-22ED-EE40-BED0-84B18232E0E3}"/>
              </a:ext>
            </a:extLst>
          </p:cNvPr>
          <p:cNvSpPr txBox="1"/>
          <p:nvPr userDrawn="1"/>
        </p:nvSpPr>
        <p:spPr>
          <a:xfrm>
            <a:off x="11426826" y="6519673"/>
            <a:ext cx="307975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0" algn="r">
              <a:spcBef>
                <a:spcPts val="450"/>
              </a:spcBef>
              <a:buSzPct val="100000"/>
              <a:buFont typeface="Arial"/>
              <a:buNone/>
            </a:pPr>
            <a:fld id="{C58DF478-B544-4ED8-9ED4-6A2648E2D233}" type="slidenum">
              <a:rPr lang="en-US" sz="800" noProof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pPr marL="0" indent="0" algn="r">
                <a:spcBef>
                  <a:spcPts val="450"/>
                </a:spcBef>
                <a:buSzPct val="100000"/>
                <a:buFont typeface="Arial"/>
                <a:buNone/>
              </a:pPr>
              <a:t>‹nr.›</a:t>
            </a:fld>
            <a:endParaRPr lang="en-US" sz="800" noProof="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Text Placeholder 8">
            <a:extLst>
              <a:ext uri="{FF2B5EF4-FFF2-40B4-BE49-F238E27FC236}">
                <a16:creationId xmlns:a16="http://schemas.microsoft.com/office/drawing/2014/main" id="{E74CB98D-7B6E-8A47-B3AE-C3C7BC7B20C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63295" y="682940"/>
            <a:ext cx="11277600" cy="507231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None/>
              <a:defRPr sz="1800" b="0">
                <a:solidFill>
                  <a:srgbClr val="D0D0CE"/>
                </a:solidFill>
              </a:defRPr>
            </a:lvl1pPr>
          </a:lstStyle>
          <a:p>
            <a:pPr lvl="0"/>
            <a:r>
              <a:rPr lang="en-US" dirty="0"/>
              <a:t>Click to add subtitle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478644910"/>
      </p:ext>
    </p:extLst>
  </p:cSld>
  <p:clrMapOvr>
    <a:masterClrMapping/>
  </p:clrMapOvr>
  <p:transition>
    <p:fade/>
  </p:transition>
  <p:hf hd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- Black">
    <p:bg bwMode="gray"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Text Placeholder 4">
            <a:extLst>
              <a:ext uri="{FF2B5EF4-FFF2-40B4-BE49-F238E27FC236}">
                <a16:creationId xmlns:a16="http://schemas.microsoft.com/office/drawing/2014/main" id="{470C5F18-5824-4737-AA04-AA61C1FBBF1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63296" y="6365848"/>
            <a:ext cx="4446269" cy="273050"/>
          </a:xfrm>
          <a:prstGeom prst="rect">
            <a:avLst/>
          </a:prstGeom>
        </p:spPr>
        <p:txBody>
          <a:bodyPr anchor="t">
            <a:noAutofit/>
          </a:bodyPr>
          <a:lstStyle>
            <a:lvl1pPr>
              <a:spcAft>
                <a:spcPts val="0"/>
              </a:spcAft>
              <a:defRPr sz="1400" b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noProof="0" dirty="0"/>
              <a:t>Click to edit Master text styles</a:t>
            </a:r>
          </a:p>
        </p:txBody>
      </p:sp>
      <p:sp>
        <p:nvSpPr>
          <p:cNvPr id="53" name="Title 1">
            <a:extLst>
              <a:ext uri="{FF2B5EF4-FFF2-40B4-BE49-F238E27FC236}">
                <a16:creationId xmlns:a16="http://schemas.microsoft.com/office/drawing/2014/main" id="{647FBB06-57A1-478F-8BCE-57D05265516A}"/>
              </a:ext>
            </a:extLst>
          </p:cNvPr>
          <p:cNvSpPr>
            <a:spLocks noGrp="1"/>
          </p:cNvSpPr>
          <p:nvPr>
            <p:ph type="ctrTitle"/>
          </p:nvPr>
        </p:nvSpPr>
        <p:spPr bwMode="gray">
          <a:xfrm>
            <a:off x="463296" y="5186209"/>
            <a:ext cx="4446269" cy="895983"/>
          </a:xfrm>
          <a:prstGeom prst="rect">
            <a:avLst/>
          </a:prstGeom>
        </p:spPr>
        <p:txBody>
          <a:bodyPr anchor="b" anchorCtr="0">
            <a:noAutofit/>
          </a:bodyPr>
          <a:lstStyle>
            <a:lvl1pPr algn="l">
              <a:lnSpc>
                <a:spcPts val="3200"/>
              </a:lnSpc>
              <a:defRPr sz="3200" b="0">
                <a:solidFill>
                  <a:schemeClr val="accent1"/>
                </a:solidFill>
                <a:latin typeface="Calibri Light" panose="020F0302020204030204" pitchFamily="34" charset="0"/>
                <a:ea typeface="Open Sans" panose="020B060603050402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en-US" noProof="0" dirty="0"/>
              <a:t>Click to edit Master title style</a:t>
            </a:r>
          </a:p>
        </p:txBody>
      </p:sp>
      <p:sp>
        <p:nvSpPr>
          <p:cNvPr id="17" name="Picture Placeholder 8">
            <a:extLst>
              <a:ext uri="{FF2B5EF4-FFF2-40B4-BE49-F238E27FC236}">
                <a16:creationId xmlns:a16="http://schemas.microsoft.com/office/drawing/2014/main" id="{AA5D9D6B-8AE5-40BD-B06B-DB5F7F3841FC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3316942" y="688848"/>
            <a:ext cx="5562600" cy="5556504"/>
          </a:xfrm>
          <a:prstGeom prst="rect">
            <a:avLst/>
          </a:prstGeom>
        </p:spPr>
        <p:txBody>
          <a:bodyPr/>
          <a:lstStyle/>
          <a:p>
            <a:r>
              <a:rPr lang="en-US" noProof="0" dirty="0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56171112"/>
      </p:ext>
    </p:extLst>
  </p:cSld>
  <p:clrMapOvr>
    <a:masterClrMapping/>
  </p:clrMapOvr>
  <p:transition>
    <p:fade/>
  </p:transition>
  <p:hf hdr="0" dt="0"/>
  <p:extLst>
    <p:ext uri="{DCECCB84-F9BA-43D5-87BE-67443E8EF086}">
      <p15:sldGuideLst xmlns:p15="http://schemas.microsoft.com/office/powerpoint/2012/main"/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quarter" idx="10"/>
          </p:nvPr>
        </p:nvSpPr>
        <p:spPr>
          <a:xfrm>
            <a:off x="463296" y="1714500"/>
            <a:ext cx="9341104" cy="46482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buFontTx/>
              <a:buNone/>
              <a:tabLst>
                <a:tab pos="5047060" algn="r"/>
              </a:tabLst>
              <a:defRPr sz="1200">
                <a:latin typeface="+mn-lt"/>
              </a:defRPr>
            </a:lvl1pPr>
            <a:lvl2pPr marL="104775" indent="-104775" algn="l">
              <a:buClrTx/>
              <a:buSzPct val="100000"/>
              <a:buFont typeface="Arial" panose="020B0604020202020204" pitchFamily="34" charset="0"/>
              <a:buChar char="•"/>
              <a:tabLst>
                <a:tab pos="5047060" algn="r"/>
              </a:tabLst>
              <a:defRPr sz="1200">
                <a:latin typeface="+mj-lt"/>
              </a:defRPr>
            </a:lvl2pPr>
            <a:lvl3pPr marL="228600" indent="-104775" algn="l">
              <a:buClrTx/>
              <a:buSzPct val="100000"/>
              <a:buFont typeface="Arial" panose="020B0604020202020204" pitchFamily="34" charset="0"/>
              <a:buChar char="−"/>
              <a:tabLst>
                <a:tab pos="5047060" algn="r"/>
              </a:tabLst>
              <a:defRPr sz="1200">
                <a:latin typeface="+mn-lt"/>
              </a:defRPr>
            </a:lvl3pPr>
            <a:lvl4pPr marL="352425" indent="-104775" algn="l">
              <a:buClrTx/>
              <a:buSzPct val="100000"/>
              <a:buFont typeface="Arial" panose="020B0604020202020204" pitchFamily="34" charset="0"/>
              <a:buChar char="◦"/>
              <a:tabLst>
                <a:tab pos="5047060" algn="r"/>
              </a:tabLst>
              <a:defRPr sz="1200">
                <a:latin typeface="+mn-lt"/>
              </a:defRPr>
            </a:lvl4pPr>
            <a:lvl5pPr marL="476250" indent="-104775" algn="l">
              <a:buClrTx/>
              <a:buSzPct val="100000"/>
              <a:buFont typeface="Arial" panose="020B0604020202020204" pitchFamily="34" charset="0"/>
              <a:buChar char="−"/>
              <a:tabLst>
                <a:tab pos="3771900" algn="r"/>
              </a:tabLst>
              <a:defRPr sz="1200" baseline="0">
                <a:latin typeface="+mn-lt"/>
              </a:defRPr>
            </a:lvl5pPr>
            <a:lvl6pPr>
              <a:tabLst>
                <a:tab pos="5047060" algn="r"/>
              </a:tabLst>
              <a:defRPr/>
            </a:lvl6pPr>
            <a:lvl7pPr>
              <a:tabLst>
                <a:tab pos="5047060" algn="r"/>
              </a:tabLst>
              <a:defRPr/>
            </a:lvl7pPr>
            <a:lvl8pPr>
              <a:tabLst>
                <a:tab pos="5047060" algn="r"/>
              </a:tabLst>
              <a:defRPr/>
            </a:lvl8pPr>
            <a:lvl9pPr>
              <a:tabLst>
                <a:tab pos="5047060" algn="r"/>
              </a:tabLst>
              <a:defRPr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463296" y="347473"/>
            <a:ext cx="11180232" cy="698501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>
              <a:defRPr sz="2100"/>
            </a:lvl1pPr>
          </a:lstStyle>
          <a:p>
            <a:r>
              <a:rPr lang="en-US" dirty="0"/>
              <a:t>Click to add title</a:t>
            </a:r>
          </a:p>
        </p:txBody>
      </p:sp>
    </p:spTree>
    <p:extLst>
      <p:ext uri="{BB962C8B-B14F-4D97-AF65-F5344CB8AC3E}">
        <p14:creationId xmlns:p14="http://schemas.microsoft.com/office/powerpoint/2010/main" val="3020425069"/>
      </p:ext>
    </p:extLst>
  </p:cSld>
  <p:clrMapOvr>
    <a:masterClrMapping/>
  </p:clrMapOvr>
  <p:transition>
    <p:fade/>
  </p:transition>
  <p:hf hdr="0" dt="0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Letter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8933144" y="345584"/>
            <a:ext cx="2804160" cy="1027760"/>
          </a:xfrm>
        </p:spPr>
        <p:txBody>
          <a:bodyPr>
            <a:noAutofit/>
          </a:bodyPr>
          <a:lstStyle>
            <a:lvl1pPr>
              <a:spcBef>
                <a:spcPts val="139"/>
              </a:spcBef>
              <a:defRPr sz="800">
                <a:solidFill>
                  <a:schemeClr val="tx1"/>
                </a:solidFill>
              </a:defRPr>
            </a:lvl1pPr>
            <a:lvl2pPr>
              <a:defRPr sz="727">
                <a:solidFill>
                  <a:schemeClr val="tx2"/>
                </a:solidFill>
              </a:defRPr>
            </a:lvl2pPr>
            <a:lvl3pPr>
              <a:defRPr sz="727">
                <a:solidFill>
                  <a:schemeClr val="tx2"/>
                </a:solidFill>
              </a:defRPr>
            </a:lvl3pPr>
            <a:lvl4pPr>
              <a:defRPr sz="692">
                <a:solidFill>
                  <a:schemeClr val="tx2"/>
                </a:solidFill>
              </a:defRPr>
            </a:lvl4pPr>
            <a:lvl5pPr>
              <a:defRPr sz="692"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1"/>
          </p:nvPr>
        </p:nvSpPr>
        <p:spPr>
          <a:xfrm>
            <a:off x="463296" y="1714500"/>
            <a:ext cx="3549904" cy="4648200"/>
          </a:xfrm>
        </p:spPr>
        <p:txBody>
          <a:bodyPr>
            <a:noAutofit/>
          </a:bodyPr>
          <a:lstStyle>
            <a:lvl1pPr>
              <a:spcBef>
                <a:spcPts val="0"/>
              </a:spcBef>
              <a:spcAft>
                <a:spcPts val="416"/>
              </a:spcAft>
              <a:defRPr sz="1200"/>
            </a:lvl1pPr>
            <a:lvl2pPr>
              <a:spcBef>
                <a:spcPts val="208"/>
              </a:spcBef>
              <a:defRPr/>
            </a:lvl2pPr>
            <a:lvl3pPr>
              <a:spcBef>
                <a:spcPts val="208"/>
              </a:spcBef>
              <a:defRPr/>
            </a:lvl3pPr>
            <a:lvl4pPr>
              <a:spcBef>
                <a:spcPts val="208"/>
              </a:spcBef>
              <a:defRPr/>
            </a:lvl4pPr>
            <a:lvl5pPr>
              <a:spcBef>
                <a:spcPts val="208"/>
              </a:spcBef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2"/>
          </p:nvPr>
        </p:nvSpPr>
        <p:spPr>
          <a:xfrm>
            <a:off x="4318000" y="1719073"/>
            <a:ext cx="7416801" cy="4643628"/>
          </a:xfrm>
        </p:spPr>
        <p:txBody>
          <a:bodyPr>
            <a:noAutofit/>
          </a:bodyPr>
          <a:lstStyle>
            <a:lvl1pPr marL="0" indent="0" algn="l">
              <a:spcBef>
                <a:spcPts val="1247"/>
              </a:spcBef>
              <a:buFontTx/>
              <a:buNone/>
              <a:defRPr sz="1200"/>
            </a:lvl1pPr>
            <a:lvl2pPr marL="104775" indent="-104775" algn="l">
              <a:buClrTx/>
              <a:buSzPct val="100000"/>
              <a:buFont typeface="Arial" panose="020B0604020202020204" pitchFamily="34" charset="0"/>
              <a:buChar char="•"/>
              <a:defRPr sz="1200"/>
            </a:lvl2pPr>
            <a:lvl3pPr marL="228600" indent="-104775" algn="l">
              <a:buClrTx/>
              <a:buSzPct val="100000"/>
              <a:buFont typeface="Arial" panose="020B0604020202020204" pitchFamily="34" charset="0"/>
              <a:buChar char="−"/>
              <a:defRPr sz="1200"/>
            </a:lvl3pPr>
            <a:lvl4pPr marL="352425" indent="-104775" algn="l">
              <a:buClrTx/>
              <a:buSzPct val="100000"/>
              <a:buFont typeface="Arial" panose="020B0604020202020204" pitchFamily="34" charset="0"/>
              <a:buChar char="◦"/>
              <a:defRPr sz="1200"/>
            </a:lvl4pPr>
            <a:lvl5pPr marL="476250" indent="-104775" algn="l">
              <a:buClrTx/>
              <a:buSzPct val="100000"/>
              <a:buFont typeface="Arial" panose="020B0604020202020204" pitchFamily="34" charset="0"/>
              <a:buChar char="−"/>
              <a:defRPr sz="12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US" noProof="0" dirty="0"/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8D879EE2-D803-4CB2-AF00-F24E09224D10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460541" y="344137"/>
            <a:ext cx="1819109" cy="345828"/>
            <a:chOff x="398463" y="404813"/>
            <a:chExt cx="1627187" cy="307976"/>
          </a:xfrm>
          <a:solidFill>
            <a:schemeClr val="tx1"/>
          </a:solidFill>
        </p:grpSpPr>
        <p:sp>
          <p:nvSpPr>
            <p:cNvPr id="17" name="Oval 5">
              <a:extLst>
                <a:ext uri="{FF2B5EF4-FFF2-40B4-BE49-F238E27FC236}">
                  <a16:creationId xmlns:a16="http://schemas.microsoft.com/office/drawing/2014/main" id="{D45CA835-378D-4289-9657-CD3C1D614351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1938338" y="625476"/>
              <a:ext cx="87312" cy="87313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>
                <a:solidFill>
                  <a:schemeClr val="bg1"/>
                </a:solidFill>
              </a:endParaRPr>
            </a:p>
          </p:txBody>
        </p:sp>
        <p:sp>
          <p:nvSpPr>
            <p:cNvPr id="18" name="Freeform 6">
              <a:extLst>
                <a:ext uri="{FF2B5EF4-FFF2-40B4-BE49-F238E27FC236}">
                  <a16:creationId xmlns:a16="http://schemas.microsoft.com/office/drawing/2014/main" id="{D3810899-A11C-413B-8CBC-D3CFBE3CD80B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398463" y="406401"/>
              <a:ext cx="247650" cy="301625"/>
            </a:xfrm>
            <a:custGeom>
              <a:avLst/>
              <a:gdLst>
                <a:gd name="T0" fmla="*/ 287 w 287"/>
                <a:gd name="T1" fmla="*/ 166 h 347"/>
                <a:gd name="T2" fmla="*/ 240 w 287"/>
                <a:gd name="T3" fmla="*/ 300 h 347"/>
                <a:gd name="T4" fmla="*/ 109 w 287"/>
                <a:gd name="T5" fmla="*/ 347 h 347"/>
                <a:gd name="T6" fmla="*/ 0 w 287"/>
                <a:gd name="T7" fmla="*/ 347 h 347"/>
                <a:gd name="T8" fmla="*/ 0 w 287"/>
                <a:gd name="T9" fmla="*/ 0 h 347"/>
                <a:gd name="T10" fmla="*/ 117 w 287"/>
                <a:gd name="T11" fmla="*/ 0 h 347"/>
                <a:gd name="T12" fmla="*/ 243 w 287"/>
                <a:gd name="T13" fmla="*/ 43 h 347"/>
                <a:gd name="T14" fmla="*/ 287 w 287"/>
                <a:gd name="T15" fmla="*/ 166 h 347"/>
                <a:gd name="T16" fmla="*/ 192 w 287"/>
                <a:gd name="T17" fmla="*/ 170 h 347"/>
                <a:gd name="T18" fmla="*/ 174 w 287"/>
                <a:gd name="T19" fmla="*/ 99 h 347"/>
                <a:gd name="T20" fmla="*/ 118 w 287"/>
                <a:gd name="T21" fmla="*/ 76 h 347"/>
                <a:gd name="T22" fmla="*/ 91 w 287"/>
                <a:gd name="T23" fmla="*/ 76 h 347"/>
                <a:gd name="T24" fmla="*/ 91 w 287"/>
                <a:gd name="T25" fmla="*/ 270 h 347"/>
                <a:gd name="T26" fmla="*/ 111 w 287"/>
                <a:gd name="T27" fmla="*/ 270 h 347"/>
                <a:gd name="T28" fmla="*/ 173 w 287"/>
                <a:gd name="T29" fmla="*/ 245 h 347"/>
                <a:gd name="T30" fmla="*/ 192 w 287"/>
                <a:gd name="T31" fmla="*/ 170 h 3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87" h="347">
                  <a:moveTo>
                    <a:pt x="287" y="166"/>
                  </a:moveTo>
                  <a:cubicBezTo>
                    <a:pt x="287" y="224"/>
                    <a:pt x="271" y="269"/>
                    <a:pt x="240" y="300"/>
                  </a:cubicBezTo>
                  <a:cubicBezTo>
                    <a:pt x="209" y="331"/>
                    <a:pt x="165" y="347"/>
                    <a:pt x="109" y="347"/>
                  </a:cubicBezTo>
                  <a:cubicBezTo>
                    <a:pt x="0" y="347"/>
                    <a:pt x="0" y="347"/>
                    <a:pt x="0" y="347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17" y="0"/>
                    <a:pt x="117" y="0"/>
                    <a:pt x="117" y="0"/>
                  </a:cubicBezTo>
                  <a:cubicBezTo>
                    <a:pt x="171" y="0"/>
                    <a:pt x="213" y="15"/>
                    <a:pt x="243" y="43"/>
                  </a:cubicBezTo>
                  <a:cubicBezTo>
                    <a:pt x="272" y="72"/>
                    <a:pt x="287" y="113"/>
                    <a:pt x="287" y="166"/>
                  </a:cubicBezTo>
                  <a:moveTo>
                    <a:pt x="192" y="170"/>
                  </a:moveTo>
                  <a:cubicBezTo>
                    <a:pt x="192" y="138"/>
                    <a:pt x="186" y="114"/>
                    <a:pt x="174" y="99"/>
                  </a:cubicBezTo>
                  <a:cubicBezTo>
                    <a:pt x="161" y="84"/>
                    <a:pt x="143" y="76"/>
                    <a:pt x="118" y="76"/>
                  </a:cubicBezTo>
                  <a:cubicBezTo>
                    <a:pt x="91" y="76"/>
                    <a:pt x="91" y="76"/>
                    <a:pt x="91" y="76"/>
                  </a:cubicBezTo>
                  <a:cubicBezTo>
                    <a:pt x="91" y="270"/>
                    <a:pt x="91" y="270"/>
                    <a:pt x="91" y="270"/>
                  </a:cubicBezTo>
                  <a:cubicBezTo>
                    <a:pt x="111" y="270"/>
                    <a:pt x="111" y="270"/>
                    <a:pt x="111" y="270"/>
                  </a:cubicBezTo>
                  <a:cubicBezTo>
                    <a:pt x="139" y="270"/>
                    <a:pt x="160" y="262"/>
                    <a:pt x="173" y="245"/>
                  </a:cubicBezTo>
                  <a:cubicBezTo>
                    <a:pt x="186" y="229"/>
                    <a:pt x="192" y="204"/>
                    <a:pt x="192" y="17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>
                <a:solidFill>
                  <a:schemeClr val="bg1"/>
                </a:solidFill>
              </a:endParaRPr>
            </a:p>
          </p:txBody>
        </p:sp>
        <p:sp>
          <p:nvSpPr>
            <p:cNvPr id="19" name="Rectangle 7">
              <a:extLst>
                <a:ext uri="{FF2B5EF4-FFF2-40B4-BE49-F238E27FC236}">
                  <a16:creationId xmlns:a16="http://schemas.microsoft.com/office/drawing/2014/main" id="{A104677E-C9A9-43FD-9636-282AA4967CC8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906463" y="404813"/>
              <a:ext cx="74612" cy="3032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>
                <a:solidFill>
                  <a:schemeClr val="bg1"/>
                </a:solidFill>
              </a:endParaRPr>
            </a:p>
          </p:txBody>
        </p:sp>
        <p:sp>
          <p:nvSpPr>
            <p:cNvPr id="20" name="Freeform 8">
              <a:extLst>
                <a:ext uri="{FF2B5EF4-FFF2-40B4-BE49-F238E27FC236}">
                  <a16:creationId xmlns:a16="http://schemas.microsoft.com/office/drawing/2014/main" id="{33CAB285-FAC0-4F34-8146-267CBA1B5D98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011238" y="479426"/>
              <a:ext cx="215900" cy="231775"/>
            </a:xfrm>
            <a:custGeom>
              <a:avLst/>
              <a:gdLst>
                <a:gd name="T0" fmla="*/ 252 w 252"/>
                <a:gd name="T1" fmla="*/ 133 h 267"/>
                <a:gd name="T2" fmla="*/ 218 w 252"/>
                <a:gd name="T3" fmla="*/ 232 h 267"/>
                <a:gd name="T4" fmla="*/ 125 w 252"/>
                <a:gd name="T5" fmla="*/ 267 h 267"/>
                <a:gd name="T6" fmla="*/ 34 w 252"/>
                <a:gd name="T7" fmla="*/ 231 h 267"/>
                <a:gd name="T8" fmla="*/ 0 w 252"/>
                <a:gd name="T9" fmla="*/ 133 h 267"/>
                <a:gd name="T10" fmla="*/ 33 w 252"/>
                <a:gd name="T11" fmla="*/ 35 h 267"/>
                <a:gd name="T12" fmla="*/ 127 w 252"/>
                <a:gd name="T13" fmla="*/ 0 h 267"/>
                <a:gd name="T14" fmla="*/ 192 w 252"/>
                <a:gd name="T15" fmla="*/ 16 h 267"/>
                <a:gd name="T16" fmla="*/ 236 w 252"/>
                <a:gd name="T17" fmla="*/ 63 h 267"/>
                <a:gd name="T18" fmla="*/ 252 w 252"/>
                <a:gd name="T19" fmla="*/ 133 h 267"/>
                <a:gd name="T20" fmla="*/ 88 w 252"/>
                <a:gd name="T21" fmla="*/ 133 h 267"/>
                <a:gd name="T22" fmla="*/ 97 w 252"/>
                <a:gd name="T23" fmla="*/ 184 h 267"/>
                <a:gd name="T24" fmla="*/ 126 w 252"/>
                <a:gd name="T25" fmla="*/ 201 h 267"/>
                <a:gd name="T26" fmla="*/ 155 w 252"/>
                <a:gd name="T27" fmla="*/ 184 h 267"/>
                <a:gd name="T28" fmla="*/ 163 w 252"/>
                <a:gd name="T29" fmla="*/ 133 h 267"/>
                <a:gd name="T30" fmla="*/ 155 w 252"/>
                <a:gd name="T31" fmla="*/ 83 h 267"/>
                <a:gd name="T32" fmla="*/ 126 w 252"/>
                <a:gd name="T33" fmla="*/ 66 h 267"/>
                <a:gd name="T34" fmla="*/ 97 w 252"/>
                <a:gd name="T35" fmla="*/ 83 h 267"/>
                <a:gd name="T36" fmla="*/ 88 w 252"/>
                <a:gd name="T37" fmla="*/ 133 h 2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52" h="267">
                  <a:moveTo>
                    <a:pt x="252" y="133"/>
                  </a:moveTo>
                  <a:cubicBezTo>
                    <a:pt x="252" y="175"/>
                    <a:pt x="241" y="208"/>
                    <a:pt x="218" y="232"/>
                  </a:cubicBezTo>
                  <a:cubicBezTo>
                    <a:pt x="196" y="256"/>
                    <a:pt x="165" y="267"/>
                    <a:pt x="125" y="267"/>
                  </a:cubicBezTo>
                  <a:cubicBezTo>
                    <a:pt x="87" y="267"/>
                    <a:pt x="56" y="255"/>
                    <a:pt x="34" y="231"/>
                  </a:cubicBezTo>
                  <a:cubicBezTo>
                    <a:pt x="11" y="207"/>
                    <a:pt x="0" y="174"/>
                    <a:pt x="0" y="133"/>
                  </a:cubicBezTo>
                  <a:cubicBezTo>
                    <a:pt x="0" y="91"/>
                    <a:pt x="11" y="58"/>
                    <a:pt x="33" y="35"/>
                  </a:cubicBezTo>
                  <a:cubicBezTo>
                    <a:pt x="55" y="12"/>
                    <a:pt x="86" y="0"/>
                    <a:pt x="127" y="0"/>
                  </a:cubicBezTo>
                  <a:cubicBezTo>
                    <a:pt x="151" y="0"/>
                    <a:pt x="173" y="5"/>
                    <a:pt x="192" y="16"/>
                  </a:cubicBezTo>
                  <a:cubicBezTo>
                    <a:pt x="211" y="27"/>
                    <a:pt x="226" y="42"/>
                    <a:pt x="236" y="63"/>
                  </a:cubicBezTo>
                  <a:cubicBezTo>
                    <a:pt x="247" y="83"/>
                    <a:pt x="252" y="106"/>
                    <a:pt x="252" y="133"/>
                  </a:cubicBezTo>
                  <a:moveTo>
                    <a:pt x="88" y="133"/>
                  </a:moveTo>
                  <a:cubicBezTo>
                    <a:pt x="88" y="155"/>
                    <a:pt x="91" y="172"/>
                    <a:pt x="97" y="184"/>
                  </a:cubicBezTo>
                  <a:cubicBezTo>
                    <a:pt x="103" y="195"/>
                    <a:pt x="112" y="201"/>
                    <a:pt x="126" y="201"/>
                  </a:cubicBezTo>
                  <a:cubicBezTo>
                    <a:pt x="140" y="201"/>
                    <a:pt x="149" y="195"/>
                    <a:pt x="155" y="184"/>
                  </a:cubicBezTo>
                  <a:cubicBezTo>
                    <a:pt x="160" y="172"/>
                    <a:pt x="163" y="155"/>
                    <a:pt x="163" y="133"/>
                  </a:cubicBezTo>
                  <a:cubicBezTo>
                    <a:pt x="163" y="111"/>
                    <a:pt x="160" y="94"/>
                    <a:pt x="155" y="83"/>
                  </a:cubicBezTo>
                  <a:cubicBezTo>
                    <a:pt x="149" y="72"/>
                    <a:pt x="139" y="66"/>
                    <a:pt x="126" y="66"/>
                  </a:cubicBezTo>
                  <a:cubicBezTo>
                    <a:pt x="112" y="66"/>
                    <a:pt x="103" y="72"/>
                    <a:pt x="97" y="83"/>
                  </a:cubicBezTo>
                  <a:cubicBezTo>
                    <a:pt x="91" y="94"/>
                    <a:pt x="88" y="111"/>
                    <a:pt x="88" y="133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>
                <a:solidFill>
                  <a:schemeClr val="bg1"/>
                </a:solidFill>
              </a:endParaRPr>
            </a:p>
          </p:txBody>
        </p:sp>
        <p:sp>
          <p:nvSpPr>
            <p:cNvPr id="21" name="Rectangle 9">
              <a:extLst>
                <a:ext uri="{FF2B5EF4-FFF2-40B4-BE49-F238E27FC236}">
                  <a16:creationId xmlns:a16="http://schemas.microsoft.com/office/drawing/2014/main" id="{16082ED9-88C5-4736-942C-C7E3CCCA1BEA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1257300" y="482601"/>
              <a:ext cx="74612" cy="2254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>
                <a:solidFill>
                  <a:schemeClr val="bg1"/>
                </a:solidFill>
              </a:endParaRPr>
            </a:p>
          </p:txBody>
        </p:sp>
        <p:sp>
          <p:nvSpPr>
            <p:cNvPr id="22" name="Rectangle 10">
              <a:extLst>
                <a:ext uri="{FF2B5EF4-FFF2-40B4-BE49-F238E27FC236}">
                  <a16:creationId xmlns:a16="http://schemas.microsoft.com/office/drawing/2014/main" id="{E1E6C516-6C1B-4A02-BB05-4F831D78ECF5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1257300" y="404813"/>
              <a:ext cx="74612" cy="5080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>
                <a:solidFill>
                  <a:schemeClr val="bg1"/>
                </a:solidFill>
              </a:endParaRPr>
            </a:p>
          </p:txBody>
        </p:sp>
        <p:sp>
          <p:nvSpPr>
            <p:cNvPr id="23" name="Freeform 11">
              <a:extLst>
                <a:ext uri="{FF2B5EF4-FFF2-40B4-BE49-F238E27FC236}">
                  <a16:creationId xmlns:a16="http://schemas.microsoft.com/office/drawing/2014/main" id="{DA6EFC15-17CF-407E-9776-DF518801DEE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362075" y="411163"/>
              <a:ext cx="158750" cy="300038"/>
            </a:xfrm>
            <a:custGeom>
              <a:avLst/>
              <a:gdLst>
                <a:gd name="T0" fmla="*/ 142 w 184"/>
                <a:gd name="T1" fmla="*/ 274 h 344"/>
                <a:gd name="T2" fmla="*/ 184 w 184"/>
                <a:gd name="T3" fmla="*/ 265 h 344"/>
                <a:gd name="T4" fmla="*/ 184 w 184"/>
                <a:gd name="T5" fmla="*/ 330 h 344"/>
                <a:gd name="T6" fmla="*/ 150 w 184"/>
                <a:gd name="T7" fmla="*/ 341 h 344"/>
                <a:gd name="T8" fmla="*/ 113 w 184"/>
                <a:gd name="T9" fmla="*/ 344 h 344"/>
                <a:gd name="T10" fmla="*/ 50 w 184"/>
                <a:gd name="T11" fmla="*/ 322 h 344"/>
                <a:gd name="T12" fmla="*/ 30 w 184"/>
                <a:gd name="T13" fmla="*/ 255 h 344"/>
                <a:gd name="T14" fmla="*/ 30 w 184"/>
                <a:gd name="T15" fmla="*/ 148 h 344"/>
                <a:gd name="T16" fmla="*/ 0 w 184"/>
                <a:gd name="T17" fmla="*/ 148 h 344"/>
                <a:gd name="T18" fmla="*/ 0 w 184"/>
                <a:gd name="T19" fmla="*/ 81 h 344"/>
                <a:gd name="T20" fmla="*/ 30 w 184"/>
                <a:gd name="T21" fmla="*/ 81 h 344"/>
                <a:gd name="T22" fmla="*/ 30 w 184"/>
                <a:gd name="T23" fmla="*/ 16 h 344"/>
                <a:gd name="T24" fmla="*/ 118 w 184"/>
                <a:gd name="T25" fmla="*/ 0 h 344"/>
                <a:gd name="T26" fmla="*/ 118 w 184"/>
                <a:gd name="T27" fmla="*/ 81 h 344"/>
                <a:gd name="T28" fmla="*/ 174 w 184"/>
                <a:gd name="T29" fmla="*/ 81 h 344"/>
                <a:gd name="T30" fmla="*/ 174 w 184"/>
                <a:gd name="T31" fmla="*/ 148 h 344"/>
                <a:gd name="T32" fmla="*/ 118 w 184"/>
                <a:gd name="T33" fmla="*/ 148 h 344"/>
                <a:gd name="T34" fmla="*/ 118 w 184"/>
                <a:gd name="T35" fmla="*/ 249 h 344"/>
                <a:gd name="T36" fmla="*/ 142 w 184"/>
                <a:gd name="T37" fmla="*/ 274 h 3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84" h="344">
                  <a:moveTo>
                    <a:pt x="142" y="274"/>
                  </a:moveTo>
                  <a:cubicBezTo>
                    <a:pt x="153" y="274"/>
                    <a:pt x="167" y="271"/>
                    <a:pt x="184" y="265"/>
                  </a:cubicBezTo>
                  <a:cubicBezTo>
                    <a:pt x="184" y="330"/>
                    <a:pt x="184" y="330"/>
                    <a:pt x="184" y="330"/>
                  </a:cubicBezTo>
                  <a:cubicBezTo>
                    <a:pt x="172" y="335"/>
                    <a:pt x="161" y="339"/>
                    <a:pt x="150" y="341"/>
                  </a:cubicBezTo>
                  <a:cubicBezTo>
                    <a:pt x="140" y="343"/>
                    <a:pt x="127" y="344"/>
                    <a:pt x="113" y="344"/>
                  </a:cubicBezTo>
                  <a:cubicBezTo>
                    <a:pt x="84" y="344"/>
                    <a:pt x="63" y="337"/>
                    <a:pt x="50" y="322"/>
                  </a:cubicBezTo>
                  <a:cubicBezTo>
                    <a:pt x="37" y="308"/>
                    <a:pt x="30" y="285"/>
                    <a:pt x="30" y="255"/>
                  </a:cubicBezTo>
                  <a:cubicBezTo>
                    <a:pt x="30" y="148"/>
                    <a:pt x="30" y="148"/>
                    <a:pt x="30" y="148"/>
                  </a:cubicBezTo>
                  <a:cubicBezTo>
                    <a:pt x="0" y="148"/>
                    <a:pt x="0" y="148"/>
                    <a:pt x="0" y="148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30" y="81"/>
                    <a:pt x="30" y="81"/>
                    <a:pt x="30" y="81"/>
                  </a:cubicBezTo>
                  <a:cubicBezTo>
                    <a:pt x="30" y="16"/>
                    <a:pt x="30" y="16"/>
                    <a:pt x="30" y="16"/>
                  </a:cubicBezTo>
                  <a:cubicBezTo>
                    <a:pt x="118" y="0"/>
                    <a:pt x="118" y="0"/>
                    <a:pt x="118" y="0"/>
                  </a:cubicBezTo>
                  <a:cubicBezTo>
                    <a:pt x="118" y="81"/>
                    <a:pt x="118" y="81"/>
                    <a:pt x="118" y="81"/>
                  </a:cubicBezTo>
                  <a:cubicBezTo>
                    <a:pt x="174" y="81"/>
                    <a:pt x="174" y="81"/>
                    <a:pt x="174" y="81"/>
                  </a:cubicBezTo>
                  <a:cubicBezTo>
                    <a:pt x="174" y="148"/>
                    <a:pt x="174" y="148"/>
                    <a:pt x="174" y="148"/>
                  </a:cubicBezTo>
                  <a:cubicBezTo>
                    <a:pt x="118" y="148"/>
                    <a:pt x="118" y="148"/>
                    <a:pt x="118" y="148"/>
                  </a:cubicBezTo>
                  <a:cubicBezTo>
                    <a:pt x="118" y="249"/>
                    <a:pt x="118" y="249"/>
                    <a:pt x="118" y="249"/>
                  </a:cubicBezTo>
                  <a:cubicBezTo>
                    <a:pt x="118" y="266"/>
                    <a:pt x="126" y="274"/>
                    <a:pt x="142" y="274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>
                <a:solidFill>
                  <a:schemeClr val="bg1"/>
                </a:solidFill>
              </a:endParaRPr>
            </a:p>
          </p:txBody>
        </p:sp>
        <p:sp>
          <p:nvSpPr>
            <p:cNvPr id="24" name="Freeform 12">
              <a:extLst>
                <a:ext uri="{FF2B5EF4-FFF2-40B4-BE49-F238E27FC236}">
                  <a16:creationId xmlns:a16="http://schemas.microsoft.com/office/drawing/2014/main" id="{032EBC75-0AB2-4438-90A3-70694DE0F425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535113" y="411163"/>
              <a:ext cx="158750" cy="300038"/>
            </a:xfrm>
            <a:custGeom>
              <a:avLst/>
              <a:gdLst>
                <a:gd name="T0" fmla="*/ 142 w 184"/>
                <a:gd name="T1" fmla="*/ 274 h 344"/>
                <a:gd name="T2" fmla="*/ 184 w 184"/>
                <a:gd name="T3" fmla="*/ 265 h 344"/>
                <a:gd name="T4" fmla="*/ 184 w 184"/>
                <a:gd name="T5" fmla="*/ 330 h 344"/>
                <a:gd name="T6" fmla="*/ 151 w 184"/>
                <a:gd name="T7" fmla="*/ 341 h 344"/>
                <a:gd name="T8" fmla="*/ 114 w 184"/>
                <a:gd name="T9" fmla="*/ 344 h 344"/>
                <a:gd name="T10" fmla="*/ 50 w 184"/>
                <a:gd name="T11" fmla="*/ 322 h 344"/>
                <a:gd name="T12" fmla="*/ 31 w 184"/>
                <a:gd name="T13" fmla="*/ 255 h 344"/>
                <a:gd name="T14" fmla="*/ 31 w 184"/>
                <a:gd name="T15" fmla="*/ 148 h 344"/>
                <a:gd name="T16" fmla="*/ 0 w 184"/>
                <a:gd name="T17" fmla="*/ 148 h 344"/>
                <a:gd name="T18" fmla="*/ 0 w 184"/>
                <a:gd name="T19" fmla="*/ 81 h 344"/>
                <a:gd name="T20" fmla="*/ 31 w 184"/>
                <a:gd name="T21" fmla="*/ 81 h 344"/>
                <a:gd name="T22" fmla="*/ 31 w 184"/>
                <a:gd name="T23" fmla="*/ 15 h 344"/>
                <a:gd name="T24" fmla="*/ 119 w 184"/>
                <a:gd name="T25" fmla="*/ 0 h 344"/>
                <a:gd name="T26" fmla="*/ 119 w 184"/>
                <a:gd name="T27" fmla="*/ 81 h 344"/>
                <a:gd name="T28" fmla="*/ 174 w 184"/>
                <a:gd name="T29" fmla="*/ 81 h 344"/>
                <a:gd name="T30" fmla="*/ 174 w 184"/>
                <a:gd name="T31" fmla="*/ 148 h 344"/>
                <a:gd name="T32" fmla="*/ 119 w 184"/>
                <a:gd name="T33" fmla="*/ 148 h 344"/>
                <a:gd name="T34" fmla="*/ 119 w 184"/>
                <a:gd name="T35" fmla="*/ 249 h 344"/>
                <a:gd name="T36" fmla="*/ 142 w 184"/>
                <a:gd name="T37" fmla="*/ 274 h 3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84" h="344">
                  <a:moveTo>
                    <a:pt x="142" y="274"/>
                  </a:moveTo>
                  <a:cubicBezTo>
                    <a:pt x="154" y="274"/>
                    <a:pt x="168" y="271"/>
                    <a:pt x="184" y="265"/>
                  </a:cubicBezTo>
                  <a:cubicBezTo>
                    <a:pt x="184" y="330"/>
                    <a:pt x="184" y="330"/>
                    <a:pt x="184" y="330"/>
                  </a:cubicBezTo>
                  <a:cubicBezTo>
                    <a:pt x="173" y="335"/>
                    <a:pt x="161" y="339"/>
                    <a:pt x="151" y="341"/>
                  </a:cubicBezTo>
                  <a:cubicBezTo>
                    <a:pt x="140" y="343"/>
                    <a:pt x="128" y="344"/>
                    <a:pt x="114" y="344"/>
                  </a:cubicBezTo>
                  <a:cubicBezTo>
                    <a:pt x="84" y="344"/>
                    <a:pt x="63" y="337"/>
                    <a:pt x="50" y="322"/>
                  </a:cubicBezTo>
                  <a:cubicBezTo>
                    <a:pt x="37" y="308"/>
                    <a:pt x="31" y="285"/>
                    <a:pt x="31" y="255"/>
                  </a:cubicBezTo>
                  <a:cubicBezTo>
                    <a:pt x="31" y="148"/>
                    <a:pt x="31" y="148"/>
                    <a:pt x="31" y="148"/>
                  </a:cubicBezTo>
                  <a:cubicBezTo>
                    <a:pt x="0" y="148"/>
                    <a:pt x="0" y="148"/>
                    <a:pt x="0" y="148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31" y="81"/>
                    <a:pt x="31" y="81"/>
                    <a:pt x="31" y="81"/>
                  </a:cubicBezTo>
                  <a:cubicBezTo>
                    <a:pt x="31" y="15"/>
                    <a:pt x="31" y="15"/>
                    <a:pt x="31" y="15"/>
                  </a:cubicBezTo>
                  <a:cubicBezTo>
                    <a:pt x="119" y="0"/>
                    <a:pt x="119" y="0"/>
                    <a:pt x="119" y="0"/>
                  </a:cubicBezTo>
                  <a:cubicBezTo>
                    <a:pt x="119" y="81"/>
                    <a:pt x="119" y="81"/>
                    <a:pt x="119" y="81"/>
                  </a:cubicBezTo>
                  <a:cubicBezTo>
                    <a:pt x="174" y="81"/>
                    <a:pt x="174" y="81"/>
                    <a:pt x="174" y="81"/>
                  </a:cubicBezTo>
                  <a:cubicBezTo>
                    <a:pt x="174" y="148"/>
                    <a:pt x="174" y="148"/>
                    <a:pt x="174" y="148"/>
                  </a:cubicBezTo>
                  <a:cubicBezTo>
                    <a:pt x="119" y="148"/>
                    <a:pt x="119" y="148"/>
                    <a:pt x="119" y="148"/>
                  </a:cubicBezTo>
                  <a:cubicBezTo>
                    <a:pt x="119" y="249"/>
                    <a:pt x="119" y="249"/>
                    <a:pt x="119" y="249"/>
                  </a:cubicBezTo>
                  <a:cubicBezTo>
                    <a:pt x="119" y="266"/>
                    <a:pt x="127" y="274"/>
                    <a:pt x="142" y="274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>
                <a:solidFill>
                  <a:schemeClr val="bg1"/>
                </a:solidFill>
              </a:endParaRPr>
            </a:p>
          </p:txBody>
        </p:sp>
        <p:sp>
          <p:nvSpPr>
            <p:cNvPr id="25" name="Freeform 13">
              <a:extLst>
                <a:ext uri="{FF2B5EF4-FFF2-40B4-BE49-F238E27FC236}">
                  <a16:creationId xmlns:a16="http://schemas.microsoft.com/office/drawing/2014/main" id="{FC22A38A-F53A-4006-98CB-F2CD2E27610D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709738" y="479426"/>
              <a:ext cx="211137" cy="231775"/>
            </a:xfrm>
            <a:custGeom>
              <a:avLst/>
              <a:gdLst>
                <a:gd name="T0" fmla="*/ 213 w 244"/>
                <a:gd name="T1" fmla="*/ 30 h 267"/>
                <a:gd name="T2" fmla="*/ 125 w 244"/>
                <a:gd name="T3" fmla="*/ 0 h 267"/>
                <a:gd name="T4" fmla="*/ 33 w 244"/>
                <a:gd name="T5" fmla="*/ 35 h 267"/>
                <a:gd name="T6" fmla="*/ 0 w 244"/>
                <a:gd name="T7" fmla="*/ 135 h 267"/>
                <a:gd name="T8" fmla="*/ 35 w 244"/>
                <a:gd name="T9" fmla="*/ 233 h 267"/>
                <a:gd name="T10" fmla="*/ 133 w 244"/>
                <a:gd name="T11" fmla="*/ 267 h 267"/>
                <a:gd name="T12" fmla="*/ 185 w 244"/>
                <a:gd name="T13" fmla="*/ 263 h 267"/>
                <a:gd name="T14" fmla="*/ 227 w 244"/>
                <a:gd name="T15" fmla="*/ 249 h 267"/>
                <a:gd name="T16" fmla="*/ 214 w 244"/>
                <a:gd name="T17" fmla="*/ 190 h 267"/>
                <a:gd name="T18" fmla="*/ 186 w 244"/>
                <a:gd name="T19" fmla="*/ 200 h 267"/>
                <a:gd name="T20" fmla="*/ 144 w 244"/>
                <a:gd name="T21" fmla="*/ 204 h 267"/>
                <a:gd name="T22" fmla="*/ 104 w 244"/>
                <a:gd name="T23" fmla="*/ 192 h 267"/>
                <a:gd name="T24" fmla="*/ 88 w 244"/>
                <a:gd name="T25" fmla="*/ 158 h 267"/>
                <a:gd name="T26" fmla="*/ 244 w 244"/>
                <a:gd name="T27" fmla="*/ 158 h 267"/>
                <a:gd name="T28" fmla="*/ 244 w 244"/>
                <a:gd name="T29" fmla="*/ 118 h 267"/>
                <a:gd name="T30" fmla="*/ 213 w 244"/>
                <a:gd name="T31" fmla="*/ 30 h 267"/>
                <a:gd name="T32" fmla="*/ 90 w 244"/>
                <a:gd name="T33" fmla="*/ 102 h 267"/>
                <a:gd name="T34" fmla="*/ 102 w 244"/>
                <a:gd name="T35" fmla="*/ 70 h 267"/>
                <a:gd name="T36" fmla="*/ 128 w 244"/>
                <a:gd name="T37" fmla="*/ 61 h 267"/>
                <a:gd name="T38" fmla="*/ 155 w 244"/>
                <a:gd name="T39" fmla="*/ 72 h 267"/>
                <a:gd name="T40" fmla="*/ 165 w 244"/>
                <a:gd name="T41" fmla="*/ 102 h 267"/>
                <a:gd name="T42" fmla="*/ 90 w 244"/>
                <a:gd name="T43" fmla="*/ 102 h 2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44" h="267">
                  <a:moveTo>
                    <a:pt x="213" y="30"/>
                  </a:moveTo>
                  <a:cubicBezTo>
                    <a:pt x="192" y="10"/>
                    <a:pt x="163" y="0"/>
                    <a:pt x="125" y="0"/>
                  </a:cubicBezTo>
                  <a:cubicBezTo>
                    <a:pt x="85" y="0"/>
                    <a:pt x="54" y="12"/>
                    <a:pt x="33" y="35"/>
                  </a:cubicBezTo>
                  <a:cubicBezTo>
                    <a:pt x="11" y="58"/>
                    <a:pt x="0" y="92"/>
                    <a:pt x="0" y="135"/>
                  </a:cubicBezTo>
                  <a:cubicBezTo>
                    <a:pt x="0" y="178"/>
                    <a:pt x="12" y="210"/>
                    <a:pt x="35" y="233"/>
                  </a:cubicBezTo>
                  <a:cubicBezTo>
                    <a:pt x="59" y="256"/>
                    <a:pt x="91" y="267"/>
                    <a:pt x="133" y="267"/>
                  </a:cubicBezTo>
                  <a:cubicBezTo>
                    <a:pt x="153" y="267"/>
                    <a:pt x="171" y="266"/>
                    <a:pt x="185" y="263"/>
                  </a:cubicBezTo>
                  <a:cubicBezTo>
                    <a:pt x="200" y="261"/>
                    <a:pt x="214" y="256"/>
                    <a:pt x="227" y="249"/>
                  </a:cubicBezTo>
                  <a:cubicBezTo>
                    <a:pt x="214" y="190"/>
                    <a:pt x="214" y="190"/>
                    <a:pt x="214" y="190"/>
                  </a:cubicBezTo>
                  <a:cubicBezTo>
                    <a:pt x="204" y="194"/>
                    <a:pt x="195" y="197"/>
                    <a:pt x="186" y="200"/>
                  </a:cubicBezTo>
                  <a:cubicBezTo>
                    <a:pt x="173" y="202"/>
                    <a:pt x="159" y="204"/>
                    <a:pt x="144" y="204"/>
                  </a:cubicBezTo>
                  <a:cubicBezTo>
                    <a:pt x="127" y="204"/>
                    <a:pt x="114" y="200"/>
                    <a:pt x="104" y="192"/>
                  </a:cubicBezTo>
                  <a:cubicBezTo>
                    <a:pt x="94" y="183"/>
                    <a:pt x="89" y="172"/>
                    <a:pt x="88" y="158"/>
                  </a:cubicBezTo>
                  <a:cubicBezTo>
                    <a:pt x="244" y="158"/>
                    <a:pt x="244" y="158"/>
                    <a:pt x="244" y="158"/>
                  </a:cubicBezTo>
                  <a:cubicBezTo>
                    <a:pt x="244" y="118"/>
                    <a:pt x="244" y="118"/>
                    <a:pt x="244" y="118"/>
                  </a:cubicBezTo>
                  <a:cubicBezTo>
                    <a:pt x="244" y="80"/>
                    <a:pt x="234" y="51"/>
                    <a:pt x="213" y="30"/>
                  </a:cubicBezTo>
                  <a:moveTo>
                    <a:pt x="90" y="102"/>
                  </a:moveTo>
                  <a:cubicBezTo>
                    <a:pt x="91" y="87"/>
                    <a:pt x="95" y="77"/>
                    <a:pt x="102" y="70"/>
                  </a:cubicBezTo>
                  <a:cubicBezTo>
                    <a:pt x="109" y="64"/>
                    <a:pt x="118" y="61"/>
                    <a:pt x="128" y="61"/>
                  </a:cubicBezTo>
                  <a:cubicBezTo>
                    <a:pt x="139" y="61"/>
                    <a:pt x="148" y="64"/>
                    <a:pt x="155" y="72"/>
                  </a:cubicBezTo>
                  <a:cubicBezTo>
                    <a:pt x="161" y="79"/>
                    <a:pt x="165" y="89"/>
                    <a:pt x="165" y="102"/>
                  </a:cubicBezTo>
                  <a:lnTo>
                    <a:pt x="90" y="1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>
                <a:solidFill>
                  <a:schemeClr val="bg1"/>
                </a:solidFill>
              </a:endParaRPr>
            </a:p>
          </p:txBody>
        </p:sp>
        <p:sp>
          <p:nvSpPr>
            <p:cNvPr id="26" name="Freeform 14">
              <a:extLst>
                <a:ext uri="{FF2B5EF4-FFF2-40B4-BE49-F238E27FC236}">
                  <a16:creationId xmlns:a16="http://schemas.microsoft.com/office/drawing/2014/main" id="{69265903-DE87-4699-A08F-FA3C1B52FB39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668338" y="479426"/>
              <a:ext cx="209550" cy="231775"/>
            </a:xfrm>
            <a:custGeom>
              <a:avLst/>
              <a:gdLst>
                <a:gd name="T0" fmla="*/ 212 w 243"/>
                <a:gd name="T1" fmla="*/ 30 h 267"/>
                <a:gd name="T2" fmla="*/ 124 w 243"/>
                <a:gd name="T3" fmla="*/ 0 h 267"/>
                <a:gd name="T4" fmla="*/ 32 w 243"/>
                <a:gd name="T5" fmla="*/ 35 h 267"/>
                <a:gd name="T6" fmla="*/ 0 w 243"/>
                <a:gd name="T7" fmla="*/ 135 h 267"/>
                <a:gd name="T8" fmla="*/ 35 w 243"/>
                <a:gd name="T9" fmla="*/ 233 h 267"/>
                <a:gd name="T10" fmla="*/ 132 w 243"/>
                <a:gd name="T11" fmla="*/ 267 h 267"/>
                <a:gd name="T12" fmla="*/ 184 w 243"/>
                <a:gd name="T13" fmla="*/ 263 h 267"/>
                <a:gd name="T14" fmla="*/ 227 w 243"/>
                <a:gd name="T15" fmla="*/ 249 h 267"/>
                <a:gd name="T16" fmla="*/ 213 w 243"/>
                <a:gd name="T17" fmla="*/ 190 h 267"/>
                <a:gd name="T18" fmla="*/ 185 w 243"/>
                <a:gd name="T19" fmla="*/ 200 h 267"/>
                <a:gd name="T20" fmla="*/ 143 w 243"/>
                <a:gd name="T21" fmla="*/ 204 h 267"/>
                <a:gd name="T22" fmla="*/ 103 w 243"/>
                <a:gd name="T23" fmla="*/ 192 h 267"/>
                <a:gd name="T24" fmla="*/ 88 w 243"/>
                <a:gd name="T25" fmla="*/ 158 h 267"/>
                <a:gd name="T26" fmla="*/ 243 w 243"/>
                <a:gd name="T27" fmla="*/ 158 h 267"/>
                <a:gd name="T28" fmla="*/ 243 w 243"/>
                <a:gd name="T29" fmla="*/ 118 h 267"/>
                <a:gd name="T30" fmla="*/ 212 w 243"/>
                <a:gd name="T31" fmla="*/ 30 h 267"/>
                <a:gd name="T32" fmla="*/ 89 w 243"/>
                <a:gd name="T33" fmla="*/ 102 h 267"/>
                <a:gd name="T34" fmla="*/ 102 w 243"/>
                <a:gd name="T35" fmla="*/ 70 h 267"/>
                <a:gd name="T36" fmla="*/ 127 w 243"/>
                <a:gd name="T37" fmla="*/ 61 h 267"/>
                <a:gd name="T38" fmla="*/ 154 w 243"/>
                <a:gd name="T39" fmla="*/ 72 h 267"/>
                <a:gd name="T40" fmla="*/ 164 w 243"/>
                <a:gd name="T41" fmla="*/ 102 h 267"/>
                <a:gd name="T42" fmla="*/ 89 w 243"/>
                <a:gd name="T43" fmla="*/ 102 h 2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43" h="267">
                  <a:moveTo>
                    <a:pt x="212" y="30"/>
                  </a:moveTo>
                  <a:cubicBezTo>
                    <a:pt x="191" y="10"/>
                    <a:pt x="162" y="0"/>
                    <a:pt x="124" y="0"/>
                  </a:cubicBezTo>
                  <a:cubicBezTo>
                    <a:pt x="84" y="0"/>
                    <a:pt x="53" y="12"/>
                    <a:pt x="32" y="35"/>
                  </a:cubicBezTo>
                  <a:cubicBezTo>
                    <a:pt x="10" y="58"/>
                    <a:pt x="0" y="92"/>
                    <a:pt x="0" y="135"/>
                  </a:cubicBezTo>
                  <a:cubicBezTo>
                    <a:pt x="0" y="178"/>
                    <a:pt x="11" y="210"/>
                    <a:pt x="35" y="233"/>
                  </a:cubicBezTo>
                  <a:cubicBezTo>
                    <a:pt x="58" y="256"/>
                    <a:pt x="90" y="267"/>
                    <a:pt x="132" y="267"/>
                  </a:cubicBezTo>
                  <a:cubicBezTo>
                    <a:pt x="153" y="267"/>
                    <a:pt x="170" y="266"/>
                    <a:pt x="184" y="263"/>
                  </a:cubicBezTo>
                  <a:cubicBezTo>
                    <a:pt x="199" y="261"/>
                    <a:pt x="213" y="256"/>
                    <a:pt x="227" y="249"/>
                  </a:cubicBezTo>
                  <a:cubicBezTo>
                    <a:pt x="213" y="190"/>
                    <a:pt x="213" y="190"/>
                    <a:pt x="213" y="190"/>
                  </a:cubicBezTo>
                  <a:cubicBezTo>
                    <a:pt x="203" y="194"/>
                    <a:pt x="194" y="197"/>
                    <a:pt x="185" y="200"/>
                  </a:cubicBezTo>
                  <a:cubicBezTo>
                    <a:pt x="172" y="202"/>
                    <a:pt x="158" y="204"/>
                    <a:pt x="143" y="204"/>
                  </a:cubicBezTo>
                  <a:cubicBezTo>
                    <a:pt x="126" y="204"/>
                    <a:pt x="113" y="200"/>
                    <a:pt x="103" y="192"/>
                  </a:cubicBezTo>
                  <a:cubicBezTo>
                    <a:pt x="93" y="183"/>
                    <a:pt x="88" y="172"/>
                    <a:pt x="88" y="158"/>
                  </a:cubicBezTo>
                  <a:cubicBezTo>
                    <a:pt x="243" y="158"/>
                    <a:pt x="243" y="158"/>
                    <a:pt x="243" y="158"/>
                  </a:cubicBezTo>
                  <a:cubicBezTo>
                    <a:pt x="243" y="118"/>
                    <a:pt x="243" y="118"/>
                    <a:pt x="243" y="118"/>
                  </a:cubicBezTo>
                  <a:cubicBezTo>
                    <a:pt x="243" y="80"/>
                    <a:pt x="233" y="51"/>
                    <a:pt x="212" y="30"/>
                  </a:cubicBezTo>
                  <a:moveTo>
                    <a:pt x="89" y="102"/>
                  </a:moveTo>
                  <a:cubicBezTo>
                    <a:pt x="91" y="87"/>
                    <a:pt x="95" y="77"/>
                    <a:pt x="102" y="70"/>
                  </a:cubicBezTo>
                  <a:cubicBezTo>
                    <a:pt x="108" y="64"/>
                    <a:pt x="117" y="61"/>
                    <a:pt x="127" y="61"/>
                  </a:cubicBezTo>
                  <a:cubicBezTo>
                    <a:pt x="138" y="61"/>
                    <a:pt x="147" y="64"/>
                    <a:pt x="154" y="72"/>
                  </a:cubicBezTo>
                  <a:cubicBezTo>
                    <a:pt x="160" y="79"/>
                    <a:pt x="164" y="89"/>
                    <a:pt x="164" y="102"/>
                  </a:cubicBezTo>
                  <a:lnTo>
                    <a:pt x="89" y="1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>
                <a:solidFill>
                  <a:schemeClr val="bg1"/>
                </a:solidFill>
              </a:endParaRPr>
            </a:p>
          </p:txBody>
        </p: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D403CEAF-99C4-391C-0CF9-DF42BB682F44}"/>
              </a:ext>
            </a:extLst>
          </p:cNvPr>
          <p:cNvSpPr txBox="1"/>
          <p:nvPr userDrawn="1"/>
        </p:nvSpPr>
        <p:spPr>
          <a:xfrm>
            <a:off x="11426826" y="6519673"/>
            <a:ext cx="307975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0" algn="r">
              <a:spcBef>
                <a:spcPts val="450"/>
              </a:spcBef>
              <a:buSzPct val="100000"/>
              <a:buFont typeface="Arial"/>
              <a:buNone/>
            </a:pPr>
            <a:fld id="{C58DF478-B544-4ED8-9ED4-6A2648E2D233}" type="slidenum">
              <a:rPr lang="en-US" sz="800" noProof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pPr marL="0" indent="0" algn="r">
                <a:spcBef>
                  <a:spcPts val="450"/>
                </a:spcBef>
                <a:buSzPct val="100000"/>
                <a:buFont typeface="Arial"/>
                <a:buNone/>
              </a:pPr>
              <a:t>‹nr.›</a:t>
            </a:fld>
            <a:endParaRPr lang="en-US" sz="800" noProof="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31143541"/>
      </p:ext>
    </p:extLst>
  </p:cSld>
  <p:clrMapOvr>
    <a:masterClrMapping/>
  </p:clrMapOvr>
  <p:transition>
    <p:fade/>
  </p:transition>
  <p:hf hdr="0" dt="0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s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463295" y="347472"/>
            <a:ext cx="11228832" cy="6985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>
              <a:defRPr sz="2100"/>
            </a:lvl1pPr>
          </a:lstStyle>
          <a:p>
            <a:r>
              <a:rPr lang="en-US" noProof="0" dirty="0"/>
              <a:t>Click to add title</a:t>
            </a:r>
          </a:p>
        </p:txBody>
      </p:sp>
      <p:sp>
        <p:nvSpPr>
          <p:cNvPr id="5" name="Picture Placeholder 9"/>
          <p:cNvSpPr>
            <a:spLocks noGrp="1"/>
          </p:cNvSpPr>
          <p:nvPr>
            <p:ph type="pic" sz="quarter" idx="15"/>
          </p:nvPr>
        </p:nvSpPr>
        <p:spPr>
          <a:xfrm>
            <a:off x="5450351" y="1714500"/>
            <a:ext cx="6240000" cy="4648200"/>
          </a:xfrm>
        </p:spPr>
        <p:txBody>
          <a:bodyPr>
            <a:noAutofit/>
          </a:bodyPr>
          <a:lstStyle>
            <a:lvl1pPr>
              <a:defRPr sz="1200"/>
            </a:lvl1pPr>
          </a:lstStyle>
          <a:p>
            <a:r>
              <a:rPr lang="en-US" noProof="0" dirty="0"/>
              <a:t>Click icon to add picture</a:t>
            </a:r>
          </a:p>
        </p:txBody>
      </p:sp>
      <p:sp>
        <p:nvSpPr>
          <p:cNvPr id="6" name="Content Placeholder 3"/>
          <p:cNvSpPr>
            <a:spLocks noGrp="1"/>
          </p:cNvSpPr>
          <p:nvPr>
            <p:ph sz="quarter" idx="10"/>
          </p:nvPr>
        </p:nvSpPr>
        <p:spPr>
          <a:xfrm>
            <a:off x="463296" y="1714500"/>
            <a:ext cx="4413504" cy="46482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buFontTx/>
              <a:buNone/>
              <a:tabLst>
                <a:tab pos="3771900" algn="r"/>
              </a:tabLst>
              <a:defRPr sz="1200">
                <a:latin typeface="+mn-lt"/>
              </a:defRPr>
            </a:lvl1pPr>
            <a:lvl2pPr marL="104775" indent="-104775" algn="l">
              <a:buClrTx/>
              <a:buSzPct val="100000"/>
              <a:buFont typeface="Arial" panose="020B0604020202020204" pitchFamily="34" charset="0"/>
              <a:buChar char="•"/>
              <a:tabLst>
                <a:tab pos="3771900" algn="r"/>
              </a:tabLst>
              <a:defRPr sz="1200">
                <a:latin typeface="+mj-lt"/>
              </a:defRPr>
            </a:lvl2pPr>
            <a:lvl3pPr marL="228600" indent="-104775" algn="l">
              <a:buClrTx/>
              <a:buSzPct val="100000"/>
              <a:buFont typeface="Arial" panose="020B0604020202020204" pitchFamily="34" charset="0"/>
              <a:buChar char="−"/>
              <a:tabLst>
                <a:tab pos="3771900" algn="r"/>
              </a:tabLst>
              <a:defRPr sz="1200">
                <a:latin typeface="+mn-lt"/>
              </a:defRPr>
            </a:lvl3pPr>
            <a:lvl4pPr marL="352425" indent="-104775" algn="l">
              <a:buClrTx/>
              <a:buSzPct val="100000"/>
              <a:buFont typeface="Arial" panose="020B0604020202020204" pitchFamily="34" charset="0"/>
              <a:buChar char="◦"/>
              <a:tabLst>
                <a:tab pos="3771900" algn="r"/>
              </a:tabLst>
              <a:defRPr sz="1200">
                <a:latin typeface="+mn-lt"/>
              </a:defRPr>
            </a:lvl4pPr>
            <a:lvl5pPr marL="476250" indent="-104775" algn="l">
              <a:buClrTx/>
              <a:buSzPct val="100000"/>
              <a:buFont typeface="Arial" panose="020B0604020202020204" pitchFamily="34" charset="0"/>
              <a:buChar char="−"/>
              <a:tabLst>
                <a:tab pos="3771900" algn="r"/>
              </a:tabLst>
              <a:defRPr sz="1200" baseline="0">
                <a:latin typeface="+mn-lt"/>
              </a:defRPr>
            </a:lvl5pPr>
          </a:lstStyle>
          <a:p>
            <a:pPr lvl="0"/>
            <a:r>
              <a:rPr lang="en-US" noProof="0" dirty="0"/>
              <a:t>Click to 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794725153"/>
      </p:ext>
    </p:extLst>
  </p:cSld>
  <p:clrMapOvr>
    <a:masterClrMapping/>
  </p:clrMapOvr>
  <p:transition>
    <p:fade/>
  </p:transition>
  <p:hf hdr="0" dt="0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columns of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ontent Placeholder 3"/>
          <p:cNvSpPr>
            <a:spLocks noGrp="1"/>
          </p:cNvSpPr>
          <p:nvPr>
            <p:ph sz="quarter" idx="10"/>
          </p:nvPr>
        </p:nvSpPr>
        <p:spPr>
          <a:xfrm>
            <a:off x="463296" y="1719072"/>
            <a:ext cx="5480304" cy="4643628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buFontTx/>
              <a:buNone/>
              <a:tabLst>
                <a:tab pos="3771900" algn="r"/>
              </a:tabLst>
              <a:defRPr sz="1200"/>
            </a:lvl1pPr>
            <a:lvl2pPr marL="104775" indent="-104775" algn="l">
              <a:buClrTx/>
              <a:buSzPct val="100000"/>
              <a:buFont typeface="Arial" panose="020B0604020202020204" pitchFamily="34" charset="0"/>
              <a:buChar char="•"/>
              <a:tabLst>
                <a:tab pos="3771900" algn="r"/>
              </a:tabLst>
              <a:defRPr sz="1200"/>
            </a:lvl2pPr>
            <a:lvl3pPr marL="228600" indent="-104775" algn="l">
              <a:buClrTx/>
              <a:buSzPct val="100000"/>
              <a:buFont typeface="Arial" panose="020B0604020202020204" pitchFamily="34" charset="0"/>
              <a:buChar char="−"/>
              <a:tabLst>
                <a:tab pos="3771900" algn="r"/>
              </a:tabLst>
              <a:defRPr sz="1200"/>
            </a:lvl3pPr>
            <a:lvl4pPr marL="352425" indent="-104775" algn="l">
              <a:buClrTx/>
              <a:buSzPct val="100000"/>
              <a:buFont typeface="Arial" panose="020B0604020202020204" pitchFamily="34" charset="0"/>
              <a:buChar char="◦"/>
              <a:tabLst>
                <a:tab pos="3771900" algn="r"/>
              </a:tabLst>
              <a:defRPr sz="1200"/>
            </a:lvl4pPr>
            <a:lvl5pPr marL="476250" indent="-104775" algn="l">
              <a:buClrTx/>
              <a:buSzPct val="100000"/>
              <a:buFont typeface="Arial" panose="020B0604020202020204" pitchFamily="34" charset="0"/>
              <a:buChar char="−"/>
              <a:tabLst>
                <a:tab pos="3771900" algn="r"/>
              </a:tabLst>
              <a:defRPr sz="1200" baseline="0"/>
            </a:lvl5pPr>
          </a:lstStyle>
          <a:p>
            <a:pPr lvl="0"/>
            <a:r>
              <a:rPr lang="en-US" noProof="0" dirty="0"/>
              <a:t>Click to 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  <p:sp>
        <p:nvSpPr>
          <p:cNvPr id="15" name="Content Placeholder 3"/>
          <p:cNvSpPr>
            <a:spLocks noGrp="1"/>
          </p:cNvSpPr>
          <p:nvPr>
            <p:ph sz="quarter" idx="20"/>
          </p:nvPr>
        </p:nvSpPr>
        <p:spPr>
          <a:xfrm>
            <a:off x="6248404" y="1719072"/>
            <a:ext cx="5486397" cy="4643628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buFontTx/>
              <a:buNone/>
              <a:tabLst>
                <a:tab pos="3771900" algn="r"/>
              </a:tabLst>
              <a:defRPr sz="1200"/>
            </a:lvl1pPr>
            <a:lvl2pPr marL="104775" indent="-104775" algn="l">
              <a:buClrTx/>
              <a:buSzPct val="100000"/>
              <a:buFont typeface="Arial" panose="020B0604020202020204" pitchFamily="34" charset="0"/>
              <a:buChar char="•"/>
              <a:tabLst>
                <a:tab pos="3771900" algn="r"/>
              </a:tabLst>
              <a:defRPr sz="1200"/>
            </a:lvl2pPr>
            <a:lvl3pPr marL="228600" indent="-104775" algn="l">
              <a:buClrTx/>
              <a:buSzPct val="100000"/>
              <a:buFont typeface="Arial" panose="020B0604020202020204" pitchFamily="34" charset="0"/>
              <a:buChar char="−"/>
              <a:tabLst>
                <a:tab pos="3771900" algn="r"/>
              </a:tabLst>
              <a:defRPr sz="1200"/>
            </a:lvl3pPr>
            <a:lvl4pPr marL="352425" indent="-104775" algn="l">
              <a:buClrTx/>
              <a:buSzPct val="100000"/>
              <a:buFont typeface="Arial" panose="020B0604020202020204" pitchFamily="34" charset="0"/>
              <a:buChar char="◦"/>
              <a:tabLst>
                <a:tab pos="3771900" algn="r"/>
              </a:tabLst>
              <a:defRPr sz="1200"/>
            </a:lvl4pPr>
            <a:lvl5pPr marL="476250" indent="-104775" algn="l">
              <a:buClrTx/>
              <a:buSzPct val="100000"/>
              <a:buFont typeface="Arial" panose="020B0604020202020204" pitchFamily="34" charset="0"/>
              <a:buChar char="−"/>
              <a:tabLst>
                <a:tab pos="3771900" algn="r"/>
              </a:tabLst>
              <a:defRPr sz="1200" baseline="0"/>
            </a:lvl5pPr>
          </a:lstStyle>
          <a:p>
            <a:pPr lvl="0"/>
            <a:r>
              <a:rPr lang="en-US" noProof="0" dirty="0"/>
              <a:t>Click to 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  <p:sp>
        <p:nvSpPr>
          <p:cNvPr id="6" name="Text Placeholder 8">
            <a:extLst>
              <a:ext uri="{FF2B5EF4-FFF2-40B4-BE49-F238E27FC236}">
                <a16:creationId xmlns:a16="http://schemas.microsoft.com/office/drawing/2014/main" id="{8A9CD2DA-AA83-4DCB-8501-DE5878CC0B8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63295" y="682940"/>
            <a:ext cx="11277600" cy="757255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None/>
              <a:defRPr sz="18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Click to add subtitle</a:t>
            </a:r>
          </a:p>
        </p:txBody>
      </p:sp>
      <p:sp>
        <p:nvSpPr>
          <p:cNvPr id="7" name="Title Placeholder 1">
            <a:extLst>
              <a:ext uri="{FF2B5EF4-FFF2-40B4-BE49-F238E27FC236}">
                <a16:creationId xmlns:a16="http://schemas.microsoft.com/office/drawing/2014/main" id="{6559CC6F-6478-4902-A4D5-F8FB6538D28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63295" y="345992"/>
            <a:ext cx="11277600" cy="334099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>
              <a:defRPr sz="2100">
                <a:latin typeface="+mj-lt"/>
              </a:defRPr>
            </a:lvl1pPr>
          </a:lstStyle>
          <a:p>
            <a:r>
              <a:rPr lang="en-US" dirty="0"/>
              <a:t>Click to add title</a:t>
            </a:r>
          </a:p>
        </p:txBody>
      </p:sp>
    </p:spTree>
    <p:extLst>
      <p:ext uri="{BB962C8B-B14F-4D97-AF65-F5344CB8AC3E}">
        <p14:creationId xmlns:p14="http://schemas.microsoft.com/office/powerpoint/2010/main" val="1960710476"/>
      </p:ext>
    </p:extLst>
  </p:cSld>
  <p:clrMapOvr>
    <a:masterClrMapping/>
  </p:clrMapOvr>
  <p:transition>
    <p:fade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umns - lar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ext Placeholder 8">
            <a:extLst>
              <a:ext uri="{FF2B5EF4-FFF2-40B4-BE49-F238E27FC236}">
                <a16:creationId xmlns:a16="http://schemas.microsoft.com/office/drawing/2014/main" id="{59A021DD-F549-41C3-B366-CFCBDD85997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63295" y="682940"/>
            <a:ext cx="11277600" cy="757255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None/>
              <a:defRPr sz="18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Click to add subtitle</a:t>
            </a:r>
          </a:p>
        </p:txBody>
      </p:sp>
      <p:sp>
        <p:nvSpPr>
          <p:cNvPr id="22" name="Title Placeholder 1">
            <a:extLst>
              <a:ext uri="{FF2B5EF4-FFF2-40B4-BE49-F238E27FC236}">
                <a16:creationId xmlns:a16="http://schemas.microsoft.com/office/drawing/2014/main" id="{ECC1F342-3C5A-4884-B063-1F96DE727F3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63295" y="345992"/>
            <a:ext cx="11277600" cy="334099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>
              <a:defRPr sz="2100">
                <a:latin typeface="+mj-lt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23" name="Content Placeholder 3">
            <a:extLst>
              <a:ext uri="{FF2B5EF4-FFF2-40B4-BE49-F238E27FC236}">
                <a16:creationId xmlns:a16="http://schemas.microsoft.com/office/drawing/2014/main" id="{BFED540D-3BF1-4047-9D69-9C3EB9B94551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463296" y="1719072"/>
            <a:ext cx="5480304" cy="4643628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buFontTx/>
              <a:buNone/>
              <a:tabLst>
                <a:tab pos="3771900" algn="r"/>
              </a:tabLst>
              <a:defRPr sz="1200"/>
            </a:lvl1pPr>
            <a:lvl2pPr marL="104775" indent="-104775" algn="l">
              <a:buClrTx/>
              <a:buSzPct val="100000"/>
              <a:buFont typeface="Arial" panose="020B0604020202020204" pitchFamily="34" charset="0"/>
              <a:buChar char="•"/>
              <a:tabLst>
                <a:tab pos="3771900" algn="r"/>
              </a:tabLst>
              <a:defRPr sz="1200"/>
            </a:lvl2pPr>
            <a:lvl3pPr marL="228600" indent="-104775" algn="l">
              <a:buClrTx/>
              <a:buSzPct val="100000"/>
              <a:buFont typeface="Arial" panose="020B0604020202020204" pitchFamily="34" charset="0"/>
              <a:buChar char="−"/>
              <a:tabLst>
                <a:tab pos="3771900" algn="r"/>
              </a:tabLst>
              <a:defRPr sz="1200"/>
            </a:lvl3pPr>
            <a:lvl4pPr marL="352425" indent="-104775" algn="l">
              <a:buClrTx/>
              <a:buSzPct val="100000"/>
              <a:buFont typeface="Arial" panose="020B0604020202020204" pitchFamily="34" charset="0"/>
              <a:buChar char="◦"/>
              <a:tabLst>
                <a:tab pos="3771900" algn="r"/>
              </a:tabLst>
              <a:defRPr sz="1200"/>
            </a:lvl4pPr>
            <a:lvl5pPr marL="476250" indent="-104775" algn="l">
              <a:buClrTx/>
              <a:buSzPct val="100000"/>
              <a:buFont typeface="Arial" panose="020B0604020202020204" pitchFamily="34" charset="0"/>
              <a:buChar char="−"/>
              <a:tabLst>
                <a:tab pos="3771900" algn="r"/>
              </a:tabLst>
              <a:defRPr sz="1200" baseline="0"/>
            </a:lvl5pPr>
          </a:lstStyle>
          <a:p>
            <a:pPr lvl="0"/>
            <a:r>
              <a:rPr lang="en-US" noProof="0" dirty="0"/>
              <a:t>Click to 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  <p:sp>
        <p:nvSpPr>
          <p:cNvPr id="24" name="Content Placeholder 3">
            <a:extLst>
              <a:ext uri="{FF2B5EF4-FFF2-40B4-BE49-F238E27FC236}">
                <a16:creationId xmlns:a16="http://schemas.microsoft.com/office/drawing/2014/main" id="{B2159D59-FAF6-4904-B82D-440C56566D86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6260591" y="1714500"/>
            <a:ext cx="5480304" cy="4643628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buFontTx/>
              <a:buNone/>
              <a:tabLst>
                <a:tab pos="3771900" algn="r"/>
              </a:tabLst>
              <a:defRPr sz="1200"/>
            </a:lvl1pPr>
            <a:lvl2pPr marL="104775" indent="-104775" algn="l">
              <a:buClrTx/>
              <a:buSzPct val="100000"/>
              <a:buFont typeface="Arial" panose="020B0604020202020204" pitchFamily="34" charset="0"/>
              <a:buChar char="•"/>
              <a:tabLst>
                <a:tab pos="3771900" algn="r"/>
              </a:tabLst>
              <a:defRPr sz="1200"/>
            </a:lvl2pPr>
            <a:lvl3pPr marL="228600" indent="-104775" algn="l">
              <a:buClrTx/>
              <a:buSzPct val="100000"/>
              <a:buFont typeface="Arial" panose="020B0604020202020204" pitchFamily="34" charset="0"/>
              <a:buChar char="−"/>
              <a:tabLst>
                <a:tab pos="3771900" algn="r"/>
              </a:tabLst>
              <a:defRPr sz="1200"/>
            </a:lvl3pPr>
            <a:lvl4pPr marL="352425" indent="-104775" algn="l">
              <a:buClrTx/>
              <a:buSzPct val="100000"/>
              <a:buFont typeface="Arial" panose="020B0604020202020204" pitchFamily="34" charset="0"/>
              <a:buChar char="◦"/>
              <a:tabLst>
                <a:tab pos="3771900" algn="r"/>
              </a:tabLst>
              <a:defRPr sz="1200"/>
            </a:lvl4pPr>
            <a:lvl5pPr marL="476250" indent="-104775" algn="l">
              <a:buClrTx/>
              <a:buSzPct val="100000"/>
              <a:buFont typeface="Arial" panose="020B0604020202020204" pitchFamily="34" charset="0"/>
              <a:buChar char="−"/>
              <a:tabLst>
                <a:tab pos="3771900" algn="r"/>
              </a:tabLst>
              <a:defRPr sz="1200" baseline="0"/>
            </a:lvl5pPr>
          </a:lstStyle>
          <a:p>
            <a:pPr lvl="0"/>
            <a:r>
              <a:rPr lang="en-US" noProof="0" dirty="0"/>
              <a:t>Click to 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927720829"/>
      </p:ext>
    </p:extLst>
  </p:cSld>
  <p:clrMapOvr>
    <a:masterClrMapping/>
  </p:clrMapOvr>
  <p:transition>
    <p:fade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title &amp;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457201" y="685801"/>
            <a:ext cx="11277599" cy="1027633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None/>
              <a:defRPr sz="18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Click to add subtitle</a:t>
            </a:r>
          </a:p>
        </p:txBody>
      </p:sp>
      <p:sp>
        <p:nvSpPr>
          <p:cNvPr id="17" name="Chart Placeholder 3"/>
          <p:cNvSpPr>
            <a:spLocks noGrp="1"/>
          </p:cNvSpPr>
          <p:nvPr>
            <p:ph type="chart" sz="quarter" idx="15"/>
          </p:nvPr>
        </p:nvSpPr>
        <p:spPr>
          <a:xfrm>
            <a:off x="463296" y="2078281"/>
            <a:ext cx="11271504" cy="4042735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1200"/>
            </a:lvl1pPr>
          </a:lstStyle>
          <a:p>
            <a:r>
              <a:rPr lang="en-US" dirty="0"/>
              <a:t>Click icon to add chart</a:t>
            </a:r>
            <a:endParaRPr lang="en-GB" dirty="0"/>
          </a:p>
        </p:txBody>
      </p:sp>
      <p:sp>
        <p:nvSpPr>
          <p:cNvPr id="18" name="Text Placeholder 8"/>
          <p:cNvSpPr>
            <a:spLocks noGrp="1"/>
          </p:cNvSpPr>
          <p:nvPr>
            <p:ph type="body" sz="quarter" idx="18"/>
          </p:nvPr>
        </p:nvSpPr>
        <p:spPr>
          <a:xfrm>
            <a:off x="463296" y="1717263"/>
            <a:ext cx="11271504" cy="357187"/>
          </a:xfrm>
        </p:spPr>
        <p:txBody>
          <a:bodyPr>
            <a:noAutofit/>
          </a:bodyPr>
          <a:lstStyle>
            <a:lvl1pPr>
              <a:defRPr sz="1200"/>
            </a:lvl1pPr>
          </a:lstStyle>
          <a:p>
            <a:pPr lvl="0"/>
            <a:r>
              <a:rPr lang="en-US" noProof="0" dirty="0"/>
              <a:t>Click to edit Master text styles</a:t>
            </a:r>
          </a:p>
        </p:txBody>
      </p:sp>
      <p:sp>
        <p:nvSpPr>
          <p:cNvPr id="7" name="Title Placeholder 1">
            <a:extLst>
              <a:ext uri="{FF2B5EF4-FFF2-40B4-BE49-F238E27FC236}">
                <a16:creationId xmlns:a16="http://schemas.microsoft.com/office/drawing/2014/main" id="{8CFE9674-04ED-4C53-9426-4EA385799FE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63294" y="350300"/>
            <a:ext cx="11265412" cy="3355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>
              <a:defRPr sz="2100">
                <a:latin typeface="+mj-lt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4B6E095B-6E26-41E6-AFC8-FF16F0C3C866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457201" y="6121016"/>
            <a:ext cx="11277599" cy="241685"/>
          </a:xfrm>
        </p:spPr>
        <p:txBody>
          <a:bodyPr>
            <a:noAutofit/>
          </a:bodyPr>
          <a:lstStyle>
            <a:lvl1pPr>
              <a:spcAft>
                <a:spcPts val="0"/>
              </a:spcAft>
              <a:defRPr sz="90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175945596"/>
      </p:ext>
    </p:extLst>
  </p:cSld>
  <p:clrMapOvr>
    <a:masterClrMapping/>
  </p:clrMapOvr>
  <p:transition>
    <p:fade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hart Placeholder 2"/>
          <p:cNvSpPr>
            <a:spLocks noGrp="1"/>
          </p:cNvSpPr>
          <p:nvPr>
            <p:ph type="chart" sz="quarter" idx="21"/>
          </p:nvPr>
        </p:nvSpPr>
        <p:spPr>
          <a:xfrm>
            <a:off x="6256871" y="2137713"/>
            <a:ext cx="5480304" cy="3983302"/>
          </a:xfrm>
        </p:spPr>
        <p:txBody>
          <a:bodyPr>
            <a:noAutofit/>
          </a:bodyPr>
          <a:lstStyle>
            <a:lvl1pPr>
              <a:defRPr sz="1200"/>
            </a:lvl1pPr>
          </a:lstStyle>
          <a:p>
            <a:r>
              <a:rPr lang="en-US" noProof="0" dirty="0"/>
              <a:t>Click icon to add chart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22"/>
          </p:nvPr>
        </p:nvSpPr>
        <p:spPr>
          <a:xfrm>
            <a:off x="6256871" y="1719074"/>
            <a:ext cx="5480304" cy="405940"/>
          </a:xfrm>
        </p:spPr>
        <p:txBody>
          <a:bodyPr>
            <a:noAutofit/>
          </a:bodyPr>
          <a:lstStyle>
            <a:lvl1pPr>
              <a:defRPr sz="1200"/>
            </a:lvl1pPr>
          </a:lstStyle>
          <a:p>
            <a:pPr lvl="0"/>
            <a:r>
              <a:rPr lang="en-US" noProof="0" dirty="0"/>
              <a:t>Click to edit Master text styles</a:t>
            </a:r>
          </a:p>
        </p:txBody>
      </p:sp>
      <p:sp>
        <p:nvSpPr>
          <p:cNvPr id="15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463297" y="6121016"/>
            <a:ext cx="11273879" cy="241685"/>
          </a:xfrm>
        </p:spPr>
        <p:txBody>
          <a:bodyPr>
            <a:noAutofit/>
          </a:bodyPr>
          <a:lstStyle>
            <a:lvl1pPr>
              <a:spcAft>
                <a:spcPts val="0"/>
              </a:spcAft>
              <a:defRPr sz="8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8">
            <a:extLst>
              <a:ext uri="{FF2B5EF4-FFF2-40B4-BE49-F238E27FC236}">
                <a16:creationId xmlns:a16="http://schemas.microsoft.com/office/drawing/2014/main" id="{CD00439A-130B-4E04-85CB-DABD856B2FA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63295" y="682940"/>
            <a:ext cx="11277600" cy="757255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None/>
              <a:defRPr sz="18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Click to add subtitle</a:t>
            </a:r>
          </a:p>
        </p:txBody>
      </p:sp>
      <p:sp>
        <p:nvSpPr>
          <p:cNvPr id="11" name="Title Placeholder 1">
            <a:extLst>
              <a:ext uri="{FF2B5EF4-FFF2-40B4-BE49-F238E27FC236}">
                <a16:creationId xmlns:a16="http://schemas.microsoft.com/office/drawing/2014/main" id="{33B9B3F6-9F40-4388-9B79-8E0961AD2B9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63295" y="345992"/>
            <a:ext cx="11277600" cy="334099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>
              <a:defRPr sz="2100">
                <a:latin typeface="+mj-lt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13" name="Content Placeholder 3">
            <a:extLst>
              <a:ext uri="{FF2B5EF4-FFF2-40B4-BE49-F238E27FC236}">
                <a16:creationId xmlns:a16="http://schemas.microsoft.com/office/drawing/2014/main" id="{81AD6F48-ECFC-4B93-B043-AEA877E0937F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463296" y="1719073"/>
            <a:ext cx="5480304" cy="4401943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buFontTx/>
              <a:buNone/>
              <a:tabLst>
                <a:tab pos="3771900" algn="r"/>
              </a:tabLst>
              <a:defRPr sz="1200"/>
            </a:lvl1pPr>
            <a:lvl2pPr marL="104775" indent="-104775" algn="l">
              <a:buClrTx/>
              <a:buSzPct val="100000"/>
              <a:buFont typeface="Arial" panose="020B0604020202020204" pitchFamily="34" charset="0"/>
              <a:buChar char="•"/>
              <a:tabLst>
                <a:tab pos="3771900" algn="r"/>
              </a:tabLst>
              <a:defRPr sz="1200"/>
            </a:lvl2pPr>
            <a:lvl3pPr marL="228600" indent="-104775" algn="l">
              <a:buClrTx/>
              <a:buSzPct val="100000"/>
              <a:buFont typeface="Arial" panose="020B0604020202020204" pitchFamily="34" charset="0"/>
              <a:buChar char="−"/>
              <a:tabLst>
                <a:tab pos="3771900" algn="r"/>
              </a:tabLst>
              <a:defRPr sz="1200"/>
            </a:lvl3pPr>
            <a:lvl4pPr marL="352425" indent="-104775" algn="l">
              <a:buClrTx/>
              <a:buSzPct val="100000"/>
              <a:buFont typeface="Arial" panose="020B0604020202020204" pitchFamily="34" charset="0"/>
              <a:buChar char="◦"/>
              <a:tabLst>
                <a:tab pos="3771900" algn="r"/>
              </a:tabLst>
              <a:defRPr sz="1200"/>
            </a:lvl4pPr>
            <a:lvl5pPr marL="476250" indent="-104775" algn="l">
              <a:buClrTx/>
              <a:buSzPct val="100000"/>
              <a:buFont typeface="Arial" panose="020B0604020202020204" pitchFamily="34" charset="0"/>
              <a:buChar char="−"/>
              <a:tabLst>
                <a:tab pos="3771900" algn="r"/>
              </a:tabLst>
              <a:defRPr sz="1200" baseline="0"/>
            </a:lvl5pPr>
          </a:lstStyle>
          <a:p>
            <a:pPr lvl="0"/>
            <a:r>
              <a:rPr lang="en-US" noProof="0" dirty="0"/>
              <a:t>Click to 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049910670"/>
      </p:ext>
    </p:extLst>
  </p:cSld>
  <p:clrMapOvr>
    <a:masterClrMapping/>
  </p:clrMapOvr>
  <p:transition>
    <p:fade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quarter" idx="22"/>
          </p:nvPr>
        </p:nvSpPr>
        <p:spPr>
          <a:xfrm>
            <a:off x="6254379" y="1719073"/>
            <a:ext cx="5486516" cy="405939"/>
          </a:xfrm>
        </p:spPr>
        <p:txBody>
          <a:bodyPr>
            <a:noAutofit/>
          </a:bodyPr>
          <a:lstStyle>
            <a:lvl1pPr>
              <a:defRPr sz="1200"/>
            </a:lvl1pPr>
          </a:lstStyle>
          <a:p>
            <a:pPr lvl="0"/>
            <a:r>
              <a:rPr lang="en-US" noProof="0" dirty="0"/>
              <a:t>Click to edit Master text styles</a:t>
            </a:r>
          </a:p>
        </p:txBody>
      </p:sp>
      <p:sp>
        <p:nvSpPr>
          <p:cNvPr id="15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457201" y="6121016"/>
            <a:ext cx="11277599" cy="241685"/>
          </a:xfrm>
        </p:spPr>
        <p:txBody>
          <a:bodyPr>
            <a:noAutofit/>
          </a:bodyPr>
          <a:lstStyle>
            <a:lvl1pPr>
              <a:spcAft>
                <a:spcPts val="0"/>
              </a:spcAft>
              <a:defRPr sz="90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9" name="Chart Placeholder 2"/>
          <p:cNvSpPr>
            <a:spLocks noGrp="1"/>
          </p:cNvSpPr>
          <p:nvPr>
            <p:ph type="chart" sz="quarter" idx="24"/>
          </p:nvPr>
        </p:nvSpPr>
        <p:spPr>
          <a:xfrm>
            <a:off x="460271" y="2125011"/>
            <a:ext cx="5480304" cy="3996002"/>
          </a:xfrm>
        </p:spPr>
        <p:txBody>
          <a:bodyPr>
            <a:noAutofit/>
          </a:bodyPr>
          <a:lstStyle>
            <a:lvl1pPr>
              <a:defRPr sz="1200"/>
            </a:lvl1pPr>
          </a:lstStyle>
          <a:p>
            <a:r>
              <a:rPr lang="en-US" dirty="0"/>
              <a:t>Click icon to add chart</a:t>
            </a:r>
            <a:endParaRPr lang="en-GB" dirty="0"/>
          </a:p>
        </p:txBody>
      </p:sp>
      <p:sp>
        <p:nvSpPr>
          <p:cNvPr id="12" name="Text Placeholder 5"/>
          <p:cNvSpPr>
            <a:spLocks noGrp="1"/>
          </p:cNvSpPr>
          <p:nvPr>
            <p:ph type="body" sz="quarter" idx="25"/>
          </p:nvPr>
        </p:nvSpPr>
        <p:spPr>
          <a:xfrm>
            <a:off x="463296" y="1719073"/>
            <a:ext cx="5480304" cy="405939"/>
          </a:xfrm>
        </p:spPr>
        <p:txBody>
          <a:bodyPr>
            <a:noAutofit/>
          </a:bodyPr>
          <a:lstStyle>
            <a:lvl1pPr>
              <a:defRPr sz="1200"/>
            </a:lvl1pPr>
          </a:lstStyle>
          <a:p>
            <a:pPr lvl="0"/>
            <a:r>
              <a:rPr lang="en-US" noProof="0" dirty="0"/>
              <a:t>Click to edit Master text styles</a:t>
            </a:r>
          </a:p>
        </p:txBody>
      </p:sp>
      <p:sp>
        <p:nvSpPr>
          <p:cNvPr id="11" name="Chart Placeholder 2">
            <a:extLst>
              <a:ext uri="{FF2B5EF4-FFF2-40B4-BE49-F238E27FC236}">
                <a16:creationId xmlns:a16="http://schemas.microsoft.com/office/drawing/2014/main" id="{F1BD57FD-600D-430A-AB0C-89DFCC950E21}"/>
              </a:ext>
            </a:extLst>
          </p:cNvPr>
          <p:cNvSpPr>
            <a:spLocks noGrp="1"/>
          </p:cNvSpPr>
          <p:nvPr>
            <p:ph type="chart" sz="quarter" idx="26"/>
          </p:nvPr>
        </p:nvSpPr>
        <p:spPr>
          <a:xfrm>
            <a:off x="6248403" y="2125011"/>
            <a:ext cx="5486397" cy="3996000"/>
          </a:xfrm>
        </p:spPr>
        <p:txBody>
          <a:bodyPr>
            <a:noAutofit/>
          </a:bodyPr>
          <a:lstStyle>
            <a:lvl1pPr>
              <a:defRPr sz="1200"/>
            </a:lvl1pPr>
          </a:lstStyle>
          <a:p>
            <a:r>
              <a:rPr lang="en-US" dirty="0"/>
              <a:t>Click icon to add chart</a:t>
            </a:r>
            <a:endParaRPr lang="en-GB" dirty="0"/>
          </a:p>
        </p:txBody>
      </p:sp>
      <p:sp>
        <p:nvSpPr>
          <p:cNvPr id="13" name="Text Placeholder 8">
            <a:extLst>
              <a:ext uri="{FF2B5EF4-FFF2-40B4-BE49-F238E27FC236}">
                <a16:creationId xmlns:a16="http://schemas.microsoft.com/office/drawing/2014/main" id="{ACD26822-93FD-4865-A5E4-053695247E8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63295" y="682940"/>
            <a:ext cx="11277600" cy="757255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None/>
              <a:defRPr sz="18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Click to add subtitle</a:t>
            </a:r>
          </a:p>
        </p:txBody>
      </p:sp>
      <p:sp>
        <p:nvSpPr>
          <p:cNvPr id="16" name="Title Placeholder 1">
            <a:extLst>
              <a:ext uri="{FF2B5EF4-FFF2-40B4-BE49-F238E27FC236}">
                <a16:creationId xmlns:a16="http://schemas.microsoft.com/office/drawing/2014/main" id="{B7DE9340-98F1-4431-9CA2-BA6425441E8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63295" y="345992"/>
            <a:ext cx="11277600" cy="334099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>
              <a:defRPr sz="2100">
                <a:latin typeface="+mj-lt"/>
              </a:defRPr>
            </a:lvl1pPr>
          </a:lstStyle>
          <a:p>
            <a:r>
              <a:rPr lang="en-US" dirty="0"/>
              <a:t>Click to add title</a:t>
            </a:r>
          </a:p>
        </p:txBody>
      </p:sp>
    </p:spTree>
    <p:extLst>
      <p:ext uri="{BB962C8B-B14F-4D97-AF65-F5344CB8AC3E}">
        <p14:creationId xmlns:p14="http://schemas.microsoft.com/office/powerpoint/2010/main" val="1323439630"/>
      </p:ext>
    </p:extLst>
  </p:cSld>
  <p:clrMapOvr>
    <a:masterClrMapping/>
  </p:clrMapOvr>
  <p:transition>
    <p:fade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umn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3"/>
          <p:cNvSpPr>
            <a:spLocks noGrp="1"/>
          </p:cNvSpPr>
          <p:nvPr>
            <p:ph sz="quarter" idx="16"/>
          </p:nvPr>
        </p:nvSpPr>
        <p:spPr>
          <a:xfrm>
            <a:off x="5450349" y="1718455"/>
            <a:ext cx="6290545" cy="4716463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buFontTx/>
              <a:buNone/>
              <a:tabLst>
                <a:tab pos="3771900" algn="r"/>
              </a:tabLst>
              <a:defRPr sz="1200"/>
            </a:lvl1pPr>
            <a:lvl2pPr marL="104775" indent="-104775" algn="l">
              <a:buClrTx/>
              <a:buSzPct val="100000"/>
              <a:buFont typeface="Arial" panose="020B0604020202020204" pitchFamily="34" charset="0"/>
              <a:buChar char="•"/>
              <a:tabLst>
                <a:tab pos="3771900" algn="r"/>
              </a:tabLst>
              <a:defRPr sz="1200"/>
            </a:lvl2pPr>
            <a:lvl3pPr marL="228600" indent="-104775" algn="l">
              <a:buClrTx/>
              <a:buSzPct val="100000"/>
              <a:buFont typeface="Arial" panose="020B0604020202020204" pitchFamily="34" charset="0"/>
              <a:buChar char="−"/>
              <a:tabLst>
                <a:tab pos="3771900" algn="r"/>
              </a:tabLst>
              <a:defRPr sz="1200"/>
            </a:lvl3pPr>
            <a:lvl4pPr marL="352425" indent="-104775" algn="l">
              <a:buClrTx/>
              <a:buSzPct val="100000"/>
              <a:buFont typeface="Arial" panose="020B0604020202020204" pitchFamily="34" charset="0"/>
              <a:buChar char="◦"/>
              <a:tabLst>
                <a:tab pos="3771900" algn="r"/>
              </a:tabLst>
              <a:defRPr sz="1200"/>
            </a:lvl4pPr>
            <a:lvl5pPr marL="476250" indent="-104775" algn="l">
              <a:buClrTx/>
              <a:buSzPct val="100000"/>
              <a:buFont typeface="Arial" panose="020B0604020202020204" pitchFamily="34" charset="0"/>
              <a:buChar char="−"/>
              <a:tabLst>
                <a:tab pos="3771900" algn="r"/>
              </a:tabLst>
              <a:defRPr sz="1200" baseline="0"/>
            </a:lvl5pPr>
          </a:lstStyle>
          <a:p>
            <a:pPr lvl="0"/>
            <a:r>
              <a:rPr lang="en-US" noProof="0" dirty="0"/>
              <a:t>Click to 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  <p:sp>
        <p:nvSpPr>
          <p:cNvPr id="7" name="Text Placeholder 8">
            <a:extLst>
              <a:ext uri="{FF2B5EF4-FFF2-40B4-BE49-F238E27FC236}">
                <a16:creationId xmlns:a16="http://schemas.microsoft.com/office/drawing/2014/main" id="{834EAC11-4B6F-4989-ADAB-DCA27D91F55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63295" y="682940"/>
            <a:ext cx="11277600" cy="757255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None/>
              <a:defRPr sz="18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Click to add subtitle</a:t>
            </a:r>
          </a:p>
        </p:txBody>
      </p:sp>
      <p:sp>
        <p:nvSpPr>
          <p:cNvPr id="9" name="Title Placeholder 1">
            <a:extLst>
              <a:ext uri="{FF2B5EF4-FFF2-40B4-BE49-F238E27FC236}">
                <a16:creationId xmlns:a16="http://schemas.microsoft.com/office/drawing/2014/main" id="{615E83D0-63FA-4C06-8888-31EF80337E8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63295" y="345992"/>
            <a:ext cx="11277600" cy="334099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>
              <a:defRPr sz="2100">
                <a:latin typeface="+mj-lt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12" name="Content Placeholder 3">
            <a:extLst>
              <a:ext uri="{FF2B5EF4-FFF2-40B4-BE49-F238E27FC236}">
                <a16:creationId xmlns:a16="http://schemas.microsoft.com/office/drawing/2014/main" id="{593F994E-D5B3-4236-9E8D-771F764DB8E8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463296" y="1714500"/>
            <a:ext cx="4413504" cy="46482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buFontTx/>
              <a:buNone/>
              <a:tabLst>
                <a:tab pos="3771900" algn="r"/>
              </a:tabLst>
              <a:defRPr sz="1200">
                <a:latin typeface="+mn-lt"/>
              </a:defRPr>
            </a:lvl1pPr>
            <a:lvl2pPr marL="104775" indent="-104775" algn="l">
              <a:buClrTx/>
              <a:buSzPct val="100000"/>
              <a:buFont typeface="Arial" panose="020B0604020202020204" pitchFamily="34" charset="0"/>
              <a:buChar char="•"/>
              <a:tabLst>
                <a:tab pos="3771900" algn="r"/>
              </a:tabLst>
              <a:defRPr sz="1200">
                <a:latin typeface="+mj-lt"/>
              </a:defRPr>
            </a:lvl2pPr>
            <a:lvl3pPr marL="228600" indent="-104775" algn="l">
              <a:buClrTx/>
              <a:buSzPct val="100000"/>
              <a:buFont typeface="Arial" panose="020B0604020202020204" pitchFamily="34" charset="0"/>
              <a:buChar char="−"/>
              <a:tabLst>
                <a:tab pos="3771900" algn="r"/>
              </a:tabLst>
              <a:defRPr sz="1200">
                <a:latin typeface="+mn-lt"/>
              </a:defRPr>
            </a:lvl3pPr>
            <a:lvl4pPr marL="352425" indent="-104775" algn="l">
              <a:buClrTx/>
              <a:buSzPct val="100000"/>
              <a:buFont typeface="Arial" panose="020B0604020202020204" pitchFamily="34" charset="0"/>
              <a:buChar char="◦"/>
              <a:tabLst>
                <a:tab pos="3771900" algn="r"/>
              </a:tabLst>
              <a:defRPr sz="1200">
                <a:latin typeface="+mn-lt"/>
              </a:defRPr>
            </a:lvl4pPr>
            <a:lvl5pPr marL="476250" indent="-104775" algn="l">
              <a:buClrTx/>
              <a:buSzPct val="100000"/>
              <a:buFont typeface="Arial" panose="020B0604020202020204" pitchFamily="34" charset="0"/>
              <a:buChar char="−"/>
              <a:tabLst>
                <a:tab pos="3771900" algn="r"/>
              </a:tabLst>
              <a:defRPr sz="1200" baseline="0">
                <a:latin typeface="+mn-lt"/>
              </a:defRPr>
            </a:lvl5pPr>
          </a:lstStyle>
          <a:p>
            <a:pPr lvl="0"/>
            <a:r>
              <a:rPr lang="en-US" noProof="0" dirty="0"/>
              <a:t>Click to 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379672775"/>
      </p:ext>
    </p:extLst>
  </p:cSld>
  <p:clrMapOvr>
    <a:masterClrMapping/>
  </p:clrMapOvr>
  <p:transition>
    <p:fade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ntent with quot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3"/>
          <p:cNvSpPr>
            <a:spLocks noGrp="1"/>
          </p:cNvSpPr>
          <p:nvPr>
            <p:ph sz="quarter" idx="10"/>
          </p:nvPr>
        </p:nvSpPr>
        <p:spPr>
          <a:xfrm>
            <a:off x="8192978" y="1737504"/>
            <a:ext cx="3547917" cy="4644248"/>
          </a:xfrm>
          <a:prstGeom prst="rect">
            <a:avLst/>
          </a:prstGeom>
        </p:spPr>
        <p:txBody>
          <a:bodyPr>
            <a:noAutofit/>
          </a:bodyPr>
          <a:lstStyle>
            <a:lvl1pPr>
              <a:tabLst>
                <a:tab pos="3771900" algn="r"/>
              </a:tabLst>
              <a:defRPr sz="1800">
                <a:solidFill>
                  <a:schemeClr val="accent3"/>
                </a:solidFill>
              </a:defRPr>
            </a:lvl1pPr>
            <a:lvl2pPr>
              <a:tabLst>
                <a:tab pos="3771900" algn="r"/>
              </a:tabLst>
              <a:defRPr/>
            </a:lvl2pPr>
            <a:lvl3pPr>
              <a:tabLst>
                <a:tab pos="3771900" algn="r"/>
              </a:tabLst>
              <a:defRPr/>
            </a:lvl3pPr>
            <a:lvl4pPr>
              <a:tabLst>
                <a:tab pos="3771900" algn="r"/>
              </a:tabLst>
              <a:defRPr/>
            </a:lvl4pPr>
            <a:lvl5pPr>
              <a:tabLst>
                <a:tab pos="3771900" algn="r"/>
              </a:tabLst>
              <a:defRPr baseline="0"/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8" name="Content Placeholder 3"/>
          <p:cNvSpPr>
            <a:spLocks noGrp="1"/>
          </p:cNvSpPr>
          <p:nvPr>
            <p:ph sz="quarter" idx="16"/>
          </p:nvPr>
        </p:nvSpPr>
        <p:spPr>
          <a:xfrm>
            <a:off x="473296" y="1718454"/>
            <a:ext cx="7400704" cy="4644247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buFontTx/>
              <a:buNone/>
              <a:tabLst>
                <a:tab pos="3771900" algn="r"/>
              </a:tabLst>
              <a:defRPr sz="1200"/>
            </a:lvl1pPr>
            <a:lvl2pPr marL="104775" indent="-104775" algn="l">
              <a:buClrTx/>
              <a:buSzPct val="100000"/>
              <a:buFont typeface="Arial" panose="020B0604020202020204" pitchFamily="34" charset="0"/>
              <a:buChar char="•"/>
              <a:tabLst>
                <a:tab pos="3771900" algn="r"/>
              </a:tabLst>
              <a:defRPr sz="1200"/>
            </a:lvl2pPr>
            <a:lvl3pPr marL="228600" indent="-104775" algn="l">
              <a:buClrTx/>
              <a:buSzPct val="100000"/>
              <a:buFont typeface="Arial" panose="020B0604020202020204" pitchFamily="34" charset="0"/>
              <a:buChar char="−"/>
              <a:tabLst>
                <a:tab pos="3771900" algn="r"/>
              </a:tabLst>
              <a:defRPr sz="1200"/>
            </a:lvl3pPr>
            <a:lvl4pPr marL="352425" indent="-104775" algn="l">
              <a:buClrTx/>
              <a:buSzPct val="100000"/>
              <a:buFont typeface="Arial" panose="020B0604020202020204" pitchFamily="34" charset="0"/>
              <a:buChar char="◦"/>
              <a:tabLst>
                <a:tab pos="3771900" algn="r"/>
              </a:tabLst>
              <a:defRPr sz="1200"/>
            </a:lvl4pPr>
            <a:lvl5pPr marL="476250" indent="-104775" algn="l">
              <a:buClrTx/>
              <a:buSzPct val="100000"/>
              <a:buFont typeface="Arial" panose="020B0604020202020204" pitchFamily="34" charset="0"/>
              <a:buChar char="−"/>
              <a:tabLst>
                <a:tab pos="3771900" algn="r"/>
              </a:tabLst>
              <a:defRPr sz="1200" baseline="0"/>
            </a:lvl5pPr>
          </a:lstStyle>
          <a:p>
            <a:pPr lvl="0"/>
            <a:r>
              <a:rPr lang="en-US" noProof="0" dirty="0"/>
              <a:t>Click to 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  <p:sp>
        <p:nvSpPr>
          <p:cNvPr id="7" name="Text Placeholder 8">
            <a:extLst>
              <a:ext uri="{FF2B5EF4-FFF2-40B4-BE49-F238E27FC236}">
                <a16:creationId xmlns:a16="http://schemas.microsoft.com/office/drawing/2014/main" id="{D58FC9CF-4F37-4309-BF5F-E64AE49426F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63295" y="682940"/>
            <a:ext cx="11277600" cy="757255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None/>
              <a:defRPr sz="18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Click to add subtitle</a:t>
            </a:r>
          </a:p>
        </p:txBody>
      </p:sp>
      <p:sp>
        <p:nvSpPr>
          <p:cNvPr id="9" name="Title Placeholder 1">
            <a:extLst>
              <a:ext uri="{FF2B5EF4-FFF2-40B4-BE49-F238E27FC236}">
                <a16:creationId xmlns:a16="http://schemas.microsoft.com/office/drawing/2014/main" id="{6999054A-E358-4B12-B841-DE440A68D9B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63295" y="345992"/>
            <a:ext cx="11277600" cy="334099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>
              <a:defRPr sz="2100">
                <a:latin typeface="+mj-lt"/>
              </a:defRPr>
            </a:lvl1pPr>
          </a:lstStyle>
          <a:p>
            <a:r>
              <a:rPr lang="en-US" dirty="0"/>
              <a:t>Click to add title</a:t>
            </a:r>
          </a:p>
        </p:txBody>
      </p:sp>
    </p:spTree>
    <p:extLst>
      <p:ext uri="{BB962C8B-B14F-4D97-AF65-F5344CB8AC3E}">
        <p14:creationId xmlns:p14="http://schemas.microsoft.com/office/powerpoint/2010/main" val="3797564648"/>
      </p:ext>
    </p:extLst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- Black Page Image">
    <p:bg bwMode="gray"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icture Placeholder 8">
            <a:extLst>
              <a:ext uri="{FF2B5EF4-FFF2-40B4-BE49-F238E27FC236}">
                <a16:creationId xmlns:a16="http://schemas.microsoft.com/office/drawing/2014/main" id="{DEF77F0F-DE6A-48C9-92BD-013174DD643C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12192000" cy="68580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28" name="Text Placeholder 4">
            <a:extLst>
              <a:ext uri="{FF2B5EF4-FFF2-40B4-BE49-F238E27FC236}">
                <a16:creationId xmlns:a16="http://schemas.microsoft.com/office/drawing/2014/main" id="{7843742C-26CB-411F-8564-50309241988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63296" y="6364224"/>
            <a:ext cx="4446269" cy="273050"/>
          </a:xfrm>
          <a:prstGeom prst="rect">
            <a:avLst/>
          </a:prstGeom>
        </p:spPr>
        <p:txBody>
          <a:bodyPr anchor="t">
            <a:noAutofit/>
          </a:bodyPr>
          <a:lstStyle>
            <a:lvl1pPr>
              <a:spcAft>
                <a:spcPts val="0"/>
              </a:spcAft>
              <a:defRPr sz="1400" b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noProof="0" dirty="0"/>
              <a:t>Click to edit Master text styles</a:t>
            </a:r>
          </a:p>
        </p:txBody>
      </p:sp>
      <p:sp>
        <p:nvSpPr>
          <p:cNvPr id="29" name="Title 1">
            <a:extLst>
              <a:ext uri="{FF2B5EF4-FFF2-40B4-BE49-F238E27FC236}">
                <a16:creationId xmlns:a16="http://schemas.microsoft.com/office/drawing/2014/main" id="{A7C729B7-24CD-4887-BCB2-9B9E69736AAE}"/>
              </a:ext>
            </a:extLst>
          </p:cNvPr>
          <p:cNvSpPr>
            <a:spLocks noGrp="1"/>
          </p:cNvSpPr>
          <p:nvPr>
            <p:ph type="ctrTitle"/>
          </p:nvPr>
        </p:nvSpPr>
        <p:spPr bwMode="gray">
          <a:xfrm>
            <a:off x="463296" y="5186209"/>
            <a:ext cx="4446269" cy="895983"/>
          </a:xfrm>
          <a:prstGeom prst="rect">
            <a:avLst/>
          </a:prstGeom>
        </p:spPr>
        <p:txBody>
          <a:bodyPr anchor="b" anchorCtr="0">
            <a:noAutofit/>
          </a:bodyPr>
          <a:lstStyle>
            <a:lvl1pPr algn="l">
              <a:lnSpc>
                <a:spcPts val="3200"/>
              </a:lnSpc>
              <a:defRPr sz="3200" b="0">
                <a:solidFill>
                  <a:schemeClr val="accent1"/>
                </a:solidFill>
                <a:latin typeface="Calibri Light" panose="020F0302020204030204" pitchFamily="34" charset="0"/>
                <a:ea typeface="Open Sans" panose="020B060603050402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en-US" noProof="0" dirty="0"/>
              <a:t>Click to edit Master title style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CB5451A9-3E6A-4737-92D0-C9DAA534DA04}"/>
              </a:ext>
            </a:extLst>
          </p:cNvPr>
          <p:cNvCxnSpPr/>
          <p:nvPr userDrawn="1"/>
        </p:nvCxnSpPr>
        <p:spPr>
          <a:xfrm flipV="1">
            <a:off x="0" y="0"/>
            <a:ext cx="12192000" cy="685800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09670191"/>
      </p:ext>
    </p:extLst>
  </p:cSld>
  <p:clrMapOvr>
    <a:masterClrMapping/>
  </p:clrMapOvr>
  <p:transition>
    <p:fade/>
  </p:transition>
  <p:hf hdr="0" dt="0"/>
  <p:extLst>
    <p:ext uri="{DCECCB84-F9BA-43D5-87BE-67443E8EF086}">
      <p15:sldGuideLst xmlns:p15="http://schemas.microsoft.com/office/powerpoint/2012/main"/>
    </p:ext>
  </p:extLs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Chart Placeholder 3"/>
          <p:cNvSpPr>
            <a:spLocks noGrp="1"/>
          </p:cNvSpPr>
          <p:nvPr>
            <p:ph type="chart" sz="quarter" idx="15"/>
          </p:nvPr>
        </p:nvSpPr>
        <p:spPr>
          <a:xfrm>
            <a:off x="461468" y="2115797"/>
            <a:ext cx="3549549" cy="4005216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1200"/>
            </a:lvl1pPr>
          </a:lstStyle>
          <a:p>
            <a:r>
              <a:rPr lang="en-US" noProof="0"/>
              <a:t>Click icon to add chart</a:t>
            </a:r>
            <a:endParaRPr lang="en-US" noProof="0" dirty="0"/>
          </a:p>
        </p:txBody>
      </p:sp>
      <p:sp>
        <p:nvSpPr>
          <p:cNvPr id="18" name="Text Placeholder 8"/>
          <p:cNvSpPr>
            <a:spLocks noGrp="1"/>
          </p:cNvSpPr>
          <p:nvPr>
            <p:ph type="body" sz="quarter" idx="18"/>
          </p:nvPr>
        </p:nvSpPr>
        <p:spPr>
          <a:xfrm>
            <a:off x="459119" y="1722943"/>
            <a:ext cx="3549549" cy="392112"/>
          </a:xfrm>
        </p:spPr>
        <p:txBody>
          <a:bodyPr>
            <a:noAutofit/>
          </a:bodyPr>
          <a:lstStyle>
            <a:lvl1pPr>
              <a:defRPr sz="1200"/>
            </a:lvl1pPr>
          </a:lstStyle>
          <a:p>
            <a:pPr lvl="0"/>
            <a:r>
              <a:rPr lang="en-US" noProof="0" dirty="0"/>
              <a:t>Click to edit Master text styles</a:t>
            </a:r>
          </a:p>
        </p:txBody>
      </p:sp>
      <p:sp>
        <p:nvSpPr>
          <p:cNvPr id="12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461468" y="6121016"/>
            <a:ext cx="11277600" cy="241685"/>
          </a:xfrm>
        </p:spPr>
        <p:txBody>
          <a:bodyPr>
            <a:noAutofit/>
          </a:bodyPr>
          <a:lstStyle>
            <a:lvl1pPr>
              <a:spcAft>
                <a:spcPts val="0"/>
              </a:spcAft>
              <a:defRPr sz="900"/>
            </a:lvl1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9" name="Chart Placeholder 3">
            <a:extLst>
              <a:ext uri="{FF2B5EF4-FFF2-40B4-BE49-F238E27FC236}">
                <a16:creationId xmlns:a16="http://schemas.microsoft.com/office/drawing/2014/main" id="{16889619-7368-4B21-B502-003FD717C954}"/>
              </a:ext>
            </a:extLst>
          </p:cNvPr>
          <p:cNvSpPr>
            <a:spLocks noGrp="1"/>
          </p:cNvSpPr>
          <p:nvPr>
            <p:ph type="chart" sz="quarter" idx="24"/>
          </p:nvPr>
        </p:nvSpPr>
        <p:spPr>
          <a:xfrm>
            <a:off x="4323575" y="2115798"/>
            <a:ext cx="3549549" cy="4005216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1200"/>
            </a:lvl1pPr>
          </a:lstStyle>
          <a:p>
            <a:r>
              <a:rPr lang="en-US" noProof="0"/>
              <a:t>Click icon to add chart</a:t>
            </a:r>
            <a:endParaRPr lang="en-US" noProof="0" dirty="0"/>
          </a:p>
        </p:txBody>
      </p:sp>
      <p:sp>
        <p:nvSpPr>
          <p:cNvPr id="20" name="Text Placeholder 8">
            <a:extLst>
              <a:ext uri="{FF2B5EF4-FFF2-40B4-BE49-F238E27FC236}">
                <a16:creationId xmlns:a16="http://schemas.microsoft.com/office/drawing/2014/main" id="{7536B633-26E6-47E5-A809-A97D26199C41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4321226" y="1722944"/>
            <a:ext cx="3549549" cy="392112"/>
          </a:xfrm>
        </p:spPr>
        <p:txBody>
          <a:bodyPr>
            <a:noAutofit/>
          </a:bodyPr>
          <a:lstStyle>
            <a:lvl1pPr>
              <a:defRPr sz="1200"/>
            </a:lvl1pPr>
          </a:lstStyle>
          <a:p>
            <a:pPr lvl="0"/>
            <a:r>
              <a:rPr lang="en-US" noProof="0" dirty="0"/>
              <a:t>Click to edit Master text styles</a:t>
            </a:r>
          </a:p>
        </p:txBody>
      </p:sp>
      <p:sp>
        <p:nvSpPr>
          <p:cNvPr id="21" name="Chart Placeholder 3">
            <a:extLst>
              <a:ext uri="{FF2B5EF4-FFF2-40B4-BE49-F238E27FC236}">
                <a16:creationId xmlns:a16="http://schemas.microsoft.com/office/drawing/2014/main" id="{B4691CB5-FF7F-4DAF-80B3-769541086497}"/>
              </a:ext>
            </a:extLst>
          </p:cNvPr>
          <p:cNvSpPr>
            <a:spLocks noGrp="1"/>
          </p:cNvSpPr>
          <p:nvPr>
            <p:ph type="chart" sz="quarter" idx="26"/>
          </p:nvPr>
        </p:nvSpPr>
        <p:spPr>
          <a:xfrm>
            <a:off x="8193695" y="2115798"/>
            <a:ext cx="3549549" cy="4005216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1200"/>
            </a:lvl1pPr>
          </a:lstStyle>
          <a:p>
            <a:r>
              <a:rPr lang="en-US" noProof="0"/>
              <a:t>Click icon to add chart</a:t>
            </a:r>
            <a:endParaRPr lang="en-US" noProof="0" dirty="0"/>
          </a:p>
        </p:txBody>
      </p:sp>
      <p:sp>
        <p:nvSpPr>
          <p:cNvPr id="22" name="Text Placeholder 8">
            <a:extLst>
              <a:ext uri="{FF2B5EF4-FFF2-40B4-BE49-F238E27FC236}">
                <a16:creationId xmlns:a16="http://schemas.microsoft.com/office/drawing/2014/main" id="{D8875204-BB59-4C5F-ABB1-D0ECEC5A0701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8191346" y="1722944"/>
            <a:ext cx="3549549" cy="392112"/>
          </a:xfrm>
        </p:spPr>
        <p:txBody>
          <a:bodyPr>
            <a:noAutofit/>
          </a:bodyPr>
          <a:lstStyle>
            <a:lvl1pPr>
              <a:defRPr sz="1200"/>
            </a:lvl1pPr>
          </a:lstStyle>
          <a:p>
            <a:pPr lvl="0"/>
            <a:r>
              <a:rPr lang="en-US" noProof="0" dirty="0"/>
              <a:t>Click to edit Master text styles</a:t>
            </a:r>
          </a:p>
        </p:txBody>
      </p:sp>
      <p:sp>
        <p:nvSpPr>
          <p:cNvPr id="23" name="Text Placeholder 8">
            <a:extLst>
              <a:ext uri="{FF2B5EF4-FFF2-40B4-BE49-F238E27FC236}">
                <a16:creationId xmlns:a16="http://schemas.microsoft.com/office/drawing/2014/main" id="{272C8D47-97C8-4E6F-91CC-C3AB406C1C2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63295" y="682940"/>
            <a:ext cx="11277600" cy="757255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None/>
              <a:defRPr sz="18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Click to add subtitle</a:t>
            </a:r>
          </a:p>
        </p:txBody>
      </p:sp>
      <p:sp>
        <p:nvSpPr>
          <p:cNvPr id="24" name="Title Placeholder 1">
            <a:extLst>
              <a:ext uri="{FF2B5EF4-FFF2-40B4-BE49-F238E27FC236}">
                <a16:creationId xmlns:a16="http://schemas.microsoft.com/office/drawing/2014/main" id="{D65F0445-032D-4E6A-83EC-59A2184ED5F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63295" y="345992"/>
            <a:ext cx="11277600" cy="334099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>
              <a:defRPr sz="2100">
                <a:latin typeface="+mj-lt"/>
              </a:defRPr>
            </a:lvl1pPr>
          </a:lstStyle>
          <a:p>
            <a:r>
              <a:rPr lang="en-US" dirty="0"/>
              <a:t>Click to add title</a:t>
            </a:r>
          </a:p>
        </p:txBody>
      </p:sp>
    </p:spTree>
    <p:extLst>
      <p:ext uri="{BB962C8B-B14F-4D97-AF65-F5344CB8AC3E}">
        <p14:creationId xmlns:p14="http://schemas.microsoft.com/office/powerpoint/2010/main" val="1458621459"/>
      </p:ext>
    </p:extLst>
  </p:cSld>
  <p:clrMapOvr>
    <a:masterClrMapping/>
  </p:clrMapOvr>
  <p:transition>
    <p:fade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 profi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481764" y="1727251"/>
            <a:ext cx="2712000" cy="1260000"/>
          </a:xfrm>
        </p:spPr>
        <p:txBody>
          <a:bodyPr lIns="0" tIns="0" rIns="0" bIns="0">
            <a:noAutofit/>
          </a:bodyPr>
          <a:lstStyle>
            <a:lvl1pPr>
              <a:defRPr sz="1200"/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5" name="Picture Placeholder 6"/>
          <p:cNvSpPr>
            <a:spLocks noGrp="1"/>
          </p:cNvSpPr>
          <p:nvPr>
            <p:ph type="pic" sz="quarter" idx="14"/>
          </p:nvPr>
        </p:nvSpPr>
        <p:spPr>
          <a:xfrm>
            <a:off x="3330040" y="1727251"/>
            <a:ext cx="2712000" cy="1260000"/>
          </a:xfrm>
        </p:spPr>
        <p:txBody>
          <a:bodyPr lIns="0" tIns="0" rIns="0" bIns="0">
            <a:noAutofit/>
          </a:bodyPr>
          <a:lstStyle>
            <a:lvl1pPr>
              <a:defRPr sz="1200"/>
            </a:lvl1pPr>
          </a:lstStyle>
          <a:p>
            <a:r>
              <a:rPr lang="en-US" noProof="0" dirty="0"/>
              <a:t>Click icon to add picture</a:t>
            </a:r>
          </a:p>
        </p:txBody>
      </p:sp>
      <p:sp>
        <p:nvSpPr>
          <p:cNvPr id="6" name="Picture Placeholder 6"/>
          <p:cNvSpPr>
            <a:spLocks noGrp="1"/>
          </p:cNvSpPr>
          <p:nvPr>
            <p:ph type="pic" sz="quarter" idx="15"/>
          </p:nvPr>
        </p:nvSpPr>
        <p:spPr>
          <a:xfrm>
            <a:off x="6171687" y="1727251"/>
            <a:ext cx="2712000" cy="1260000"/>
          </a:xfrm>
        </p:spPr>
        <p:txBody>
          <a:bodyPr lIns="0" tIns="0" rIns="0" bIns="0">
            <a:noAutofit/>
          </a:bodyPr>
          <a:lstStyle>
            <a:lvl1pPr>
              <a:defRPr sz="1200"/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6"/>
          </p:nvPr>
        </p:nvSpPr>
        <p:spPr>
          <a:xfrm>
            <a:off x="9020883" y="1727251"/>
            <a:ext cx="2712000" cy="1260000"/>
          </a:xfrm>
        </p:spPr>
        <p:txBody>
          <a:bodyPr lIns="0" tIns="0" rIns="0" bIns="0">
            <a:noAutofit/>
          </a:bodyPr>
          <a:lstStyle>
            <a:lvl1pPr>
              <a:defRPr sz="1200"/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7"/>
          </p:nvPr>
        </p:nvSpPr>
        <p:spPr>
          <a:xfrm>
            <a:off x="473297" y="3124200"/>
            <a:ext cx="2720468" cy="3238500"/>
          </a:xfrm>
        </p:spPr>
        <p:txBody>
          <a:bodyPr>
            <a:noAutofit/>
          </a:bodyPr>
          <a:lstStyle>
            <a:lvl1pPr marL="0" indent="0" algn="l">
              <a:buFontTx/>
              <a:buNone/>
              <a:defRPr sz="1200" b="1">
                <a:solidFill>
                  <a:schemeClr val="accent1"/>
                </a:solidFill>
              </a:defRPr>
            </a:lvl1pPr>
            <a:lvl2pPr marL="104775" indent="-104775" algn="l">
              <a:spcAft>
                <a:spcPts val="0"/>
              </a:spcAft>
              <a:buClrTx/>
              <a:buSzPct val="100000"/>
              <a:buFont typeface="Arial" panose="020B0604020202020204" pitchFamily="34" charset="0"/>
              <a:buChar char="•"/>
              <a:defRPr sz="1200"/>
            </a:lvl2pPr>
            <a:lvl3pPr marL="228600" indent="-104775" algn="l">
              <a:spcAft>
                <a:spcPts val="0"/>
              </a:spcAft>
              <a:buClrTx/>
              <a:buSzPct val="100000"/>
              <a:buFont typeface="Arial" panose="020B0604020202020204" pitchFamily="34" charset="0"/>
              <a:buChar char="−"/>
              <a:defRPr sz="1200"/>
            </a:lvl3pPr>
            <a:lvl4pPr marL="352425" indent="-104775" algn="l">
              <a:spcAft>
                <a:spcPts val="0"/>
              </a:spcAft>
              <a:buClrTx/>
              <a:buSzPct val="100000"/>
              <a:buFont typeface="Arial" panose="020B0604020202020204" pitchFamily="34" charset="0"/>
              <a:buChar char="◦"/>
              <a:defRPr sz="1200"/>
            </a:lvl4pPr>
            <a:lvl5pPr marL="476250" indent="-104775" algn="l">
              <a:spcAft>
                <a:spcPts val="0"/>
              </a:spcAft>
              <a:buClrTx/>
              <a:buSzPct val="100000"/>
              <a:buFont typeface="Arial" panose="020B0604020202020204" pitchFamily="34" charset="0"/>
              <a:buChar char="−"/>
              <a:defRPr sz="1200" baseline="0"/>
            </a:lvl5pPr>
            <a:lvl6pPr marL="267300" indent="-132300">
              <a:spcAft>
                <a:spcPts val="0"/>
              </a:spcAft>
              <a:buFont typeface="Verdana" panose="020B0604030504040204" pitchFamily="34" charset="0"/>
              <a:buChar char="−"/>
              <a:defRPr/>
            </a:lvl6pPr>
            <a:lvl7pPr marL="267300" indent="-132300">
              <a:spcAft>
                <a:spcPts val="0"/>
              </a:spcAft>
              <a:defRPr/>
            </a:lvl7pPr>
            <a:lvl8pPr marL="267300" indent="-132300">
              <a:spcAft>
                <a:spcPts val="0"/>
              </a:spcAft>
              <a:defRPr/>
            </a:lvl8pPr>
            <a:lvl9pPr marL="267300" indent="-132300">
              <a:spcAft>
                <a:spcPts val="0"/>
              </a:spcAft>
              <a:defRPr/>
            </a:lvl9pPr>
          </a:lstStyle>
          <a:p>
            <a:pPr lvl="0"/>
            <a:r>
              <a:rPr lang="en-US" noProof="0" dirty="0"/>
              <a:t>Click to 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  <p:sp>
        <p:nvSpPr>
          <p:cNvPr id="10" name="Text Placeholder 8"/>
          <p:cNvSpPr>
            <a:spLocks noGrp="1"/>
          </p:cNvSpPr>
          <p:nvPr>
            <p:ph type="body" sz="quarter" idx="18"/>
          </p:nvPr>
        </p:nvSpPr>
        <p:spPr>
          <a:xfrm>
            <a:off x="6171687" y="3120553"/>
            <a:ext cx="2712000" cy="3238500"/>
          </a:xfrm>
        </p:spPr>
        <p:txBody>
          <a:bodyPr>
            <a:noAutofit/>
          </a:bodyPr>
          <a:lstStyle>
            <a:lvl1pPr marL="0" indent="0" algn="l">
              <a:buFontTx/>
              <a:buNone/>
              <a:defRPr sz="1200" b="1">
                <a:solidFill>
                  <a:schemeClr val="accent1"/>
                </a:solidFill>
              </a:defRPr>
            </a:lvl1pPr>
            <a:lvl2pPr marL="104775" indent="-104775" algn="l">
              <a:spcAft>
                <a:spcPts val="0"/>
              </a:spcAft>
              <a:buClrTx/>
              <a:buSzPct val="100000"/>
              <a:buFont typeface="Arial" panose="020B0604020202020204" pitchFamily="34" charset="0"/>
              <a:buChar char="•"/>
              <a:defRPr sz="1200"/>
            </a:lvl2pPr>
            <a:lvl3pPr marL="228600" indent="-104775" algn="l">
              <a:spcAft>
                <a:spcPts val="0"/>
              </a:spcAft>
              <a:buClrTx/>
              <a:buSzPct val="100000"/>
              <a:buFont typeface="Arial" panose="020B0604020202020204" pitchFamily="34" charset="0"/>
              <a:buChar char="−"/>
              <a:defRPr sz="1200"/>
            </a:lvl3pPr>
            <a:lvl4pPr marL="352425" indent="-104775" algn="l">
              <a:spcAft>
                <a:spcPts val="0"/>
              </a:spcAft>
              <a:buClrTx/>
              <a:buSzPct val="100000"/>
              <a:buFont typeface="Arial" panose="020B0604020202020204" pitchFamily="34" charset="0"/>
              <a:buChar char="◦"/>
              <a:defRPr sz="1200"/>
            </a:lvl4pPr>
            <a:lvl5pPr marL="476250" indent="-104775" algn="l">
              <a:spcAft>
                <a:spcPts val="0"/>
              </a:spcAft>
              <a:buClrTx/>
              <a:buSzPct val="100000"/>
              <a:buFont typeface="Arial" panose="020B0604020202020204" pitchFamily="34" charset="0"/>
              <a:buChar char="−"/>
              <a:defRPr sz="1200" baseline="0"/>
            </a:lvl5pPr>
            <a:lvl6pPr marL="267300" indent="-132300">
              <a:spcAft>
                <a:spcPts val="0"/>
              </a:spcAft>
              <a:buFont typeface="Verdana" panose="020B0604030504040204" pitchFamily="34" charset="0"/>
              <a:buChar char="−"/>
              <a:defRPr/>
            </a:lvl6pPr>
            <a:lvl7pPr marL="267300" indent="-132300">
              <a:spcAft>
                <a:spcPts val="0"/>
              </a:spcAft>
              <a:defRPr/>
            </a:lvl7pPr>
            <a:lvl8pPr marL="267300" indent="-132300">
              <a:spcAft>
                <a:spcPts val="0"/>
              </a:spcAft>
              <a:defRPr/>
            </a:lvl8pPr>
            <a:lvl9pPr marL="267300" indent="-132300">
              <a:spcAft>
                <a:spcPts val="0"/>
              </a:spcAft>
              <a:defRPr/>
            </a:lvl9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US" noProof="0" dirty="0"/>
          </a:p>
        </p:txBody>
      </p:sp>
      <p:sp>
        <p:nvSpPr>
          <p:cNvPr id="11" name="Text Placeholder 8"/>
          <p:cNvSpPr>
            <a:spLocks noGrp="1"/>
          </p:cNvSpPr>
          <p:nvPr>
            <p:ph type="body" sz="quarter" idx="19"/>
          </p:nvPr>
        </p:nvSpPr>
        <p:spPr>
          <a:xfrm>
            <a:off x="3330040" y="3124202"/>
            <a:ext cx="2712000" cy="3238499"/>
          </a:xfrm>
        </p:spPr>
        <p:txBody>
          <a:bodyPr>
            <a:noAutofit/>
          </a:bodyPr>
          <a:lstStyle>
            <a:lvl1pPr marL="0" indent="0" algn="l">
              <a:buFontTx/>
              <a:buNone/>
              <a:defRPr sz="1200" b="1">
                <a:solidFill>
                  <a:schemeClr val="accent1"/>
                </a:solidFill>
              </a:defRPr>
            </a:lvl1pPr>
            <a:lvl2pPr marL="104775" indent="-104775" algn="l">
              <a:spcAft>
                <a:spcPts val="0"/>
              </a:spcAft>
              <a:buClrTx/>
              <a:buSzPct val="100000"/>
              <a:buFont typeface="Arial" panose="020B0604020202020204" pitchFamily="34" charset="0"/>
              <a:buChar char="•"/>
              <a:defRPr sz="1200"/>
            </a:lvl2pPr>
            <a:lvl3pPr marL="228600" indent="-104775" algn="l">
              <a:spcAft>
                <a:spcPts val="0"/>
              </a:spcAft>
              <a:buClrTx/>
              <a:buSzPct val="100000"/>
              <a:buFont typeface="Arial" panose="020B0604020202020204" pitchFamily="34" charset="0"/>
              <a:buChar char="−"/>
              <a:defRPr sz="1200"/>
            </a:lvl3pPr>
            <a:lvl4pPr marL="352425" indent="-104775" algn="l">
              <a:spcAft>
                <a:spcPts val="0"/>
              </a:spcAft>
              <a:buClrTx/>
              <a:buSzPct val="100000"/>
              <a:buFont typeface="Arial" panose="020B0604020202020204" pitchFamily="34" charset="0"/>
              <a:buChar char="◦"/>
              <a:defRPr sz="1200"/>
            </a:lvl4pPr>
            <a:lvl5pPr marL="476250" indent="-104775" algn="l">
              <a:spcAft>
                <a:spcPts val="0"/>
              </a:spcAft>
              <a:buClrTx/>
              <a:buSzPct val="100000"/>
              <a:buFont typeface="Arial" panose="020B0604020202020204" pitchFamily="34" charset="0"/>
              <a:buChar char="−"/>
              <a:defRPr sz="1200" baseline="0"/>
            </a:lvl5pPr>
            <a:lvl6pPr marL="267300" indent="-132300">
              <a:spcAft>
                <a:spcPts val="0"/>
              </a:spcAft>
              <a:buFont typeface="Verdana" panose="020B0604030504040204" pitchFamily="34" charset="0"/>
              <a:buChar char="−"/>
              <a:defRPr/>
            </a:lvl6pPr>
            <a:lvl7pPr marL="267300" indent="-132300">
              <a:spcAft>
                <a:spcPts val="0"/>
              </a:spcAft>
              <a:defRPr/>
            </a:lvl7pPr>
            <a:lvl8pPr marL="267300" indent="-132300">
              <a:spcAft>
                <a:spcPts val="0"/>
              </a:spcAft>
              <a:defRPr/>
            </a:lvl8pPr>
            <a:lvl9pPr marL="267300" indent="-132300">
              <a:spcAft>
                <a:spcPts val="0"/>
              </a:spcAft>
              <a:defRPr/>
            </a:lvl9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US" noProof="0" dirty="0"/>
          </a:p>
        </p:txBody>
      </p:sp>
      <p:sp>
        <p:nvSpPr>
          <p:cNvPr id="12" name="Text Placeholder 8"/>
          <p:cNvSpPr>
            <a:spLocks noGrp="1"/>
          </p:cNvSpPr>
          <p:nvPr>
            <p:ph type="body" sz="quarter" idx="20"/>
          </p:nvPr>
        </p:nvSpPr>
        <p:spPr>
          <a:xfrm>
            <a:off x="9035701" y="3108508"/>
            <a:ext cx="2697183" cy="3254192"/>
          </a:xfrm>
        </p:spPr>
        <p:txBody>
          <a:bodyPr>
            <a:noAutofit/>
          </a:bodyPr>
          <a:lstStyle>
            <a:lvl1pPr marL="0" indent="0" algn="l">
              <a:buFontTx/>
              <a:buNone/>
              <a:defRPr sz="1200" b="1">
                <a:solidFill>
                  <a:schemeClr val="accent1"/>
                </a:solidFill>
              </a:defRPr>
            </a:lvl1pPr>
            <a:lvl2pPr marL="104775" indent="-104775" algn="l">
              <a:spcAft>
                <a:spcPts val="0"/>
              </a:spcAft>
              <a:buClrTx/>
              <a:buSzPct val="100000"/>
              <a:buFont typeface="Arial" panose="020B0604020202020204" pitchFamily="34" charset="0"/>
              <a:buChar char="•"/>
              <a:defRPr sz="1200"/>
            </a:lvl2pPr>
            <a:lvl3pPr marL="228600" indent="-104775" algn="l">
              <a:spcAft>
                <a:spcPts val="0"/>
              </a:spcAft>
              <a:buClrTx/>
              <a:buSzPct val="100000"/>
              <a:buFont typeface="Arial" panose="020B0604020202020204" pitchFamily="34" charset="0"/>
              <a:buChar char="−"/>
              <a:defRPr sz="1200"/>
            </a:lvl3pPr>
            <a:lvl4pPr marL="352425" indent="-104775" algn="l">
              <a:spcAft>
                <a:spcPts val="0"/>
              </a:spcAft>
              <a:buClrTx/>
              <a:buSzPct val="100000"/>
              <a:buFont typeface="Arial" panose="020B0604020202020204" pitchFamily="34" charset="0"/>
              <a:buChar char="◦"/>
              <a:defRPr sz="1200"/>
            </a:lvl4pPr>
            <a:lvl5pPr marL="476250" indent="-104775" algn="l">
              <a:spcAft>
                <a:spcPts val="0"/>
              </a:spcAft>
              <a:buClrTx/>
              <a:buSzPct val="100000"/>
              <a:buFont typeface="Arial" panose="020B0604020202020204" pitchFamily="34" charset="0"/>
              <a:buChar char="−"/>
              <a:defRPr sz="1200" baseline="0"/>
            </a:lvl5pPr>
            <a:lvl6pPr marL="267300" indent="-132300">
              <a:spcAft>
                <a:spcPts val="0"/>
              </a:spcAft>
              <a:buFont typeface="Verdana" panose="020B0604030504040204" pitchFamily="34" charset="0"/>
              <a:buChar char="−"/>
              <a:defRPr/>
            </a:lvl6pPr>
            <a:lvl7pPr marL="267300" indent="-132300">
              <a:spcAft>
                <a:spcPts val="0"/>
              </a:spcAft>
              <a:defRPr/>
            </a:lvl7pPr>
            <a:lvl8pPr marL="267300" indent="-132300">
              <a:spcAft>
                <a:spcPts val="0"/>
              </a:spcAft>
              <a:defRPr/>
            </a:lvl8pPr>
            <a:lvl9pPr marL="267300" indent="-132300">
              <a:spcAft>
                <a:spcPts val="0"/>
              </a:spcAft>
              <a:defRPr/>
            </a:lvl9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US" noProof="0" dirty="0"/>
          </a:p>
        </p:txBody>
      </p:sp>
      <p:sp>
        <p:nvSpPr>
          <p:cNvPr id="13" name="Text Placeholder 8">
            <a:extLst>
              <a:ext uri="{FF2B5EF4-FFF2-40B4-BE49-F238E27FC236}">
                <a16:creationId xmlns:a16="http://schemas.microsoft.com/office/drawing/2014/main" id="{81DFAED1-3C69-4431-8715-026D730F1B57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463295" y="682940"/>
            <a:ext cx="11277600" cy="757255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None/>
              <a:defRPr sz="18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Click to add subtitle</a:t>
            </a:r>
          </a:p>
        </p:txBody>
      </p:sp>
      <p:sp>
        <p:nvSpPr>
          <p:cNvPr id="14" name="Title Placeholder 1">
            <a:extLst>
              <a:ext uri="{FF2B5EF4-FFF2-40B4-BE49-F238E27FC236}">
                <a16:creationId xmlns:a16="http://schemas.microsoft.com/office/drawing/2014/main" id="{548C662B-0462-4963-B666-2976F675A1B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63295" y="345992"/>
            <a:ext cx="11277600" cy="334099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>
              <a:defRPr sz="2100">
                <a:latin typeface="+mj-lt"/>
              </a:defRPr>
            </a:lvl1pPr>
          </a:lstStyle>
          <a:p>
            <a:r>
              <a:rPr lang="en-US" dirty="0"/>
              <a:t>Click to add title</a:t>
            </a:r>
          </a:p>
        </p:txBody>
      </p:sp>
    </p:spTree>
    <p:extLst>
      <p:ext uri="{BB962C8B-B14F-4D97-AF65-F5344CB8AC3E}">
        <p14:creationId xmlns:p14="http://schemas.microsoft.com/office/powerpoint/2010/main" val="2125860469"/>
      </p:ext>
    </p:extLst>
  </p:cSld>
  <p:clrMapOvr>
    <a:masterClrMapping/>
  </p:clrMapOvr>
  <p:transition>
    <p:fade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 profil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11"/>
          <p:cNvSpPr>
            <a:spLocks noGrp="1"/>
          </p:cNvSpPr>
          <p:nvPr>
            <p:ph type="pic" sz="quarter" idx="25"/>
          </p:nvPr>
        </p:nvSpPr>
        <p:spPr>
          <a:xfrm>
            <a:off x="475645" y="1845377"/>
            <a:ext cx="1968000" cy="1476000"/>
          </a:xfrm>
        </p:spPr>
        <p:txBody>
          <a:bodyPr>
            <a:normAutofit/>
          </a:bodyPr>
          <a:lstStyle>
            <a:lvl1pPr algn="ctr">
              <a:defRPr sz="1200"/>
            </a:lvl1pPr>
          </a:lstStyle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9" name="Picture Placeholder 11"/>
          <p:cNvSpPr>
            <a:spLocks noGrp="1"/>
          </p:cNvSpPr>
          <p:nvPr>
            <p:ph type="pic" sz="quarter" idx="27"/>
          </p:nvPr>
        </p:nvSpPr>
        <p:spPr>
          <a:xfrm>
            <a:off x="6266617" y="1845377"/>
            <a:ext cx="1968000" cy="1476000"/>
          </a:xfrm>
        </p:spPr>
        <p:txBody>
          <a:bodyPr>
            <a:normAutofit/>
          </a:bodyPr>
          <a:lstStyle>
            <a:lvl1pPr algn="ctr">
              <a:defRPr sz="1200"/>
            </a:lvl1pPr>
          </a:lstStyle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10" name="Picture Placeholder 11"/>
          <p:cNvSpPr>
            <a:spLocks noGrp="1"/>
          </p:cNvSpPr>
          <p:nvPr>
            <p:ph type="pic" sz="quarter" idx="29"/>
          </p:nvPr>
        </p:nvSpPr>
        <p:spPr>
          <a:xfrm>
            <a:off x="475645" y="4256213"/>
            <a:ext cx="1968000" cy="1476000"/>
          </a:xfrm>
        </p:spPr>
        <p:txBody>
          <a:bodyPr>
            <a:normAutofit/>
          </a:bodyPr>
          <a:lstStyle>
            <a:lvl1pPr algn="ctr">
              <a:defRPr sz="1200"/>
            </a:lvl1pPr>
          </a:lstStyle>
          <a:p>
            <a:r>
              <a:rPr lang="en-US" dirty="0"/>
              <a:t>Click icon to add picture</a:t>
            </a:r>
            <a:endParaRPr lang="en-GB" dirty="0"/>
          </a:p>
        </p:txBody>
      </p:sp>
      <p:sp>
        <p:nvSpPr>
          <p:cNvPr id="11" name="Picture Placeholder 11"/>
          <p:cNvSpPr>
            <a:spLocks noGrp="1"/>
          </p:cNvSpPr>
          <p:nvPr>
            <p:ph type="pic" sz="quarter" idx="31"/>
          </p:nvPr>
        </p:nvSpPr>
        <p:spPr>
          <a:xfrm>
            <a:off x="6266617" y="4256213"/>
            <a:ext cx="1968000" cy="1476000"/>
          </a:xfrm>
        </p:spPr>
        <p:txBody>
          <a:bodyPr>
            <a:normAutofit/>
          </a:bodyPr>
          <a:lstStyle>
            <a:lvl1pPr algn="ctr">
              <a:defRPr sz="1200"/>
            </a:lvl1pPr>
          </a:lstStyle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32"/>
          </p:nvPr>
        </p:nvSpPr>
        <p:spPr>
          <a:xfrm>
            <a:off x="2655128" y="1845377"/>
            <a:ext cx="3288000" cy="1944000"/>
          </a:xfrm>
        </p:spPr>
        <p:txBody>
          <a:bodyPr>
            <a:noAutofit/>
          </a:bodyPr>
          <a:lstStyle>
            <a:lvl1pPr marL="0" indent="0" algn="l">
              <a:spcAft>
                <a:spcPts val="0"/>
              </a:spcAft>
              <a:buFontTx/>
              <a:buNone/>
              <a:defRPr sz="1200" b="1"/>
            </a:lvl1pPr>
            <a:lvl2pPr marL="104775" indent="-104775" algn="l">
              <a:spcAft>
                <a:spcPts val="0"/>
              </a:spcAft>
              <a:buClrTx/>
              <a:buSzPct val="100000"/>
              <a:buFont typeface="Arial" panose="020B0604020202020204" pitchFamily="34" charset="0"/>
              <a:buChar char="•"/>
              <a:defRPr sz="1200" b="0"/>
            </a:lvl2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Text Placeholder 12"/>
          <p:cNvSpPr>
            <a:spLocks noGrp="1"/>
          </p:cNvSpPr>
          <p:nvPr>
            <p:ph type="body" sz="quarter" idx="33"/>
          </p:nvPr>
        </p:nvSpPr>
        <p:spPr>
          <a:xfrm>
            <a:off x="8439092" y="1845377"/>
            <a:ext cx="3302592" cy="1944000"/>
          </a:xfrm>
        </p:spPr>
        <p:txBody>
          <a:bodyPr>
            <a:noAutofit/>
          </a:bodyPr>
          <a:lstStyle>
            <a:lvl1pPr marL="0" indent="0" algn="l">
              <a:spcAft>
                <a:spcPts val="0"/>
              </a:spcAft>
              <a:buFontTx/>
              <a:buNone/>
              <a:defRPr sz="1200" b="1"/>
            </a:lvl1pPr>
            <a:lvl2pPr marL="104775" indent="-104775" algn="l">
              <a:spcAft>
                <a:spcPts val="0"/>
              </a:spcAft>
              <a:buClrTx/>
              <a:buSzPct val="100000"/>
              <a:buFont typeface="Arial" panose="020B0604020202020204" pitchFamily="34" charset="0"/>
              <a:buChar char="•"/>
              <a:defRPr sz="1200" b="0"/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5" name="Text Placeholder 12"/>
          <p:cNvSpPr>
            <a:spLocks noGrp="1"/>
          </p:cNvSpPr>
          <p:nvPr>
            <p:ph type="body" sz="quarter" idx="34"/>
          </p:nvPr>
        </p:nvSpPr>
        <p:spPr>
          <a:xfrm>
            <a:off x="2655128" y="4256213"/>
            <a:ext cx="3288000" cy="1944000"/>
          </a:xfrm>
        </p:spPr>
        <p:txBody>
          <a:bodyPr>
            <a:noAutofit/>
          </a:bodyPr>
          <a:lstStyle>
            <a:lvl1pPr marL="0" indent="0" algn="l">
              <a:spcAft>
                <a:spcPts val="0"/>
              </a:spcAft>
              <a:buFontTx/>
              <a:buNone/>
              <a:defRPr sz="1200" b="1"/>
            </a:lvl1pPr>
            <a:lvl2pPr marL="104775" indent="-104775" algn="l">
              <a:spcAft>
                <a:spcPts val="0"/>
              </a:spcAft>
              <a:buClrTx/>
              <a:buSzPct val="100000"/>
              <a:buFont typeface="Arial" panose="020B0604020202020204" pitchFamily="34" charset="0"/>
              <a:buChar char="•"/>
              <a:defRPr sz="1200" b="0"/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6" name="Text Placeholder 12"/>
          <p:cNvSpPr>
            <a:spLocks noGrp="1"/>
          </p:cNvSpPr>
          <p:nvPr>
            <p:ph type="body" sz="quarter" idx="35"/>
          </p:nvPr>
        </p:nvSpPr>
        <p:spPr>
          <a:xfrm>
            <a:off x="8439092" y="4256213"/>
            <a:ext cx="3302592" cy="1944000"/>
          </a:xfrm>
        </p:spPr>
        <p:txBody>
          <a:bodyPr>
            <a:noAutofit/>
          </a:bodyPr>
          <a:lstStyle>
            <a:lvl1pPr marL="0" indent="0" algn="l">
              <a:spcAft>
                <a:spcPts val="0"/>
              </a:spcAft>
              <a:buFontTx/>
              <a:buNone/>
              <a:defRPr sz="1200" b="1"/>
            </a:lvl1pPr>
            <a:lvl2pPr marL="104775" indent="-104775" algn="l">
              <a:spcAft>
                <a:spcPts val="0"/>
              </a:spcAft>
              <a:buClrTx/>
              <a:buSzPct val="100000"/>
              <a:buFont typeface="Arial" panose="020B0604020202020204" pitchFamily="34" charset="0"/>
              <a:buChar char="•"/>
              <a:defRPr sz="1200" b="0"/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28" name="Text Placeholder 8">
            <a:extLst>
              <a:ext uri="{FF2B5EF4-FFF2-40B4-BE49-F238E27FC236}">
                <a16:creationId xmlns:a16="http://schemas.microsoft.com/office/drawing/2014/main" id="{CD54EF50-1F75-4251-9838-5413705270C9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463295" y="682940"/>
            <a:ext cx="11277600" cy="757255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None/>
              <a:defRPr sz="18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Click to add subtitle</a:t>
            </a:r>
          </a:p>
        </p:txBody>
      </p:sp>
      <p:sp>
        <p:nvSpPr>
          <p:cNvPr id="29" name="Title Placeholder 1">
            <a:extLst>
              <a:ext uri="{FF2B5EF4-FFF2-40B4-BE49-F238E27FC236}">
                <a16:creationId xmlns:a16="http://schemas.microsoft.com/office/drawing/2014/main" id="{580152B0-65C5-4969-BA13-FFC077318B8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63295" y="345992"/>
            <a:ext cx="11277600" cy="334099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>
              <a:defRPr sz="2100">
                <a:latin typeface="+mj-lt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5DAFD084-463A-44C6-B882-24EE18CC2B98}"/>
              </a:ext>
            </a:extLst>
          </p:cNvPr>
          <p:cNvSpPr/>
          <p:nvPr userDrawn="1"/>
        </p:nvSpPr>
        <p:spPr>
          <a:xfrm>
            <a:off x="470343" y="1715425"/>
            <a:ext cx="5486400" cy="5304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>
              <a:spcAft>
                <a:spcPts val="750"/>
              </a:spcAft>
            </a:pPr>
            <a:endParaRPr lang="en-US" sz="825" noProof="0" dirty="0">
              <a:solidFill>
                <a:schemeClr val="bg1"/>
              </a:solidFill>
            </a:endParaRP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21E7FDC9-AC67-4CA4-86DE-4DFAAEE0DFF9}"/>
              </a:ext>
            </a:extLst>
          </p:cNvPr>
          <p:cNvSpPr/>
          <p:nvPr userDrawn="1"/>
        </p:nvSpPr>
        <p:spPr>
          <a:xfrm>
            <a:off x="6246196" y="1718774"/>
            <a:ext cx="5486400" cy="5304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>
              <a:spcAft>
                <a:spcPts val="750"/>
              </a:spcAft>
            </a:pPr>
            <a:endParaRPr lang="en-US" sz="825" noProof="0" dirty="0">
              <a:solidFill>
                <a:schemeClr val="bg1"/>
              </a:solidFill>
            </a:endParaRP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E0BFD11F-868A-4204-947B-D205C842DFE0}"/>
              </a:ext>
            </a:extLst>
          </p:cNvPr>
          <p:cNvSpPr/>
          <p:nvPr userDrawn="1"/>
        </p:nvSpPr>
        <p:spPr>
          <a:xfrm>
            <a:off x="470343" y="4126942"/>
            <a:ext cx="5486400" cy="5304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>
              <a:spcAft>
                <a:spcPts val="750"/>
              </a:spcAft>
            </a:pPr>
            <a:endParaRPr lang="en-US" sz="825" noProof="0" dirty="0">
              <a:solidFill>
                <a:schemeClr val="bg1"/>
              </a:solidFill>
            </a:endParaRP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DCD1FA4C-A499-4E17-B3FC-CC3DA6E8CF7C}"/>
              </a:ext>
            </a:extLst>
          </p:cNvPr>
          <p:cNvSpPr/>
          <p:nvPr userDrawn="1"/>
        </p:nvSpPr>
        <p:spPr>
          <a:xfrm>
            <a:off x="6246196" y="4130291"/>
            <a:ext cx="5486400" cy="5304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>
              <a:spcAft>
                <a:spcPts val="750"/>
              </a:spcAft>
            </a:pPr>
            <a:endParaRPr lang="en-US" sz="825" noProof="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5002499"/>
      </p:ext>
    </p:extLst>
  </p:cSld>
  <p:clrMapOvr>
    <a:masterClrMapping/>
  </p:clrMapOvr>
  <p:transition>
    <p:fade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alifications 2 x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8"/>
          <p:cNvSpPr>
            <a:spLocks noGrp="1"/>
          </p:cNvSpPr>
          <p:nvPr>
            <p:ph type="body" sz="quarter" idx="17"/>
          </p:nvPr>
        </p:nvSpPr>
        <p:spPr>
          <a:xfrm>
            <a:off x="470343" y="1857892"/>
            <a:ext cx="5486400" cy="4504808"/>
          </a:xfrm>
        </p:spPr>
        <p:txBody>
          <a:bodyPr>
            <a:noAutofit/>
          </a:bodyPr>
          <a:lstStyle>
            <a:lvl1pPr marL="0" indent="0" algn="l">
              <a:spcAft>
                <a:spcPts val="750"/>
              </a:spcAft>
              <a:buFontTx/>
              <a:buNone/>
              <a:defRPr sz="1200" b="1">
                <a:solidFill>
                  <a:schemeClr val="accent1"/>
                </a:solidFill>
              </a:defRPr>
            </a:lvl1pPr>
            <a:lvl2pPr marL="104775" indent="-104775" algn="l">
              <a:spcAft>
                <a:spcPts val="750"/>
              </a:spcAft>
              <a:buClrTx/>
              <a:buSzPct val="100000"/>
              <a:buFont typeface="Arial" panose="020B0604020202020204" pitchFamily="34" charset="0"/>
              <a:buChar char="•"/>
              <a:defRPr sz="1200"/>
            </a:lvl2pPr>
            <a:lvl3pPr marL="228600" indent="-104775" algn="l">
              <a:spcAft>
                <a:spcPts val="750"/>
              </a:spcAft>
              <a:buClrTx/>
              <a:buSzPct val="100000"/>
              <a:buFont typeface="Arial" panose="020B0604020202020204" pitchFamily="34" charset="0"/>
              <a:buChar char="−"/>
              <a:defRPr sz="1200"/>
            </a:lvl3pPr>
            <a:lvl4pPr marL="352425" indent="-104775" algn="l">
              <a:spcAft>
                <a:spcPts val="750"/>
              </a:spcAft>
              <a:buClrTx/>
              <a:buSzPct val="100000"/>
              <a:buFont typeface="Arial" panose="020B0604020202020204" pitchFamily="34" charset="0"/>
              <a:buChar char="◦"/>
              <a:defRPr sz="1200"/>
            </a:lvl4pPr>
            <a:lvl5pPr marL="476250" indent="-104775" algn="l">
              <a:spcAft>
                <a:spcPts val="750"/>
              </a:spcAft>
              <a:buClrTx/>
              <a:buSzPct val="100000"/>
              <a:buFont typeface="Arial" panose="020B0604020202020204" pitchFamily="34" charset="0"/>
              <a:buChar char="−"/>
              <a:defRPr sz="1200" baseline="0"/>
            </a:lvl5pPr>
            <a:lvl6pPr marL="267300" indent="-132300">
              <a:spcAft>
                <a:spcPts val="750"/>
              </a:spcAft>
              <a:buFont typeface="Verdana" panose="020B0604030504040204" pitchFamily="34" charset="0"/>
              <a:buChar char="−"/>
              <a:defRPr/>
            </a:lvl6pPr>
            <a:lvl7pPr marL="267300" indent="-132300">
              <a:spcAft>
                <a:spcPts val="750"/>
              </a:spcAft>
              <a:defRPr/>
            </a:lvl7pPr>
            <a:lvl8pPr marL="267300" indent="-132300">
              <a:spcAft>
                <a:spcPts val="750"/>
              </a:spcAft>
              <a:defRPr/>
            </a:lvl8pPr>
            <a:lvl9pPr marL="267300" indent="-132300">
              <a:spcAft>
                <a:spcPts val="750"/>
              </a:spcAft>
              <a:defRPr/>
            </a:lvl9pPr>
          </a:lstStyle>
          <a:p>
            <a:pPr lvl="0"/>
            <a:r>
              <a:rPr lang="en-US" noProof="0" dirty="0"/>
              <a:t>Click to 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21"/>
          </p:nvPr>
        </p:nvSpPr>
        <p:spPr>
          <a:xfrm>
            <a:off x="6246195" y="1857892"/>
            <a:ext cx="5486400" cy="4504808"/>
          </a:xfrm>
        </p:spPr>
        <p:txBody>
          <a:bodyPr>
            <a:noAutofit/>
          </a:bodyPr>
          <a:lstStyle>
            <a:lvl1pPr marL="0" indent="0" algn="l">
              <a:spcAft>
                <a:spcPts val="750"/>
              </a:spcAft>
              <a:buFontTx/>
              <a:buNone/>
              <a:defRPr sz="1200" b="1">
                <a:solidFill>
                  <a:schemeClr val="accent1"/>
                </a:solidFill>
              </a:defRPr>
            </a:lvl1pPr>
            <a:lvl2pPr marL="104775" indent="-104775" algn="l">
              <a:spcAft>
                <a:spcPts val="750"/>
              </a:spcAft>
              <a:buClrTx/>
              <a:buSzPct val="100000"/>
              <a:buFont typeface="Arial" panose="020B0604020202020204" pitchFamily="34" charset="0"/>
              <a:buChar char="•"/>
              <a:defRPr sz="1200"/>
            </a:lvl2pPr>
            <a:lvl3pPr marL="228600" indent="-104775" algn="l">
              <a:spcAft>
                <a:spcPts val="750"/>
              </a:spcAft>
              <a:buClrTx/>
              <a:buSzPct val="100000"/>
              <a:buFont typeface="Arial" panose="020B0604020202020204" pitchFamily="34" charset="0"/>
              <a:buChar char="−"/>
              <a:defRPr sz="1200"/>
            </a:lvl3pPr>
            <a:lvl4pPr marL="352425" indent="-104775" algn="l">
              <a:spcAft>
                <a:spcPts val="750"/>
              </a:spcAft>
              <a:buClrTx/>
              <a:buSzPct val="100000"/>
              <a:buFont typeface="Arial" panose="020B0604020202020204" pitchFamily="34" charset="0"/>
              <a:buChar char="◦"/>
              <a:defRPr sz="1200"/>
            </a:lvl4pPr>
            <a:lvl5pPr marL="476250" indent="-104775" algn="l">
              <a:spcAft>
                <a:spcPts val="750"/>
              </a:spcAft>
              <a:buClrTx/>
              <a:buSzPct val="100000"/>
              <a:buFont typeface="Arial" panose="020B0604020202020204" pitchFamily="34" charset="0"/>
              <a:buChar char="−"/>
              <a:defRPr sz="1200" baseline="0"/>
            </a:lvl5pPr>
            <a:lvl6pPr marL="267300" indent="-132300">
              <a:spcAft>
                <a:spcPts val="750"/>
              </a:spcAft>
              <a:buFont typeface="Verdana" panose="020B0604030504040204" pitchFamily="34" charset="0"/>
              <a:buChar char="−"/>
              <a:defRPr/>
            </a:lvl6pPr>
            <a:lvl7pPr marL="267300" indent="-132300">
              <a:spcAft>
                <a:spcPts val="750"/>
              </a:spcAft>
              <a:defRPr/>
            </a:lvl7pPr>
            <a:lvl8pPr marL="267300" indent="-132300">
              <a:spcAft>
                <a:spcPts val="750"/>
              </a:spcAft>
              <a:defRPr/>
            </a:lvl8pPr>
            <a:lvl9pPr marL="267300" indent="-132300">
              <a:spcAft>
                <a:spcPts val="750"/>
              </a:spcAft>
              <a:defRPr/>
            </a:lvl9pPr>
          </a:lstStyle>
          <a:p>
            <a:pPr lvl="0"/>
            <a:r>
              <a:rPr lang="en-US" noProof="0" dirty="0"/>
              <a:t>Click to 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  <p:sp>
        <p:nvSpPr>
          <p:cNvPr id="4" name="Rectangle 3"/>
          <p:cNvSpPr/>
          <p:nvPr userDrawn="1"/>
        </p:nvSpPr>
        <p:spPr>
          <a:xfrm>
            <a:off x="470343" y="1715425"/>
            <a:ext cx="5486400" cy="5304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>
              <a:spcAft>
                <a:spcPts val="750"/>
              </a:spcAft>
            </a:pPr>
            <a:endParaRPr lang="en-US" sz="825" noProof="0" dirty="0">
              <a:solidFill>
                <a:schemeClr val="bg1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246196" y="1718774"/>
            <a:ext cx="5486400" cy="5304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>
              <a:spcAft>
                <a:spcPts val="750"/>
              </a:spcAft>
            </a:pPr>
            <a:endParaRPr lang="en-US" sz="825" noProof="0" dirty="0">
              <a:solidFill>
                <a:schemeClr val="bg1"/>
              </a:solidFill>
            </a:endParaRPr>
          </a:p>
        </p:txBody>
      </p:sp>
      <p:sp>
        <p:nvSpPr>
          <p:cNvPr id="6" name="Picture Placeholder 29"/>
          <p:cNvSpPr>
            <a:spLocks noGrp="1"/>
          </p:cNvSpPr>
          <p:nvPr>
            <p:ph type="pic" sz="quarter" idx="19" hasCustomPrompt="1"/>
          </p:nvPr>
        </p:nvSpPr>
        <p:spPr>
          <a:xfrm>
            <a:off x="4734090" y="1857894"/>
            <a:ext cx="1210207" cy="549275"/>
          </a:xfrm>
        </p:spPr>
        <p:txBody>
          <a:bodyPr/>
          <a:lstStyle>
            <a:lvl1pPr marL="0" marR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750"/>
              </a:spcAft>
              <a:buClrTx/>
              <a:buSzTx/>
              <a:buFont typeface="Arial" panose="020B0604020202020204" pitchFamily="34" charset="0"/>
              <a:buNone/>
              <a:tabLst/>
              <a:defRPr sz="675"/>
            </a:lvl1pPr>
          </a:lstStyle>
          <a:p>
            <a:pPr>
              <a:spcBef>
                <a:spcPct val="0"/>
              </a:spcBef>
            </a:pPr>
            <a:r>
              <a:rPr lang="en-US" sz="900" noProof="0" dirty="0">
                <a:solidFill>
                  <a:schemeClr val="bg1"/>
                </a:solidFill>
              </a:rPr>
              <a:t>Co-brand</a:t>
            </a:r>
            <a:br>
              <a:rPr lang="en-US" sz="900" noProof="0" dirty="0">
                <a:solidFill>
                  <a:schemeClr val="bg1"/>
                </a:solidFill>
              </a:rPr>
            </a:br>
            <a:r>
              <a:rPr lang="en-US" sz="900" noProof="0" dirty="0">
                <a:solidFill>
                  <a:schemeClr val="bg1"/>
                </a:solidFill>
              </a:rPr>
              <a:t>Logo</a:t>
            </a:r>
          </a:p>
          <a:p>
            <a:endParaRPr lang="en-US" noProof="0" dirty="0"/>
          </a:p>
        </p:txBody>
      </p:sp>
      <p:sp>
        <p:nvSpPr>
          <p:cNvPr id="7" name="Picture Placeholder 29"/>
          <p:cNvSpPr>
            <a:spLocks noGrp="1"/>
          </p:cNvSpPr>
          <p:nvPr>
            <p:ph type="pic" sz="quarter" idx="20" hasCustomPrompt="1"/>
          </p:nvPr>
        </p:nvSpPr>
        <p:spPr>
          <a:xfrm>
            <a:off x="10488434" y="1857894"/>
            <a:ext cx="1244161" cy="549275"/>
          </a:xfrm>
        </p:spPr>
        <p:txBody>
          <a:bodyPr/>
          <a:lstStyle>
            <a:lvl1pPr marL="0" marR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750"/>
              </a:spcAft>
              <a:buClrTx/>
              <a:buSzTx/>
              <a:buFont typeface="Arial" panose="020B0604020202020204" pitchFamily="34" charset="0"/>
              <a:buNone/>
              <a:tabLst/>
              <a:defRPr sz="675"/>
            </a:lvl1pPr>
          </a:lstStyle>
          <a:p>
            <a:pPr>
              <a:spcBef>
                <a:spcPct val="0"/>
              </a:spcBef>
            </a:pPr>
            <a:r>
              <a:rPr lang="en-US" sz="900" noProof="0" dirty="0">
                <a:solidFill>
                  <a:schemeClr val="bg1"/>
                </a:solidFill>
              </a:rPr>
              <a:t>Co-brand</a:t>
            </a:r>
            <a:br>
              <a:rPr lang="en-US" sz="900" noProof="0" dirty="0">
                <a:solidFill>
                  <a:schemeClr val="bg1"/>
                </a:solidFill>
              </a:rPr>
            </a:br>
            <a:r>
              <a:rPr lang="en-US" sz="900" noProof="0" dirty="0">
                <a:solidFill>
                  <a:schemeClr val="bg1"/>
                </a:solidFill>
              </a:rPr>
              <a:t>Logo</a:t>
            </a:r>
          </a:p>
          <a:p>
            <a:endParaRPr lang="en-US" noProof="0" dirty="0"/>
          </a:p>
        </p:txBody>
      </p:sp>
      <p:sp>
        <p:nvSpPr>
          <p:cNvPr id="16" name="Text Placeholder 8">
            <a:extLst>
              <a:ext uri="{FF2B5EF4-FFF2-40B4-BE49-F238E27FC236}">
                <a16:creationId xmlns:a16="http://schemas.microsoft.com/office/drawing/2014/main" id="{C2FDA775-7453-495D-ABC5-C379E37806BE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463295" y="682940"/>
            <a:ext cx="11277600" cy="757255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None/>
              <a:defRPr sz="18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Click to add subtitle</a:t>
            </a:r>
          </a:p>
        </p:txBody>
      </p:sp>
      <p:sp>
        <p:nvSpPr>
          <p:cNvPr id="17" name="Title Placeholder 1">
            <a:extLst>
              <a:ext uri="{FF2B5EF4-FFF2-40B4-BE49-F238E27FC236}">
                <a16:creationId xmlns:a16="http://schemas.microsoft.com/office/drawing/2014/main" id="{D55BC33C-2B71-4E68-81E3-F520AB4629F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63295" y="345992"/>
            <a:ext cx="11277600" cy="334099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>
              <a:defRPr sz="2100">
                <a:latin typeface="+mj-lt"/>
              </a:defRPr>
            </a:lvl1pPr>
          </a:lstStyle>
          <a:p>
            <a:r>
              <a:rPr lang="en-US" dirty="0"/>
              <a:t>Click to add title</a:t>
            </a:r>
          </a:p>
        </p:txBody>
      </p:sp>
    </p:spTree>
    <p:extLst>
      <p:ext uri="{BB962C8B-B14F-4D97-AF65-F5344CB8AC3E}">
        <p14:creationId xmlns:p14="http://schemas.microsoft.com/office/powerpoint/2010/main" val="3704926054"/>
      </p:ext>
    </p:extLst>
  </p:cSld>
  <p:clrMapOvr>
    <a:masterClrMapping/>
  </p:clrMapOvr>
  <p:transition>
    <p:fade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&amp;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8">
            <a:extLst>
              <a:ext uri="{FF2B5EF4-FFF2-40B4-BE49-F238E27FC236}">
                <a16:creationId xmlns:a16="http://schemas.microsoft.com/office/drawing/2014/main" id="{8D89C7E6-37F5-4005-B8BE-658A5ADDE295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463295" y="682940"/>
            <a:ext cx="11277600" cy="757255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None/>
              <a:defRPr sz="18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Click to add subtitle</a:t>
            </a:r>
          </a:p>
        </p:txBody>
      </p:sp>
      <p:sp>
        <p:nvSpPr>
          <p:cNvPr id="7" name="Title Placeholder 1">
            <a:extLst>
              <a:ext uri="{FF2B5EF4-FFF2-40B4-BE49-F238E27FC236}">
                <a16:creationId xmlns:a16="http://schemas.microsoft.com/office/drawing/2014/main" id="{0FA13130-E22F-4F71-97DB-A64E7A175EC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63295" y="345992"/>
            <a:ext cx="11277600" cy="334099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>
              <a:defRPr sz="2100">
                <a:latin typeface="+mj-lt"/>
              </a:defRPr>
            </a:lvl1pPr>
          </a:lstStyle>
          <a:p>
            <a:r>
              <a:rPr lang="en-US" dirty="0"/>
              <a:t>Click to add title</a:t>
            </a:r>
          </a:p>
        </p:txBody>
      </p:sp>
    </p:spTree>
    <p:extLst>
      <p:ext uri="{BB962C8B-B14F-4D97-AF65-F5344CB8AC3E}">
        <p14:creationId xmlns:p14="http://schemas.microsoft.com/office/powerpoint/2010/main" val="3079115605"/>
      </p:ext>
    </p:extLst>
  </p:cSld>
  <p:clrMapOvr>
    <a:masterClrMapping/>
  </p:clrMapOvr>
  <p:transition>
    <p:fade/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Placeholder 1">
            <a:extLst>
              <a:ext uri="{FF2B5EF4-FFF2-40B4-BE49-F238E27FC236}">
                <a16:creationId xmlns:a16="http://schemas.microsoft.com/office/drawing/2014/main" id="{26FB2E4B-5D1B-4250-844C-3D50DE4A9F6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63295" y="345992"/>
            <a:ext cx="11277600" cy="334099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>
              <a:defRPr sz="2100">
                <a:latin typeface="+mj-lt"/>
              </a:defRPr>
            </a:lvl1pPr>
          </a:lstStyle>
          <a:p>
            <a:r>
              <a:rPr lang="en-US" dirty="0"/>
              <a:t>Click to add title</a:t>
            </a:r>
          </a:p>
        </p:txBody>
      </p:sp>
    </p:spTree>
    <p:extLst>
      <p:ext uri="{BB962C8B-B14F-4D97-AF65-F5344CB8AC3E}">
        <p14:creationId xmlns:p14="http://schemas.microsoft.com/office/powerpoint/2010/main" val="1303719693"/>
      </p:ext>
    </p:extLst>
  </p:cSld>
  <p:clrMapOvr>
    <a:masterClrMapping/>
  </p:clrMapOvr>
  <p:transition>
    <p:fade/>
  </p:transition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-Full Bleed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8">
            <a:extLst>
              <a:ext uri="{FF2B5EF4-FFF2-40B4-BE49-F238E27FC236}">
                <a16:creationId xmlns:a16="http://schemas.microsoft.com/office/drawing/2014/main" id="{2AA0174D-B09C-4960-94D1-79FD4D04BDFB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12192000" cy="68580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noProof="0" dirty="0"/>
              <a:t>Click icon to add picture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696C364-9ED6-42C4-8FC2-1F9C6CB1656D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78220" y="366547"/>
            <a:ext cx="5465380" cy="484791"/>
          </a:xfrm>
        </p:spPr>
        <p:txBody>
          <a:bodyPr>
            <a:noAutofit/>
          </a:bodyPr>
          <a:lstStyle>
            <a:lvl1pPr>
              <a:defRPr sz="3200" b="1">
                <a:latin typeface="+mj-lt"/>
              </a:defRPr>
            </a:lvl1pPr>
            <a:lvl2pPr>
              <a:defRPr sz="3200" b="1">
                <a:latin typeface="+mj-lt"/>
              </a:defRPr>
            </a:lvl2pPr>
            <a:lvl3pPr>
              <a:defRPr sz="3200" b="1">
                <a:latin typeface="+mj-lt"/>
              </a:defRPr>
            </a:lvl3pPr>
            <a:lvl4pPr>
              <a:defRPr sz="3200" b="1">
                <a:latin typeface="+mj-lt"/>
              </a:defRPr>
            </a:lvl4pPr>
            <a:lvl5pPr>
              <a:defRPr sz="3200" b="1">
                <a:latin typeface="+mj-lt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Text Placeholder 4">
            <a:extLst>
              <a:ext uri="{FF2B5EF4-FFF2-40B4-BE49-F238E27FC236}">
                <a16:creationId xmlns:a16="http://schemas.microsoft.com/office/drawing/2014/main" id="{AD421831-C244-4DE0-8DE2-755D7D7315B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78220" y="851339"/>
            <a:ext cx="5465380" cy="863162"/>
          </a:xfrm>
        </p:spPr>
        <p:txBody>
          <a:bodyPr>
            <a:noAutofit/>
          </a:bodyPr>
          <a:lstStyle>
            <a:lvl1pPr>
              <a:defRPr sz="3200" b="0">
                <a:latin typeface="+mj-lt"/>
              </a:defRPr>
            </a:lvl1pPr>
            <a:lvl2pPr>
              <a:defRPr sz="3200" b="1">
                <a:latin typeface="+mj-lt"/>
              </a:defRPr>
            </a:lvl2pPr>
            <a:lvl3pPr>
              <a:defRPr sz="3200" b="1">
                <a:latin typeface="+mj-lt"/>
              </a:defRPr>
            </a:lvl3pPr>
            <a:lvl4pPr>
              <a:defRPr sz="3200" b="1">
                <a:latin typeface="+mj-lt"/>
              </a:defRPr>
            </a:lvl4pPr>
            <a:lvl5pPr>
              <a:defRPr sz="3200" b="1">
                <a:latin typeface="+mj-lt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810434128"/>
      </p:ext>
    </p:extLst>
  </p:cSld>
  <p:clrMapOvr>
    <a:masterClrMapping/>
  </p:clrMapOvr>
  <p:transition>
    <p:fade/>
  </p:transition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title &amp; 1 column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 Placeholder 18"/>
          <p:cNvSpPr>
            <a:spLocks noGrp="1"/>
          </p:cNvSpPr>
          <p:nvPr>
            <p:ph idx="1"/>
          </p:nvPr>
        </p:nvSpPr>
        <p:spPr>
          <a:xfrm>
            <a:off x="461823" y="1714500"/>
            <a:ext cx="11277600" cy="466725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noProof="0" dirty="0"/>
              <a:t>Click to 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  <p:sp>
        <p:nvSpPr>
          <p:cNvPr id="5" name="Text Placeholder 8">
            <a:extLst>
              <a:ext uri="{FF2B5EF4-FFF2-40B4-BE49-F238E27FC236}">
                <a16:creationId xmlns:a16="http://schemas.microsoft.com/office/drawing/2014/main" id="{259C2253-8D87-4928-94C4-A4D186A7A8BD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463295" y="682940"/>
            <a:ext cx="11277600" cy="757255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None/>
              <a:defRPr sz="18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Click to add subtitle</a:t>
            </a:r>
          </a:p>
        </p:txBody>
      </p:sp>
      <p:sp>
        <p:nvSpPr>
          <p:cNvPr id="6" name="Title Placeholder 1">
            <a:extLst>
              <a:ext uri="{FF2B5EF4-FFF2-40B4-BE49-F238E27FC236}">
                <a16:creationId xmlns:a16="http://schemas.microsoft.com/office/drawing/2014/main" id="{96593EEB-1CDC-4080-8C11-602DEAE1026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63295" y="345992"/>
            <a:ext cx="11277600" cy="334099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>
              <a:defRPr sz="2100">
                <a:latin typeface="+mj-lt"/>
              </a:defRPr>
            </a:lvl1pPr>
          </a:lstStyle>
          <a:p>
            <a:r>
              <a:rPr lang="en-US" dirty="0"/>
              <a:t>Click to add title</a:t>
            </a:r>
          </a:p>
        </p:txBody>
      </p:sp>
    </p:spTree>
    <p:extLst>
      <p:ext uri="{BB962C8B-B14F-4D97-AF65-F5344CB8AC3E}">
        <p14:creationId xmlns:p14="http://schemas.microsoft.com/office/powerpoint/2010/main" val="768886373"/>
      </p:ext>
    </p:extLst>
  </p:cSld>
  <p:clrMapOvr>
    <a:masterClrMapping/>
  </p:clrMapOvr>
  <p:transition>
    <p:fade/>
  </p:transition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column green 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8">
            <a:extLst>
              <a:ext uri="{FF2B5EF4-FFF2-40B4-BE49-F238E27FC236}">
                <a16:creationId xmlns:a16="http://schemas.microsoft.com/office/drawing/2014/main" id="{09891263-8779-41FC-9383-3693CA16CB1D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458730" y="1851440"/>
            <a:ext cx="3554471" cy="4511260"/>
          </a:xfrm>
        </p:spPr>
        <p:txBody>
          <a:bodyPr>
            <a:noAutofit/>
          </a:bodyPr>
          <a:lstStyle>
            <a:lvl1pPr marL="0" indent="0" algn="l">
              <a:buFontTx/>
              <a:buNone/>
              <a:defRPr sz="1200" b="1">
                <a:solidFill>
                  <a:schemeClr val="accent1"/>
                </a:solidFill>
              </a:defRPr>
            </a:lvl1pPr>
            <a:lvl2pPr marL="104775" indent="-104775" algn="l">
              <a:spcAft>
                <a:spcPts val="750"/>
              </a:spcAft>
              <a:buClrTx/>
              <a:buSzPct val="100000"/>
              <a:buFont typeface="Arial" panose="020B0604020202020204" pitchFamily="34" charset="0"/>
              <a:buChar char="•"/>
              <a:defRPr sz="1200"/>
            </a:lvl2pPr>
            <a:lvl3pPr marL="228600" indent="-104775" algn="l">
              <a:spcAft>
                <a:spcPts val="750"/>
              </a:spcAft>
              <a:buClrTx/>
              <a:buSzPct val="100000"/>
              <a:buFont typeface="Arial" panose="020B0604020202020204" pitchFamily="34" charset="0"/>
              <a:buChar char="−"/>
              <a:defRPr sz="1200"/>
            </a:lvl3pPr>
            <a:lvl4pPr marL="352425" indent="-104775" algn="l">
              <a:spcAft>
                <a:spcPts val="750"/>
              </a:spcAft>
              <a:buClrTx/>
              <a:buSzPct val="100000"/>
              <a:buFont typeface="Arial" panose="020B0604020202020204" pitchFamily="34" charset="0"/>
              <a:buChar char="◦"/>
              <a:defRPr sz="1200"/>
            </a:lvl4pPr>
            <a:lvl5pPr marL="476250" indent="-104775" algn="l">
              <a:spcAft>
                <a:spcPts val="750"/>
              </a:spcAft>
              <a:buClrTx/>
              <a:buSzPct val="100000"/>
              <a:buFont typeface="Arial" panose="020B0604020202020204" pitchFamily="34" charset="0"/>
              <a:buChar char="−"/>
              <a:defRPr sz="1200" baseline="0"/>
            </a:lvl5pPr>
            <a:lvl6pPr marL="267300" indent="-132300">
              <a:spcAft>
                <a:spcPts val="750"/>
              </a:spcAft>
              <a:buFont typeface="Verdana" panose="020B0604030504040204" pitchFamily="34" charset="0"/>
              <a:buChar char="−"/>
              <a:defRPr/>
            </a:lvl6pPr>
            <a:lvl7pPr marL="267300" indent="-132300">
              <a:spcAft>
                <a:spcPts val="750"/>
              </a:spcAft>
              <a:defRPr/>
            </a:lvl7pPr>
            <a:lvl8pPr marL="267300" indent="-132300">
              <a:spcAft>
                <a:spcPts val="750"/>
              </a:spcAft>
              <a:defRPr/>
            </a:lvl8pPr>
            <a:lvl9pPr marL="267300" indent="-132300">
              <a:spcAft>
                <a:spcPts val="750"/>
              </a:spcAft>
              <a:defRPr/>
            </a:lvl9pPr>
          </a:lstStyle>
          <a:p>
            <a:pPr lvl="0"/>
            <a:r>
              <a:rPr lang="en-US" noProof="0" dirty="0"/>
              <a:t>Click to 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  <p:sp>
        <p:nvSpPr>
          <p:cNvPr id="11" name="Text Placeholder 8">
            <a:extLst>
              <a:ext uri="{FF2B5EF4-FFF2-40B4-BE49-F238E27FC236}">
                <a16:creationId xmlns:a16="http://schemas.microsoft.com/office/drawing/2014/main" id="{3F862111-A699-4618-9902-CD7B1ECC90ED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4314826" y="1851440"/>
            <a:ext cx="3554471" cy="4511260"/>
          </a:xfrm>
        </p:spPr>
        <p:txBody>
          <a:bodyPr>
            <a:noAutofit/>
          </a:bodyPr>
          <a:lstStyle>
            <a:lvl1pPr marL="0" indent="0" algn="l">
              <a:buFontTx/>
              <a:buNone/>
              <a:defRPr sz="1200" b="1">
                <a:solidFill>
                  <a:schemeClr val="accent1"/>
                </a:solidFill>
              </a:defRPr>
            </a:lvl1pPr>
            <a:lvl2pPr marL="104775" indent="-104775" algn="l">
              <a:spcAft>
                <a:spcPts val="750"/>
              </a:spcAft>
              <a:buClrTx/>
              <a:buSzPct val="100000"/>
              <a:buFont typeface="Arial" panose="020B0604020202020204" pitchFamily="34" charset="0"/>
              <a:buChar char="•"/>
              <a:defRPr sz="1200"/>
            </a:lvl2pPr>
            <a:lvl3pPr marL="228600" indent="-104775" algn="l">
              <a:spcAft>
                <a:spcPts val="750"/>
              </a:spcAft>
              <a:buClrTx/>
              <a:buSzPct val="100000"/>
              <a:buFont typeface="Arial" panose="020B0604020202020204" pitchFamily="34" charset="0"/>
              <a:buChar char="−"/>
              <a:defRPr sz="1200"/>
            </a:lvl3pPr>
            <a:lvl4pPr marL="352425" indent="-104775" algn="l">
              <a:spcAft>
                <a:spcPts val="750"/>
              </a:spcAft>
              <a:buClrTx/>
              <a:buSzPct val="100000"/>
              <a:buFont typeface="Arial" panose="020B0604020202020204" pitchFamily="34" charset="0"/>
              <a:buChar char="◦"/>
              <a:defRPr sz="1200"/>
            </a:lvl4pPr>
            <a:lvl5pPr marL="476250" indent="-104775" algn="l">
              <a:spcAft>
                <a:spcPts val="750"/>
              </a:spcAft>
              <a:buClrTx/>
              <a:buSzPct val="100000"/>
              <a:buFont typeface="Arial" panose="020B0604020202020204" pitchFamily="34" charset="0"/>
              <a:buChar char="−"/>
              <a:defRPr sz="1200" baseline="0"/>
            </a:lvl5pPr>
            <a:lvl6pPr marL="267300" indent="-132300">
              <a:spcAft>
                <a:spcPts val="750"/>
              </a:spcAft>
              <a:buFont typeface="Verdana" panose="020B0604030504040204" pitchFamily="34" charset="0"/>
              <a:buChar char="−"/>
              <a:defRPr/>
            </a:lvl6pPr>
            <a:lvl7pPr marL="267300" indent="-132300">
              <a:spcAft>
                <a:spcPts val="750"/>
              </a:spcAft>
              <a:defRPr/>
            </a:lvl7pPr>
            <a:lvl8pPr marL="267300" indent="-132300">
              <a:spcAft>
                <a:spcPts val="750"/>
              </a:spcAft>
              <a:defRPr/>
            </a:lvl8pPr>
            <a:lvl9pPr marL="267300" indent="-132300">
              <a:spcAft>
                <a:spcPts val="750"/>
              </a:spcAft>
              <a:defRPr/>
            </a:lvl9pPr>
          </a:lstStyle>
          <a:p>
            <a:pPr lvl="0"/>
            <a:r>
              <a:rPr lang="en-US" noProof="0" dirty="0"/>
              <a:t>Click to 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  <p:sp>
        <p:nvSpPr>
          <p:cNvPr id="12" name="Text Placeholder 8">
            <a:extLst>
              <a:ext uri="{FF2B5EF4-FFF2-40B4-BE49-F238E27FC236}">
                <a16:creationId xmlns:a16="http://schemas.microsoft.com/office/drawing/2014/main" id="{136FEA86-C43A-4BD9-AC25-65C16B3F484C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8178800" y="1851440"/>
            <a:ext cx="3556000" cy="4511260"/>
          </a:xfrm>
        </p:spPr>
        <p:txBody>
          <a:bodyPr>
            <a:noAutofit/>
          </a:bodyPr>
          <a:lstStyle>
            <a:lvl1pPr marL="0" indent="0" algn="l">
              <a:buFontTx/>
              <a:buNone/>
              <a:defRPr sz="1200" b="1">
                <a:solidFill>
                  <a:schemeClr val="accent1"/>
                </a:solidFill>
              </a:defRPr>
            </a:lvl1pPr>
            <a:lvl2pPr marL="104775" indent="-104775" algn="l">
              <a:spcAft>
                <a:spcPts val="750"/>
              </a:spcAft>
              <a:buClrTx/>
              <a:buSzPct val="100000"/>
              <a:buFont typeface="Arial" panose="020B0604020202020204" pitchFamily="34" charset="0"/>
              <a:buChar char="•"/>
              <a:defRPr sz="1200"/>
            </a:lvl2pPr>
            <a:lvl3pPr marL="228600" indent="-104775" algn="l">
              <a:spcAft>
                <a:spcPts val="750"/>
              </a:spcAft>
              <a:buClrTx/>
              <a:buSzPct val="100000"/>
              <a:buFont typeface="Arial" panose="020B0604020202020204" pitchFamily="34" charset="0"/>
              <a:buChar char="−"/>
              <a:defRPr sz="1200"/>
            </a:lvl3pPr>
            <a:lvl4pPr marL="352425" indent="-104775" algn="l">
              <a:spcAft>
                <a:spcPts val="750"/>
              </a:spcAft>
              <a:buClrTx/>
              <a:buSzPct val="100000"/>
              <a:buFont typeface="Arial" panose="020B0604020202020204" pitchFamily="34" charset="0"/>
              <a:buChar char="◦"/>
              <a:defRPr sz="1200"/>
            </a:lvl4pPr>
            <a:lvl5pPr marL="476250" indent="-104775" algn="l">
              <a:spcAft>
                <a:spcPts val="750"/>
              </a:spcAft>
              <a:buClrTx/>
              <a:buSzPct val="100000"/>
              <a:buFont typeface="Arial" panose="020B0604020202020204" pitchFamily="34" charset="0"/>
              <a:buChar char="−"/>
              <a:defRPr sz="1200" baseline="0"/>
            </a:lvl5pPr>
            <a:lvl6pPr marL="267300" indent="-132300">
              <a:spcAft>
                <a:spcPts val="750"/>
              </a:spcAft>
              <a:buFont typeface="Verdana" panose="020B0604030504040204" pitchFamily="34" charset="0"/>
              <a:buChar char="−"/>
              <a:defRPr/>
            </a:lvl6pPr>
            <a:lvl7pPr marL="267300" indent="-132300">
              <a:spcAft>
                <a:spcPts val="750"/>
              </a:spcAft>
              <a:defRPr/>
            </a:lvl7pPr>
            <a:lvl8pPr marL="267300" indent="-132300">
              <a:spcAft>
                <a:spcPts val="750"/>
              </a:spcAft>
              <a:defRPr/>
            </a:lvl8pPr>
            <a:lvl9pPr marL="267300" indent="-132300">
              <a:spcAft>
                <a:spcPts val="750"/>
              </a:spcAft>
              <a:defRPr/>
            </a:lvl9pPr>
          </a:lstStyle>
          <a:p>
            <a:pPr lvl="0"/>
            <a:r>
              <a:rPr lang="en-US" noProof="0" dirty="0"/>
              <a:t>Click to 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  <p:sp>
        <p:nvSpPr>
          <p:cNvPr id="13" name="Text Placeholder 8">
            <a:extLst>
              <a:ext uri="{FF2B5EF4-FFF2-40B4-BE49-F238E27FC236}">
                <a16:creationId xmlns:a16="http://schemas.microsoft.com/office/drawing/2014/main" id="{9D600A6A-61E2-4C72-A87B-39D905EFB4BC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463295" y="682940"/>
            <a:ext cx="11277600" cy="757255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None/>
              <a:defRPr sz="18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Click to add subtitle</a:t>
            </a:r>
          </a:p>
        </p:txBody>
      </p:sp>
      <p:sp>
        <p:nvSpPr>
          <p:cNvPr id="19" name="Title Placeholder 1">
            <a:extLst>
              <a:ext uri="{FF2B5EF4-FFF2-40B4-BE49-F238E27FC236}">
                <a16:creationId xmlns:a16="http://schemas.microsoft.com/office/drawing/2014/main" id="{D5910C4A-3157-47A5-8677-1140132DE35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63295" y="345992"/>
            <a:ext cx="11277600" cy="334099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>
              <a:defRPr sz="2100">
                <a:latin typeface="+mj-lt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221E1916-39D6-44A9-8C07-60C8660A0953}"/>
              </a:ext>
            </a:extLst>
          </p:cNvPr>
          <p:cNvSpPr/>
          <p:nvPr userDrawn="1"/>
        </p:nvSpPr>
        <p:spPr>
          <a:xfrm>
            <a:off x="458729" y="1715425"/>
            <a:ext cx="3560064" cy="5486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>
              <a:spcAft>
                <a:spcPts val="750"/>
              </a:spcAft>
            </a:pPr>
            <a:endParaRPr lang="en-US" sz="825" noProof="0" dirty="0">
              <a:solidFill>
                <a:schemeClr val="bg1"/>
              </a:solidFill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F2178E01-9486-4723-8ECD-9A89CE53905A}"/>
              </a:ext>
            </a:extLst>
          </p:cNvPr>
          <p:cNvSpPr/>
          <p:nvPr userDrawn="1"/>
        </p:nvSpPr>
        <p:spPr>
          <a:xfrm>
            <a:off x="4314824" y="1715425"/>
            <a:ext cx="3560064" cy="5486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>
              <a:spcAft>
                <a:spcPts val="750"/>
              </a:spcAft>
            </a:pPr>
            <a:endParaRPr lang="en-US" sz="825" noProof="0" dirty="0">
              <a:solidFill>
                <a:schemeClr val="bg1"/>
              </a:solidFill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082A3624-848D-4789-989D-4C19B95C8DD4}"/>
              </a:ext>
            </a:extLst>
          </p:cNvPr>
          <p:cNvSpPr/>
          <p:nvPr userDrawn="1"/>
        </p:nvSpPr>
        <p:spPr>
          <a:xfrm>
            <a:off x="8178800" y="1715425"/>
            <a:ext cx="3560064" cy="5486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>
              <a:spcAft>
                <a:spcPts val="750"/>
              </a:spcAft>
            </a:pPr>
            <a:endParaRPr lang="en-US" sz="825" noProof="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7356682"/>
      </p:ext>
    </p:extLst>
  </p:cSld>
  <p:clrMapOvr>
    <a:masterClrMapping/>
  </p:clrMapOvr>
  <p:transition>
    <p:fade/>
  </p:transition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column ic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BAA35D0E-EBF0-4599-84F7-684DE89E56AE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463295" y="682940"/>
            <a:ext cx="11277600" cy="757255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None/>
              <a:defRPr sz="18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Click to add subtitle</a:t>
            </a:r>
          </a:p>
        </p:txBody>
      </p:sp>
      <p:sp>
        <p:nvSpPr>
          <p:cNvPr id="11" name="Title Placeholder 1">
            <a:extLst>
              <a:ext uri="{FF2B5EF4-FFF2-40B4-BE49-F238E27FC236}">
                <a16:creationId xmlns:a16="http://schemas.microsoft.com/office/drawing/2014/main" id="{CBCDA542-DB63-41BB-89C0-73F35C7D17C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63295" y="345992"/>
            <a:ext cx="11277600" cy="334099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>
              <a:defRPr sz="2100">
                <a:latin typeface="+mj-lt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12" name="Text Placeholder 8">
            <a:extLst>
              <a:ext uri="{FF2B5EF4-FFF2-40B4-BE49-F238E27FC236}">
                <a16:creationId xmlns:a16="http://schemas.microsoft.com/office/drawing/2014/main" id="{C73178E3-6490-436A-8FEB-CC4E21B542CE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473297" y="3124200"/>
            <a:ext cx="2720468" cy="3238500"/>
          </a:xfrm>
        </p:spPr>
        <p:txBody>
          <a:bodyPr>
            <a:noAutofit/>
          </a:bodyPr>
          <a:lstStyle>
            <a:lvl1pPr marL="0" indent="0" algn="l">
              <a:buFontTx/>
              <a:buNone/>
              <a:defRPr sz="1200" b="1">
                <a:solidFill>
                  <a:schemeClr val="accent1"/>
                </a:solidFill>
              </a:defRPr>
            </a:lvl1pPr>
            <a:lvl2pPr marL="104775" indent="-104775" algn="l">
              <a:spcAft>
                <a:spcPts val="0"/>
              </a:spcAft>
              <a:buClrTx/>
              <a:buSzPct val="100000"/>
              <a:buFont typeface="Arial" panose="020B0604020202020204" pitchFamily="34" charset="0"/>
              <a:buChar char="•"/>
              <a:defRPr sz="1200"/>
            </a:lvl2pPr>
            <a:lvl3pPr marL="228600" indent="-104775" algn="l">
              <a:spcAft>
                <a:spcPts val="0"/>
              </a:spcAft>
              <a:buClrTx/>
              <a:buSzPct val="100000"/>
              <a:buFont typeface="Arial" panose="020B0604020202020204" pitchFamily="34" charset="0"/>
              <a:buChar char="−"/>
              <a:defRPr sz="1200"/>
            </a:lvl3pPr>
            <a:lvl4pPr marL="352425" indent="-104775" algn="l">
              <a:spcAft>
                <a:spcPts val="0"/>
              </a:spcAft>
              <a:buClrTx/>
              <a:buSzPct val="100000"/>
              <a:buFont typeface="Arial" panose="020B0604020202020204" pitchFamily="34" charset="0"/>
              <a:buChar char="◦"/>
              <a:defRPr sz="1200"/>
            </a:lvl4pPr>
            <a:lvl5pPr marL="476250" indent="-104775" algn="l">
              <a:spcAft>
                <a:spcPts val="0"/>
              </a:spcAft>
              <a:buClrTx/>
              <a:buSzPct val="100000"/>
              <a:buFont typeface="Arial" panose="020B0604020202020204" pitchFamily="34" charset="0"/>
              <a:buChar char="−"/>
              <a:defRPr sz="1200" baseline="0"/>
            </a:lvl5pPr>
            <a:lvl6pPr marL="267300" indent="-132300">
              <a:spcAft>
                <a:spcPts val="0"/>
              </a:spcAft>
              <a:buFont typeface="Verdana" panose="020B0604030504040204" pitchFamily="34" charset="0"/>
              <a:buChar char="−"/>
              <a:defRPr/>
            </a:lvl6pPr>
            <a:lvl7pPr marL="267300" indent="-132300">
              <a:spcAft>
                <a:spcPts val="0"/>
              </a:spcAft>
              <a:defRPr/>
            </a:lvl7pPr>
            <a:lvl8pPr marL="267300" indent="-132300">
              <a:spcAft>
                <a:spcPts val="0"/>
              </a:spcAft>
              <a:defRPr/>
            </a:lvl8pPr>
            <a:lvl9pPr marL="267300" indent="-132300">
              <a:spcAft>
                <a:spcPts val="0"/>
              </a:spcAft>
              <a:defRPr/>
            </a:lvl9pPr>
          </a:lstStyle>
          <a:p>
            <a:pPr lvl="0"/>
            <a:r>
              <a:rPr lang="en-US" noProof="0" dirty="0"/>
              <a:t>Click to 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  <p:sp>
        <p:nvSpPr>
          <p:cNvPr id="13" name="Text Placeholder 8">
            <a:extLst>
              <a:ext uri="{FF2B5EF4-FFF2-40B4-BE49-F238E27FC236}">
                <a16:creationId xmlns:a16="http://schemas.microsoft.com/office/drawing/2014/main" id="{1B5A2B37-A59A-4B85-9144-75BC73AD9DB2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6171687" y="3120553"/>
            <a:ext cx="2712000" cy="3238500"/>
          </a:xfrm>
        </p:spPr>
        <p:txBody>
          <a:bodyPr>
            <a:noAutofit/>
          </a:bodyPr>
          <a:lstStyle>
            <a:lvl1pPr marL="0" indent="0" algn="l">
              <a:buFontTx/>
              <a:buNone/>
              <a:defRPr sz="1200" b="1">
                <a:solidFill>
                  <a:schemeClr val="accent1"/>
                </a:solidFill>
              </a:defRPr>
            </a:lvl1pPr>
            <a:lvl2pPr marL="104775" indent="-104775" algn="l">
              <a:spcAft>
                <a:spcPts val="0"/>
              </a:spcAft>
              <a:buClrTx/>
              <a:buSzPct val="100000"/>
              <a:buFont typeface="Arial" panose="020B0604020202020204" pitchFamily="34" charset="0"/>
              <a:buChar char="•"/>
              <a:defRPr sz="1200"/>
            </a:lvl2pPr>
            <a:lvl3pPr marL="228600" indent="-104775" algn="l">
              <a:spcAft>
                <a:spcPts val="0"/>
              </a:spcAft>
              <a:buClrTx/>
              <a:buSzPct val="100000"/>
              <a:buFont typeface="Arial" panose="020B0604020202020204" pitchFamily="34" charset="0"/>
              <a:buChar char="−"/>
              <a:defRPr sz="1200"/>
            </a:lvl3pPr>
            <a:lvl4pPr marL="352425" indent="-104775" algn="l">
              <a:spcAft>
                <a:spcPts val="0"/>
              </a:spcAft>
              <a:buClrTx/>
              <a:buSzPct val="100000"/>
              <a:buFont typeface="Arial" panose="020B0604020202020204" pitchFamily="34" charset="0"/>
              <a:buChar char="◦"/>
              <a:defRPr sz="1200"/>
            </a:lvl4pPr>
            <a:lvl5pPr marL="476250" indent="-104775" algn="l">
              <a:spcAft>
                <a:spcPts val="0"/>
              </a:spcAft>
              <a:buClrTx/>
              <a:buSzPct val="100000"/>
              <a:buFont typeface="Arial" panose="020B0604020202020204" pitchFamily="34" charset="0"/>
              <a:buChar char="−"/>
              <a:defRPr sz="1200" baseline="0"/>
            </a:lvl5pPr>
            <a:lvl6pPr marL="267300" indent="-132300">
              <a:spcAft>
                <a:spcPts val="0"/>
              </a:spcAft>
              <a:buFont typeface="Verdana" panose="020B0604030504040204" pitchFamily="34" charset="0"/>
              <a:buChar char="−"/>
              <a:defRPr/>
            </a:lvl6pPr>
            <a:lvl7pPr marL="267300" indent="-132300">
              <a:spcAft>
                <a:spcPts val="0"/>
              </a:spcAft>
              <a:defRPr/>
            </a:lvl7pPr>
            <a:lvl8pPr marL="267300" indent="-132300">
              <a:spcAft>
                <a:spcPts val="0"/>
              </a:spcAft>
              <a:defRPr/>
            </a:lvl8pPr>
            <a:lvl9pPr marL="267300" indent="-132300">
              <a:spcAft>
                <a:spcPts val="0"/>
              </a:spcAft>
              <a:defRPr/>
            </a:lvl9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US" noProof="0" dirty="0"/>
          </a:p>
        </p:txBody>
      </p:sp>
      <p:sp>
        <p:nvSpPr>
          <p:cNvPr id="14" name="Text Placeholder 8">
            <a:extLst>
              <a:ext uri="{FF2B5EF4-FFF2-40B4-BE49-F238E27FC236}">
                <a16:creationId xmlns:a16="http://schemas.microsoft.com/office/drawing/2014/main" id="{0EDB9492-A5FE-44CC-90D8-0E0E80A4E813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3330040" y="3124202"/>
            <a:ext cx="2712000" cy="3238499"/>
          </a:xfrm>
        </p:spPr>
        <p:txBody>
          <a:bodyPr>
            <a:noAutofit/>
          </a:bodyPr>
          <a:lstStyle>
            <a:lvl1pPr marL="0" indent="0" algn="l">
              <a:buFontTx/>
              <a:buNone/>
              <a:defRPr sz="1200" b="1">
                <a:solidFill>
                  <a:schemeClr val="accent1"/>
                </a:solidFill>
              </a:defRPr>
            </a:lvl1pPr>
            <a:lvl2pPr marL="104775" indent="-104775" algn="l">
              <a:spcAft>
                <a:spcPts val="0"/>
              </a:spcAft>
              <a:buClrTx/>
              <a:buSzPct val="100000"/>
              <a:buFont typeface="Arial" panose="020B0604020202020204" pitchFamily="34" charset="0"/>
              <a:buChar char="•"/>
              <a:defRPr sz="1200"/>
            </a:lvl2pPr>
            <a:lvl3pPr marL="228600" indent="-104775" algn="l">
              <a:spcAft>
                <a:spcPts val="0"/>
              </a:spcAft>
              <a:buClrTx/>
              <a:buSzPct val="100000"/>
              <a:buFont typeface="Arial" panose="020B0604020202020204" pitchFamily="34" charset="0"/>
              <a:buChar char="−"/>
              <a:defRPr sz="1200"/>
            </a:lvl3pPr>
            <a:lvl4pPr marL="352425" indent="-104775" algn="l">
              <a:spcAft>
                <a:spcPts val="0"/>
              </a:spcAft>
              <a:buClrTx/>
              <a:buSzPct val="100000"/>
              <a:buFont typeface="Arial" panose="020B0604020202020204" pitchFamily="34" charset="0"/>
              <a:buChar char="◦"/>
              <a:defRPr sz="1200"/>
            </a:lvl4pPr>
            <a:lvl5pPr marL="476250" indent="-104775" algn="l">
              <a:spcAft>
                <a:spcPts val="0"/>
              </a:spcAft>
              <a:buClrTx/>
              <a:buSzPct val="100000"/>
              <a:buFont typeface="Arial" panose="020B0604020202020204" pitchFamily="34" charset="0"/>
              <a:buChar char="−"/>
              <a:defRPr sz="1200" baseline="0"/>
            </a:lvl5pPr>
            <a:lvl6pPr marL="267300" indent="-132300">
              <a:spcAft>
                <a:spcPts val="0"/>
              </a:spcAft>
              <a:buFont typeface="Verdana" panose="020B0604030504040204" pitchFamily="34" charset="0"/>
              <a:buChar char="−"/>
              <a:defRPr/>
            </a:lvl6pPr>
            <a:lvl7pPr marL="267300" indent="-132300">
              <a:spcAft>
                <a:spcPts val="0"/>
              </a:spcAft>
              <a:defRPr/>
            </a:lvl7pPr>
            <a:lvl8pPr marL="267300" indent="-132300">
              <a:spcAft>
                <a:spcPts val="0"/>
              </a:spcAft>
              <a:defRPr/>
            </a:lvl8pPr>
            <a:lvl9pPr marL="267300" indent="-132300">
              <a:spcAft>
                <a:spcPts val="0"/>
              </a:spcAft>
              <a:defRPr/>
            </a:lvl9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US" noProof="0" dirty="0"/>
          </a:p>
        </p:txBody>
      </p:sp>
      <p:sp>
        <p:nvSpPr>
          <p:cNvPr id="15" name="Text Placeholder 8">
            <a:extLst>
              <a:ext uri="{FF2B5EF4-FFF2-40B4-BE49-F238E27FC236}">
                <a16:creationId xmlns:a16="http://schemas.microsoft.com/office/drawing/2014/main" id="{3D335E86-FA3A-4B76-B4D1-5D530C4E3791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9035701" y="3108508"/>
            <a:ext cx="2697183" cy="3254192"/>
          </a:xfrm>
        </p:spPr>
        <p:txBody>
          <a:bodyPr>
            <a:noAutofit/>
          </a:bodyPr>
          <a:lstStyle>
            <a:lvl1pPr marL="0" indent="0" algn="l">
              <a:buFontTx/>
              <a:buNone/>
              <a:defRPr sz="1200" b="1">
                <a:solidFill>
                  <a:schemeClr val="accent1"/>
                </a:solidFill>
              </a:defRPr>
            </a:lvl1pPr>
            <a:lvl2pPr marL="104775" indent="-104775" algn="l">
              <a:spcAft>
                <a:spcPts val="0"/>
              </a:spcAft>
              <a:buClrTx/>
              <a:buSzPct val="100000"/>
              <a:buFont typeface="Arial" panose="020B0604020202020204" pitchFamily="34" charset="0"/>
              <a:buChar char="•"/>
              <a:defRPr sz="1200"/>
            </a:lvl2pPr>
            <a:lvl3pPr marL="228600" indent="-104775" algn="l">
              <a:spcAft>
                <a:spcPts val="0"/>
              </a:spcAft>
              <a:buClrTx/>
              <a:buSzPct val="100000"/>
              <a:buFont typeface="Arial" panose="020B0604020202020204" pitchFamily="34" charset="0"/>
              <a:buChar char="−"/>
              <a:defRPr sz="1200"/>
            </a:lvl3pPr>
            <a:lvl4pPr marL="352425" indent="-104775" algn="l">
              <a:spcAft>
                <a:spcPts val="0"/>
              </a:spcAft>
              <a:buClrTx/>
              <a:buSzPct val="100000"/>
              <a:buFont typeface="Arial" panose="020B0604020202020204" pitchFamily="34" charset="0"/>
              <a:buChar char="◦"/>
              <a:defRPr sz="1200"/>
            </a:lvl4pPr>
            <a:lvl5pPr marL="476250" indent="-104775" algn="l">
              <a:spcAft>
                <a:spcPts val="0"/>
              </a:spcAft>
              <a:buClrTx/>
              <a:buSzPct val="100000"/>
              <a:buFont typeface="Arial" panose="020B0604020202020204" pitchFamily="34" charset="0"/>
              <a:buChar char="−"/>
              <a:defRPr sz="1200" baseline="0"/>
            </a:lvl5pPr>
            <a:lvl6pPr marL="267300" indent="-132300">
              <a:spcAft>
                <a:spcPts val="0"/>
              </a:spcAft>
              <a:buFont typeface="Verdana" panose="020B0604030504040204" pitchFamily="34" charset="0"/>
              <a:buChar char="−"/>
              <a:defRPr/>
            </a:lvl6pPr>
            <a:lvl7pPr marL="267300" indent="-132300">
              <a:spcAft>
                <a:spcPts val="0"/>
              </a:spcAft>
              <a:defRPr/>
            </a:lvl7pPr>
            <a:lvl8pPr marL="267300" indent="-132300">
              <a:spcAft>
                <a:spcPts val="0"/>
              </a:spcAft>
              <a:defRPr/>
            </a:lvl8pPr>
            <a:lvl9pPr marL="267300" indent="-132300">
              <a:spcAft>
                <a:spcPts val="0"/>
              </a:spcAft>
              <a:defRPr/>
            </a:lvl9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222268904"/>
      </p:ext>
    </p:extLst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- Circle with text">
    <p:bg bwMode="gray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icture Placeholder 8">
            <a:extLst>
              <a:ext uri="{FF2B5EF4-FFF2-40B4-BE49-F238E27FC236}">
                <a16:creationId xmlns:a16="http://schemas.microsoft.com/office/drawing/2014/main" id="{8B9DDECB-90E6-4132-BCD8-24EBC3764DB9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3724289" y="688848"/>
            <a:ext cx="5562600" cy="5556504"/>
          </a:xfrm>
          <a:prstGeom prst="rect">
            <a:avLst/>
          </a:prstGeom>
        </p:spPr>
        <p:txBody>
          <a:bodyPr/>
          <a:lstStyle/>
          <a:p>
            <a:r>
              <a:rPr lang="en-US" noProof="0" dirty="0"/>
              <a:t>Click icon to add picture</a:t>
            </a:r>
          </a:p>
        </p:txBody>
      </p:sp>
      <p:sp>
        <p:nvSpPr>
          <p:cNvPr id="41" name="Title 1">
            <a:extLst>
              <a:ext uri="{FF2B5EF4-FFF2-40B4-BE49-F238E27FC236}">
                <a16:creationId xmlns:a16="http://schemas.microsoft.com/office/drawing/2014/main" id="{70F15D73-40F4-4F95-9E2A-7A67F615DB4A}"/>
              </a:ext>
            </a:extLst>
          </p:cNvPr>
          <p:cNvSpPr>
            <a:spLocks noGrp="1"/>
          </p:cNvSpPr>
          <p:nvPr>
            <p:ph type="ctrTitle"/>
          </p:nvPr>
        </p:nvSpPr>
        <p:spPr bwMode="gray">
          <a:xfrm>
            <a:off x="457201" y="5186209"/>
            <a:ext cx="4490721" cy="895983"/>
          </a:xfrm>
          <a:prstGeom prst="rect">
            <a:avLst/>
          </a:prstGeom>
        </p:spPr>
        <p:txBody>
          <a:bodyPr anchor="b" anchorCtr="0">
            <a:noAutofit/>
          </a:bodyPr>
          <a:lstStyle>
            <a:lvl1pPr algn="l">
              <a:lnSpc>
                <a:spcPts val="3200"/>
              </a:lnSpc>
              <a:defRPr sz="3200" b="0">
                <a:solidFill>
                  <a:schemeClr val="accent1"/>
                </a:solidFill>
                <a:latin typeface="Calibri Light" panose="020F0302020204030204" pitchFamily="34" charset="0"/>
                <a:ea typeface="Open Sans" panose="020B060603050402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en-US" noProof="0" dirty="0"/>
              <a:t>Click to edit Master title style</a:t>
            </a:r>
          </a:p>
        </p:txBody>
      </p:sp>
      <p:sp>
        <p:nvSpPr>
          <p:cNvPr id="44" name="Text Placeholder 4">
            <a:extLst>
              <a:ext uri="{FF2B5EF4-FFF2-40B4-BE49-F238E27FC236}">
                <a16:creationId xmlns:a16="http://schemas.microsoft.com/office/drawing/2014/main" id="{E65ED79E-D6FD-4D90-9073-C8776CB6AD1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57201" y="6365848"/>
            <a:ext cx="4490721" cy="273050"/>
          </a:xfrm>
          <a:prstGeom prst="rect">
            <a:avLst/>
          </a:prstGeom>
        </p:spPr>
        <p:txBody>
          <a:bodyPr anchor="t">
            <a:noAutofit/>
          </a:bodyPr>
          <a:lstStyle>
            <a:lvl1pPr>
              <a:spcAft>
                <a:spcPts val="0"/>
              </a:spcAft>
              <a:defRPr sz="1400" b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noProof="0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488153871"/>
      </p:ext>
    </p:extLst>
  </p:cSld>
  <p:clrMapOvr>
    <a:masterClrMapping/>
  </p:clrMapOvr>
  <p:transition>
    <p:fade/>
  </p:transition>
  <p:hf hdr="0" dt="0"/>
  <p:extLst>
    <p:ext uri="{DCECCB84-F9BA-43D5-87BE-67443E8EF086}">
      <p15:sldGuideLst xmlns:p15="http://schemas.microsoft.com/office/powerpoint/2012/main"/>
    </p:ext>
  </p:extLs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 column icon green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Box 17">
            <a:extLst>
              <a:ext uri="{FF2B5EF4-FFF2-40B4-BE49-F238E27FC236}">
                <a16:creationId xmlns:a16="http://schemas.microsoft.com/office/drawing/2014/main" id="{DCBBEDB2-39B5-4D4C-AA82-85ED607FAC3B}"/>
              </a:ext>
            </a:extLst>
          </p:cNvPr>
          <p:cNvSpPr txBox="1"/>
          <p:nvPr userDrawn="1"/>
        </p:nvSpPr>
        <p:spPr>
          <a:xfrm>
            <a:off x="11382378" y="6477003"/>
            <a:ext cx="307975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0" algn="r">
              <a:spcBef>
                <a:spcPts val="450"/>
              </a:spcBef>
              <a:buSzPct val="100000"/>
              <a:buFont typeface="Arial"/>
              <a:buNone/>
            </a:pPr>
            <a:fld id="{C58DF478-B544-4ED8-9ED4-6A2648E2D233}" type="slidenum">
              <a:rPr lang="en-US" sz="800" noProof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pPr marL="0" indent="0" algn="r">
                <a:spcBef>
                  <a:spcPts val="450"/>
                </a:spcBef>
                <a:buSzPct val="100000"/>
                <a:buFont typeface="Arial"/>
                <a:buNone/>
              </a:pPr>
              <a:t>‹nr.›</a:t>
            </a:fld>
            <a:endParaRPr lang="en-US" sz="800" noProof="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3" name="Text Placeholder 8">
            <a:extLst>
              <a:ext uri="{FF2B5EF4-FFF2-40B4-BE49-F238E27FC236}">
                <a16:creationId xmlns:a16="http://schemas.microsoft.com/office/drawing/2014/main" id="{5BECBA53-5CA5-4826-B507-38E5EDBC4936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463295" y="682940"/>
            <a:ext cx="11277600" cy="757255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None/>
              <a:defRPr sz="18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add subtitle</a:t>
            </a:r>
          </a:p>
        </p:txBody>
      </p:sp>
      <p:sp>
        <p:nvSpPr>
          <p:cNvPr id="14" name="Title Placeholder 1">
            <a:extLst>
              <a:ext uri="{FF2B5EF4-FFF2-40B4-BE49-F238E27FC236}">
                <a16:creationId xmlns:a16="http://schemas.microsoft.com/office/drawing/2014/main" id="{83571CF0-9FB3-44B1-BE19-B891DD1B11A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63295" y="345992"/>
            <a:ext cx="11277600" cy="334099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>
              <a:defRPr sz="210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15" name="Text Placeholder 8">
            <a:extLst>
              <a:ext uri="{FF2B5EF4-FFF2-40B4-BE49-F238E27FC236}">
                <a16:creationId xmlns:a16="http://schemas.microsoft.com/office/drawing/2014/main" id="{CA32CD74-2C13-40B4-A25F-8871032067FB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473297" y="3124200"/>
            <a:ext cx="2720468" cy="3238500"/>
          </a:xfrm>
        </p:spPr>
        <p:txBody>
          <a:bodyPr>
            <a:noAutofit/>
          </a:bodyPr>
          <a:lstStyle>
            <a:lvl1pPr marL="0" indent="0" algn="l">
              <a:buFontTx/>
              <a:buNone/>
              <a:defRPr sz="1200" b="1">
                <a:solidFill>
                  <a:schemeClr val="bg1"/>
                </a:solidFill>
              </a:defRPr>
            </a:lvl1pPr>
            <a:lvl2pPr marL="104775" indent="-104775" algn="l">
              <a:spcAft>
                <a:spcPts val="0"/>
              </a:spcAft>
              <a:buClrTx/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bg1"/>
                </a:solidFill>
              </a:defRPr>
            </a:lvl2pPr>
            <a:lvl3pPr marL="228600" indent="-104775" algn="l">
              <a:spcAft>
                <a:spcPts val="0"/>
              </a:spcAft>
              <a:buClrTx/>
              <a:buSzPct val="100000"/>
              <a:buFont typeface="Arial" panose="020B0604020202020204" pitchFamily="34" charset="0"/>
              <a:buChar char="−"/>
              <a:defRPr sz="1200">
                <a:solidFill>
                  <a:schemeClr val="bg1"/>
                </a:solidFill>
              </a:defRPr>
            </a:lvl3pPr>
            <a:lvl4pPr marL="352425" indent="-104775" algn="l">
              <a:spcAft>
                <a:spcPts val="0"/>
              </a:spcAft>
              <a:buClrTx/>
              <a:buSzPct val="100000"/>
              <a:buFont typeface="Arial" panose="020B0604020202020204" pitchFamily="34" charset="0"/>
              <a:buChar char="◦"/>
              <a:defRPr sz="1200">
                <a:solidFill>
                  <a:schemeClr val="bg1"/>
                </a:solidFill>
              </a:defRPr>
            </a:lvl4pPr>
            <a:lvl5pPr marL="476250" indent="-104775" algn="l">
              <a:spcAft>
                <a:spcPts val="0"/>
              </a:spcAft>
              <a:buClrTx/>
              <a:buSzPct val="100000"/>
              <a:buFont typeface="Arial" panose="020B0604020202020204" pitchFamily="34" charset="0"/>
              <a:buChar char="−"/>
              <a:defRPr sz="1200" baseline="0">
                <a:solidFill>
                  <a:schemeClr val="bg1"/>
                </a:solidFill>
              </a:defRPr>
            </a:lvl5pPr>
            <a:lvl6pPr marL="267300" indent="-132300">
              <a:spcAft>
                <a:spcPts val="0"/>
              </a:spcAft>
              <a:buFont typeface="Verdana" panose="020B0604030504040204" pitchFamily="34" charset="0"/>
              <a:buChar char="−"/>
              <a:defRPr/>
            </a:lvl6pPr>
            <a:lvl7pPr marL="267300" indent="-132300">
              <a:spcAft>
                <a:spcPts val="0"/>
              </a:spcAft>
              <a:defRPr/>
            </a:lvl7pPr>
            <a:lvl8pPr marL="267300" indent="-132300">
              <a:spcAft>
                <a:spcPts val="0"/>
              </a:spcAft>
              <a:defRPr/>
            </a:lvl8pPr>
            <a:lvl9pPr marL="267300" indent="-132300">
              <a:spcAft>
                <a:spcPts val="0"/>
              </a:spcAft>
              <a:defRPr/>
            </a:lvl9pPr>
          </a:lstStyle>
          <a:p>
            <a:pPr lvl="0"/>
            <a:r>
              <a:rPr lang="en-US" noProof="0" dirty="0"/>
              <a:t>Click to 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  <p:sp>
        <p:nvSpPr>
          <p:cNvPr id="19" name="Text Placeholder 8">
            <a:extLst>
              <a:ext uri="{FF2B5EF4-FFF2-40B4-BE49-F238E27FC236}">
                <a16:creationId xmlns:a16="http://schemas.microsoft.com/office/drawing/2014/main" id="{0BD8344B-373A-4CA8-9F91-E02B0DA48BC6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6171687" y="3120553"/>
            <a:ext cx="2712000" cy="3238500"/>
          </a:xfrm>
        </p:spPr>
        <p:txBody>
          <a:bodyPr>
            <a:noAutofit/>
          </a:bodyPr>
          <a:lstStyle>
            <a:lvl1pPr marL="0" indent="0" algn="l">
              <a:buFontTx/>
              <a:buNone/>
              <a:defRPr sz="1200" b="1">
                <a:solidFill>
                  <a:schemeClr val="bg1"/>
                </a:solidFill>
              </a:defRPr>
            </a:lvl1pPr>
            <a:lvl2pPr marL="104775" indent="-104775" algn="l">
              <a:spcAft>
                <a:spcPts val="0"/>
              </a:spcAft>
              <a:buClrTx/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bg1"/>
                </a:solidFill>
              </a:defRPr>
            </a:lvl2pPr>
            <a:lvl3pPr marL="228600" indent="-104775" algn="l">
              <a:spcAft>
                <a:spcPts val="0"/>
              </a:spcAft>
              <a:buClrTx/>
              <a:buSzPct val="100000"/>
              <a:buFont typeface="Arial" panose="020B0604020202020204" pitchFamily="34" charset="0"/>
              <a:buChar char="−"/>
              <a:defRPr sz="1200">
                <a:solidFill>
                  <a:schemeClr val="bg1"/>
                </a:solidFill>
              </a:defRPr>
            </a:lvl3pPr>
            <a:lvl4pPr marL="352425" indent="-104775" algn="l">
              <a:spcAft>
                <a:spcPts val="0"/>
              </a:spcAft>
              <a:buClrTx/>
              <a:buSzPct val="100000"/>
              <a:buFont typeface="Arial" panose="020B0604020202020204" pitchFamily="34" charset="0"/>
              <a:buChar char="◦"/>
              <a:defRPr sz="1200">
                <a:solidFill>
                  <a:schemeClr val="bg1"/>
                </a:solidFill>
              </a:defRPr>
            </a:lvl4pPr>
            <a:lvl5pPr marL="476250" indent="-104775" algn="l">
              <a:spcAft>
                <a:spcPts val="0"/>
              </a:spcAft>
              <a:buClrTx/>
              <a:buSzPct val="100000"/>
              <a:buFont typeface="Arial" panose="020B0604020202020204" pitchFamily="34" charset="0"/>
              <a:buChar char="−"/>
              <a:defRPr sz="1200" baseline="0">
                <a:solidFill>
                  <a:schemeClr val="bg1"/>
                </a:solidFill>
              </a:defRPr>
            </a:lvl5pPr>
            <a:lvl6pPr marL="267300" indent="-132300">
              <a:spcAft>
                <a:spcPts val="0"/>
              </a:spcAft>
              <a:buFont typeface="Verdana" panose="020B0604030504040204" pitchFamily="34" charset="0"/>
              <a:buChar char="−"/>
              <a:defRPr/>
            </a:lvl6pPr>
            <a:lvl7pPr marL="267300" indent="-132300">
              <a:spcAft>
                <a:spcPts val="0"/>
              </a:spcAft>
              <a:defRPr/>
            </a:lvl7pPr>
            <a:lvl8pPr marL="267300" indent="-132300">
              <a:spcAft>
                <a:spcPts val="0"/>
              </a:spcAft>
              <a:defRPr/>
            </a:lvl8pPr>
            <a:lvl9pPr marL="267300" indent="-132300">
              <a:spcAft>
                <a:spcPts val="0"/>
              </a:spcAft>
              <a:defRPr/>
            </a:lvl9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US" noProof="0" dirty="0"/>
          </a:p>
        </p:txBody>
      </p:sp>
      <p:sp>
        <p:nvSpPr>
          <p:cNvPr id="20" name="Text Placeholder 8">
            <a:extLst>
              <a:ext uri="{FF2B5EF4-FFF2-40B4-BE49-F238E27FC236}">
                <a16:creationId xmlns:a16="http://schemas.microsoft.com/office/drawing/2014/main" id="{55636606-D676-4661-AF12-C0DF71DF3A73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3330040" y="3124202"/>
            <a:ext cx="2712000" cy="3238499"/>
          </a:xfrm>
        </p:spPr>
        <p:txBody>
          <a:bodyPr>
            <a:noAutofit/>
          </a:bodyPr>
          <a:lstStyle>
            <a:lvl1pPr marL="0" indent="0" algn="l">
              <a:buFontTx/>
              <a:buNone/>
              <a:defRPr sz="1200" b="1">
                <a:solidFill>
                  <a:schemeClr val="bg1"/>
                </a:solidFill>
              </a:defRPr>
            </a:lvl1pPr>
            <a:lvl2pPr marL="104775" indent="-104775" algn="l">
              <a:spcAft>
                <a:spcPts val="0"/>
              </a:spcAft>
              <a:buClrTx/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bg1"/>
                </a:solidFill>
              </a:defRPr>
            </a:lvl2pPr>
            <a:lvl3pPr marL="228600" indent="-104775" algn="l">
              <a:spcAft>
                <a:spcPts val="0"/>
              </a:spcAft>
              <a:buClrTx/>
              <a:buSzPct val="100000"/>
              <a:buFont typeface="Arial" panose="020B0604020202020204" pitchFamily="34" charset="0"/>
              <a:buChar char="−"/>
              <a:defRPr sz="1200">
                <a:solidFill>
                  <a:schemeClr val="bg1"/>
                </a:solidFill>
              </a:defRPr>
            </a:lvl3pPr>
            <a:lvl4pPr marL="352425" indent="-104775" algn="l">
              <a:spcAft>
                <a:spcPts val="0"/>
              </a:spcAft>
              <a:buClrTx/>
              <a:buSzPct val="100000"/>
              <a:buFont typeface="Arial" panose="020B0604020202020204" pitchFamily="34" charset="0"/>
              <a:buChar char="◦"/>
              <a:defRPr sz="1200">
                <a:solidFill>
                  <a:schemeClr val="bg1"/>
                </a:solidFill>
              </a:defRPr>
            </a:lvl4pPr>
            <a:lvl5pPr marL="476250" indent="-104775" algn="l">
              <a:spcAft>
                <a:spcPts val="0"/>
              </a:spcAft>
              <a:buClrTx/>
              <a:buSzPct val="100000"/>
              <a:buFont typeface="Arial" panose="020B0604020202020204" pitchFamily="34" charset="0"/>
              <a:buChar char="−"/>
              <a:defRPr sz="1200" baseline="0">
                <a:solidFill>
                  <a:schemeClr val="bg1"/>
                </a:solidFill>
              </a:defRPr>
            </a:lvl5pPr>
            <a:lvl6pPr marL="267300" indent="-132300">
              <a:spcAft>
                <a:spcPts val="0"/>
              </a:spcAft>
              <a:buFont typeface="Verdana" panose="020B0604030504040204" pitchFamily="34" charset="0"/>
              <a:buChar char="−"/>
              <a:defRPr/>
            </a:lvl6pPr>
            <a:lvl7pPr marL="267300" indent="-132300">
              <a:spcAft>
                <a:spcPts val="0"/>
              </a:spcAft>
              <a:defRPr/>
            </a:lvl7pPr>
            <a:lvl8pPr marL="267300" indent="-132300">
              <a:spcAft>
                <a:spcPts val="0"/>
              </a:spcAft>
              <a:defRPr/>
            </a:lvl8pPr>
            <a:lvl9pPr marL="267300" indent="-132300">
              <a:spcAft>
                <a:spcPts val="0"/>
              </a:spcAft>
              <a:defRPr/>
            </a:lvl9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US" noProof="0" dirty="0"/>
          </a:p>
        </p:txBody>
      </p:sp>
      <p:sp>
        <p:nvSpPr>
          <p:cNvPr id="21" name="Text Placeholder 8">
            <a:extLst>
              <a:ext uri="{FF2B5EF4-FFF2-40B4-BE49-F238E27FC236}">
                <a16:creationId xmlns:a16="http://schemas.microsoft.com/office/drawing/2014/main" id="{59A4F706-D410-4A3E-B5DE-E6CD51845EA7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9035701" y="3108508"/>
            <a:ext cx="2697183" cy="3254192"/>
          </a:xfrm>
        </p:spPr>
        <p:txBody>
          <a:bodyPr>
            <a:noAutofit/>
          </a:bodyPr>
          <a:lstStyle>
            <a:lvl1pPr marL="0" indent="0" algn="l">
              <a:buFontTx/>
              <a:buNone/>
              <a:defRPr sz="1200" b="1">
                <a:solidFill>
                  <a:schemeClr val="bg1"/>
                </a:solidFill>
              </a:defRPr>
            </a:lvl1pPr>
            <a:lvl2pPr marL="104775" indent="-104775" algn="l">
              <a:spcAft>
                <a:spcPts val="0"/>
              </a:spcAft>
              <a:buClrTx/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bg1"/>
                </a:solidFill>
              </a:defRPr>
            </a:lvl2pPr>
            <a:lvl3pPr marL="228600" indent="-104775" algn="l">
              <a:spcAft>
                <a:spcPts val="0"/>
              </a:spcAft>
              <a:buClrTx/>
              <a:buSzPct val="100000"/>
              <a:buFont typeface="Arial" panose="020B0604020202020204" pitchFamily="34" charset="0"/>
              <a:buChar char="−"/>
              <a:defRPr sz="1200">
                <a:solidFill>
                  <a:schemeClr val="bg1"/>
                </a:solidFill>
              </a:defRPr>
            </a:lvl3pPr>
            <a:lvl4pPr marL="352425" indent="-104775" algn="l">
              <a:spcAft>
                <a:spcPts val="0"/>
              </a:spcAft>
              <a:buClrTx/>
              <a:buSzPct val="100000"/>
              <a:buFont typeface="Arial" panose="020B0604020202020204" pitchFamily="34" charset="0"/>
              <a:buChar char="◦"/>
              <a:defRPr sz="1200">
                <a:solidFill>
                  <a:schemeClr val="bg1"/>
                </a:solidFill>
              </a:defRPr>
            </a:lvl4pPr>
            <a:lvl5pPr marL="476250" indent="-104775" algn="l">
              <a:spcAft>
                <a:spcPts val="0"/>
              </a:spcAft>
              <a:buClrTx/>
              <a:buSzPct val="100000"/>
              <a:buFont typeface="Arial" panose="020B0604020202020204" pitchFamily="34" charset="0"/>
              <a:buChar char="−"/>
              <a:defRPr sz="1200" baseline="0">
                <a:solidFill>
                  <a:schemeClr val="bg1"/>
                </a:solidFill>
              </a:defRPr>
            </a:lvl5pPr>
            <a:lvl6pPr marL="267300" indent="-132300">
              <a:spcAft>
                <a:spcPts val="0"/>
              </a:spcAft>
              <a:buFont typeface="Verdana" panose="020B0604030504040204" pitchFamily="34" charset="0"/>
              <a:buChar char="−"/>
              <a:defRPr/>
            </a:lvl6pPr>
            <a:lvl7pPr marL="267300" indent="-132300">
              <a:spcAft>
                <a:spcPts val="0"/>
              </a:spcAft>
              <a:defRPr/>
            </a:lvl7pPr>
            <a:lvl8pPr marL="267300" indent="-132300">
              <a:spcAft>
                <a:spcPts val="0"/>
              </a:spcAft>
              <a:defRPr/>
            </a:lvl8pPr>
            <a:lvl9pPr marL="267300" indent="-132300">
              <a:spcAft>
                <a:spcPts val="0"/>
              </a:spcAft>
              <a:defRPr/>
            </a:lvl9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US" noProof="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91085825"/>
      </p:ext>
    </p:extLst>
  </p:cSld>
  <p:clrMapOvr>
    <a:masterClrMapping/>
  </p:clrMapOvr>
  <p:transition>
    <p:fade/>
  </p:transition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alifications 2 x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29"/>
          <p:cNvSpPr>
            <a:spLocks noGrp="1"/>
          </p:cNvSpPr>
          <p:nvPr>
            <p:ph type="pic" sz="quarter" idx="20" hasCustomPrompt="1"/>
          </p:nvPr>
        </p:nvSpPr>
        <p:spPr>
          <a:xfrm>
            <a:off x="10485324" y="1853601"/>
            <a:ext cx="1244161" cy="549275"/>
          </a:xfrm>
        </p:spPr>
        <p:txBody>
          <a:bodyPr/>
          <a:lstStyle>
            <a:lvl1pPr marL="0" marR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750"/>
              </a:spcAft>
              <a:buClrTx/>
              <a:buSzTx/>
              <a:buFont typeface="Arial" panose="020B0604020202020204" pitchFamily="34" charset="0"/>
              <a:buNone/>
              <a:tabLst/>
              <a:defRPr sz="675"/>
            </a:lvl1pPr>
          </a:lstStyle>
          <a:p>
            <a:pPr>
              <a:spcBef>
                <a:spcPct val="0"/>
              </a:spcBef>
            </a:pPr>
            <a:r>
              <a:rPr lang="en-US" sz="900" dirty="0">
                <a:solidFill>
                  <a:schemeClr val="bg1"/>
                </a:solidFill>
              </a:rPr>
              <a:t>Co-brand</a:t>
            </a:r>
            <a:br>
              <a:rPr lang="en-US" sz="900" dirty="0">
                <a:solidFill>
                  <a:schemeClr val="bg1"/>
                </a:solidFill>
              </a:rPr>
            </a:br>
            <a:r>
              <a:rPr lang="en-US" sz="900" dirty="0">
                <a:solidFill>
                  <a:schemeClr val="bg1"/>
                </a:solidFill>
              </a:rPr>
              <a:t>Logo</a:t>
            </a:r>
          </a:p>
          <a:p>
            <a:endParaRPr lang="en-GB" dirty="0"/>
          </a:p>
        </p:txBody>
      </p:sp>
      <p:sp>
        <p:nvSpPr>
          <p:cNvPr id="14" name="Picture Placeholder 29"/>
          <p:cNvSpPr>
            <a:spLocks noGrp="1"/>
          </p:cNvSpPr>
          <p:nvPr>
            <p:ph type="pic" sz="quarter" idx="24" hasCustomPrompt="1"/>
          </p:nvPr>
        </p:nvSpPr>
        <p:spPr>
          <a:xfrm>
            <a:off x="4702979" y="4258270"/>
            <a:ext cx="1239381" cy="549275"/>
          </a:xfrm>
        </p:spPr>
        <p:txBody>
          <a:bodyPr/>
          <a:lstStyle>
            <a:lvl1pPr marL="0" marR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750"/>
              </a:spcAft>
              <a:buClrTx/>
              <a:buSzTx/>
              <a:buFont typeface="Arial" panose="020B0604020202020204" pitchFamily="34" charset="0"/>
              <a:buNone/>
              <a:tabLst/>
              <a:defRPr sz="675"/>
            </a:lvl1pPr>
          </a:lstStyle>
          <a:p>
            <a:pPr>
              <a:spcBef>
                <a:spcPct val="0"/>
              </a:spcBef>
            </a:pPr>
            <a:r>
              <a:rPr lang="en-US" sz="900" dirty="0">
                <a:solidFill>
                  <a:schemeClr val="bg1"/>
                </a:solidFill>
              </a:rPr>
              <a:t>Co-brand</a:t>
            </a:r>
            <a:br>
              <a:rPr lang="en-US" sz="900" dirty="0">
                <a:solidFill>
                  <a:schemeClr val="bg1"/>
                </a:solidFill>
              </a:rPr>
            </a:br>
            <a:r>
              <a:rPr lang="en-US" sz="900" dirty="0">
                <a:solidFill>
                  <a:schemeClr val="bg1"/>
                </a:solidFill>
              </a:rPr>
              <a:t>Logo</a:t>
            </a:r>
          </a:p>
          <a:p>
            <a:endParaRPr lang="en-GB" dirty="0"/>
          </a:p>
        </p:txBody>
      </p:sp>
      <p:sp>
        <p:nvSpPr>
          <p:cNvPr id="15" name="Picture Placeholder 29"/>
          <p:cNvSpPr>
            <a:spLocks noGrp="1"/>
          </p:cNvSpPr>
          <p:nvPr>
            <p:ph type="pic" sz="quarter" idx="25" hasCustomPrompt="1"/>
          </p:nvPr>
        </p:nvSpPr>
        <p:spPr>
          <a:xfrm>
            <a:off x="10500785" y="4258270"/>
            <a:ext cx="1244160" cy="549275"/>
          </a:xfrm>
        </p:spPr>
        <p:txBody>
          <a:bodyPr/>
          <a:lstStyle>
            <a:lvl1pPr marL="0" marR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750"/>
              </a:spcAft>
              <a:buClrTx/>
              <a:buSzTx/>
              <a:buFont typeface="Arial" panose="020B0604020202020204" pitchFamily="34" charset="0"/>
              <a:buNone/>
              <a:tabLst/>
              <a:defRPr sz="675"/>
            </a:lvl1pPr>
          </a:lstStyle>
          <a:p>
            <a:pPr>
              <a:spcBef>
                <a:spcPct val="0"/>
              </a:spcBef>
            </a:pPr>
            <a:r>
              <a:rPr lang="en-US" sz="900" dirty="0">
                <a:solidFill>
                  <a:schemeClr val="bg1"/>
                </a:solidFill>
              </a:rPr>
              <a:t>Co-brand</a:t>
            </a:r>
            <a:br>
              <a:rPr lang="en-US" sz="900" dirty="0">
                <a:solidFill>
                  <a:schemeClr val="bg1"/>
                </a:solidFill>
              </a:rPr>
            </a:br>
            <a:r>
              <a:rPr lang="en-US" sz="900" dirty="0">
                <a:solidFill>
                  <a:schemeClr val="bg1"/>
                </a:solidFill>
              </a:rPr>
              <a:t>Logo</a:t>
            </a:r>
          </a:p>
          <a:p>
            <a:endParaRPr lang="en-GB" dirty="0"/>
          </a:p>
        </p:txBody>
      </p:sp>
      <p:sp>
        <p:nvSpPr>
          <p:cNvPr id="17" name="Picture Placeholder 29"/>
          <p:cNvSpPr>
            <a:spLocks noGrp="1"/>
          </p:cNvSpPr>
          <p:nvPr>
            <p:ph type="pic" sz="quarter" idx="19" hasCustomPrompt="1"/>
          </p:nvPr>
        </p:nvSpPr>
        <p:spPr>
          <a:xfrm>
            <a:off x="4735149" y="1857894"/>
            <a:ext cx="1210207" cy="549275"/>
          </a:xfrm>
        </p:spPr>
        <p:txBody>
          <a:bodyPr/>
          <a:lstStyle>
            <a:lvl1pPr marL="0" marR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750"/>
              </a:spcAft>
              <a:buClrTx/>
              <a:buSzTx/>
              <a:buFont typeface="Arial" panose="020B0604020202020204" pitchFamily="34" charset="0"/>
              <a:buNone/>
              <a:tabLst/>
              <a:defRPr sz="675"/>
            </a:lvl1pPr>
          </a:lstStyle>
          <a:p>
            <a:pPr>
              <a:spcBef>
                <a:spcPct val="0"/>
              </a:spcBef>
            </a:pPr>
            <a:r>
              <a:rPr lang="en-US" sz="900" dirty="0">
                <a:solidFill>
                  <a:schemeClr val="bg1"/>
                </a:solidFill>
              </a:rPr>
              <a:t>Co-brand</a:t>
            </a:r>
            <a:br>
              <a:rPr lang="en-US" sz="900" dirty="0">
                <a:solidFill>
                  <a:schemeClr val="bg1"/>
                </a:solidFill>
              </a:rPr>
            </a:br>
            <a:r>
              <a:rPr lang="en-US" sz="900" dirty="0">
                <a:solidFill>
                  <a:schemeClr val="bg1"/>
                </a:solidFill>
              </a:rPr>
              <a:t>Logo</a:t>
            </a:r>
          </a:p>
          <a:p>
            <a:endParaRPr lang="en-GB" dirty="0"/>
          </a:p>
        </p:txBody>
      </p:sp>
      <p:sp>
        <p:nvSpPr>
          <p:cNvPr id="28" name="Text Placeholder 8">
            <a:extLst>
              <a:ext uri="{FF2B5EF4-FFF2-40B4-BE49-F238E27FC236}">
                <a16:creationId xmlns:a16="http://schemas.microsoft.com/office/drawing/2014/main" id="{0D485CFD-E778-438B-9F95-AA857AF5CACE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470344" y="1856232"/>
            <a:ext cx="5473257" cy="1695450"/>
          </a:xfrm>
        </p:spPr>
        <p:txBody>
          <a:bodyPr>
            <a:noAutofit/>
          </a:bodyPr>
          <a:lstStyle>
            <a:lvl1pPr marL="0" indent="0" algn="l">
              <a:buFontTx/>
              <a:buNone/>
              <a:defRPr sz="1200" b="1">
                <a:solidFill>
                  <a:schemeClr val="accent1"/>
                </a:solidFill>
              </a:defRPr>
            </a:lvl1pPr>
            <a:lvl2pPr marL="104775" indent="-104775" algn="l">
              <a:spcAft>
                <a:spcPts val="750"/>
              </a:spcAft>
              <a:buClrTx/>
              <a:buSzPct val="100000"/>
              <a:buFont typeface="Arial" panose="020B0604020202020204" pitchFamily="34" charset="0"/>
              <a:buChar char="•"/>
              <a:defRPr sz="1200"/>
            </a:lvl2pPr>
            <a:lvl3pPr marL="228600" indent="-104775" algn="l">
              <a:spcAft>
                <a:spcPts val="750"/>
              </a:spcAft>
              <a:buClrTx/>
              <a:buSzPct val="100000"/>
              <a:buFont typeface="Arial" panose="020B0604020202020204" pitchFamily="34" charset="0"/>
              <a:buChar char="−"/>
              <a:defRPr sz="1200"/>
            </a:lvl3pPr>
            <a:lvl4pPr marL="352425" indent="-104775" algn="l">
              <a:spcAft>
                <a:spcPts val="750"/>
              </a:spcAft>
              <a:buClrTx/>
              <a:buSzPct val="100000"/>
              <a:buFont typeface="Arial" panose="020B0604020202020204" pitchFamily="34" charset="0"/>
              <a:buChar char="◦"/>
              <a:defRPr sz="1200"/>
            </a:lvl4pPr>
            <a:lvl5pPr marL="476250" indent="-104775" algn="l">
              <a:spcAft>
                <a:spcPts val="750"/>
              </a:spcAft>
              <a:buClrTx/>
              <a:buSzPct val="100000"/>
              <a:buFont typeface="Arial" panose="020B0604020202020204" pitchFamily="34" charset="0"/>
              <a:buChar char="−"/>
              <a:defRPr sz="1200" baseline="0"/>
            </a:lvl5pPr>
            <a:lvl6pPr marL="267300" indent="-132300">
              <a:spcAft>
                <a:spcPts val="750"/>
              </a:spcAft>
              <a:buFont typeface="Verdana" panose="020B0604030504040204" pitchFamily="34" charset="0"/>
              <a:buChar char="−"/>
              <a:defRPr/>
            </a:lvl6pPr>
            <a:lvl7pPr marL="267300" indent="-132300">
              <a:spcAft>
                <a:spcPts val="750"/>
              </a:spcAft>
              <a:defRPr/>
            </a:lvl7pPr>
            <a:lvl8pPr marL="267300" indent="-132300">
              <a:spcAft>
                <a:spcPts val="750"/>
              </a:spcAft>
              <a:defRPr/>
            </a:lvl8pPr>
            <a:lvl9pPr marL="267300" indent="-132300">
              <a:spcAft>
                <a:spcPts val="750"/>
              </a:spcAft>
              <a:defRPr/>
            </a:lvl9pPr>
          </a:lstStyle>
          <a:p>
            <a:pPr lvl="0"/>
            <a:r>
              <a:rPr lang="en-US" noProof="0" dirty="0"/>
              <a:t>Click to 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  <p:sp>
        <p:nvSpPr>
          <p:cNvPr id="29" name="Text Placeholder 8">
            <a:extLst>
              <a:ext uri="{FF2B5EF4-FFF2-40B4-BE49-F238E27FC236}">
                <a16:creationId xmlns:a16="http://schemas.microsoft.com/office/drawing/2014/main" id="{1995C2BA-4183-48F4-92D9-4620CCDF5C16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6257042" y="1847618"/>
            <a:ext cx="5464615" cy="1695450"/>
          </a:xfrm>
        </p:spPr>
        <p:txBody>
          <a:bodyPr>
            <a:noAutofit/>
          </a:bodyPr>
          <a:lstStyle>
            <a:lvl1pPr marL="0" indent="0" algn="l">
              <a:buFontTx/>
              <a:buNone/>
              <a:defRPr sz="1200" b="1">
                <a:solidFill>
                  <a:schemeClr val="accent1"/>
                </a:solidFill>
              </a:defRPr>
            </a:lvl1pPr>
            <a:lvl2pPr marL="104775" indent="-104775" algn="l">
              <a:spcAft>
                <a:spcPts val="750"/>
              </a:spcAft>
              <a:buClrTx/>
              <a:buSzPct val="100000"/>
              <a:buFont typeface="Arial" panose="020B0604020202020204" pitchFamily="34" charset="0"/>
              <a:buChar char="•"/>
              <a:defRPr sz="1200"/>
            </a:lvl2pPr>
            <a:lvl3pPr marL="228600" indent="-104775" algn="l">
              <a:spcAft>
                <a:spcPts val="750"/>
              </a:spcAft>
              <a:buClrTx/>
              <a:buSzPct val="100000"/>
              <a:buFont typeface="Arial" panose="020B0604020202020204" pitchFamily="34" charset="0"/>
              <a:buChar char="−"/>
              <a:defRPr sz="1200"/>
            </a:lvl3pPr>
            <a:lvl4pPr marL="352425" indent="-104775" algn="l">
              <a:spcAft>
                <a:spcPts val="750"/>
              </a:spcAft>
              <a:buClrTx/>
              <a:buSzPct val="100000"/>
              <a:buFont typeface="Arial" panose="020B0604020202020204" pitchFamily="34" charset="0"/>
              <a:buChar char="◦"/>
              <a:defRPr sz="1200"/>
            </a:lvl4pPr>
            <a:lvl5pPr marL="476250" indent="-104775" algn="l">
              <a:spcAft>
                <a:spcPts val="750"/>
              </a:spcAft>
              <a:buClrTx/>
              <a:buSzPct val="100000"/>
              <a:buFont typeface="Arial" panose="020B0604020202020204" pitchFamily="34" charset="0"/>
              <a:buChar char="−"/>
              <a:defRPr sz="1200" baseline="0"/>
            </a:lvl5pPr>
            <a:lvl6pPr marL="267300" indent="-132300">
              <a:spcAft>
                <a:spcPts val="750"/>
              </a:spcAft>
              <a:buFont typeface="Verdana" panose="020B0604030504040204" pitchFamily="34" charset="0"/>
              <a:buChar char="−"/>
              <a:defRPr/>
            </a:lvl6pPr>
            <a:lvl7pPr marL="267300" indent="-132300">
              <a:spcAft>
                <a:spcPts val="750"/>
              </a:spcAft>
              <a:defRPr/>
            </a:lvl7pPr>
            <a:lvl8pPr marL="267300" indent="-132300">
              <a:spcAft>
                <a:spcPts val="750"/>
              </a:spcAft>
              <a:defRPr/>
            </a:lvl8pPr>
            <a:lvl9pPr marL="267300" indent="-132300">
              <a:spcAft>
                <a:spcPts val="750"/>
              </a:spcAft>
              <a:defRPr/>
            </a:lvl9pPr>
          </a:lstStyle>
          <a:p>
            <a:pPr lvl="0"/>
            <a:r>
              <a:rPr lang="en-US" noProof="0" dirty="0"/>
              <a:t>Click to 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  <p:sp>
        <p:nvSpPr>
          <p:cNvPr id="30" name="Text Placeholder 8">
            <a:extLst>
              <a:ext uri="{FF2B5EF4-FFF2-40B4-BE49-F238E27FC236}">
                <a16:creationId xmlns:a16="http://schemas.microsoft.com/office/drawing/2014/main" id="{2DC3B9DA-0A51-491C-923B-09D36118ADA0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470344" y="4256623"/>
            <a:ext cx="5473257" cy="1695450"/>
          </a:xfrm>
        </p:spPr>
        <p:txBody>
          <a:bodyPr>
            <a:noAutofit/>
          </a:bodyPr>
          <a:lstStyle>
            <a:lvl1pPr marL="0" indent="0" algn="l">
              <a:buFontTx/>
              <a:buNone/>
              <a:defRPr sz="1200" b="1">
                <a:solidFill>
                  <a:schemeClr val="accent1"/>
                </a:solidFill>
              </a:defRPr>
            </a:lvl1pPr>
            <a:lvl2pPr marL="104775" indent="-104775" algn="l">
              <a:spcAft>
                <a:spcPts val="750"/>
              </a:spcAft>
              <a:buClrTx/>
              <a:buSzPct val="100000"/>
              <a:buFont typeface="Arial" panose="020B0604020202020204" pitchFamily="34" charset="0"/>
              <a:buChar char="•"/>
              <a:defRPr sz="1200"/>
            </a:lvl2pPr>
            <a:lvl3pPr marL="228600" indent="-104775" algn="l">
              <a:spcAft>
                <a:spcPts val="750"/>
              </a:spcAft>
              <a:buClrTx/>
              <a:buSzPct val="100000"/>
              <a:buFont typeface="Arial" panose="020B0604020202020204" pitchFamily="34" charset="0"/>
              <a:buChar char="−"/>
              <a:defRPr sz="1200"/>
            </a:lvl3pPr>
            <a:lvl4pPr marL="352425" indent="-104775" algn="l">
              <a:spcAft>
                <a:spcPts val="750"/>
              </a:spcAft>
              <a:buClrTx/>
              <a:buSzPct val="100000"/>
              <a:buFont typeface="Arial" panose="020B0604020202020204" pitchFamily="34" charset="0"/>
              <a:buChar char="◦"/>
              <a:defRPr sz="1200"/>
            </a:lvl4pPr>
            <a:lvl5pPr marL="476250" indent="-104775" algn="l">
              <a:spcAft>
                <a:spcPts val="750"/>
              </a:spcAft>
              <a:buClrTx/>
              <a:buSzPct val="100000"/>
              <a:buFont typeface="Arial" panose="020B0604020202020204" pitchFamily="34" charset="0"/>
              <a:buChar char="−"/>
              <a:defRPr sz="1200" baseline="0"/>
            </a:lvl5pPr>
            <a:lvl6pPr marL="267300" indent="-132300">
              <a:spcAft>
                <a:spcPts val="750"/>
              </a:spcAft>
              <a:buFont typeface="Verdana" panose="020B0604030504040204" pitchFamily="34" charset="0"/>
              <a:buChar char="−"/>
              <a:defRPr/>
            </a:lvl6pPr>
            <a:lvl7pPr marL="267300" indent="-132300">
              <a:spcAft>
                <a:spcPts val="750"/>
              </a:spcAft>
              <a:defRPr/>
            </a:lvl7pPr>
            <a:lvl8pPr marL="267300" indent="-132300">
              <a:spcAft>
                <a:spcPts val="750"/>
              </a:spcAft>
              <a:defRPr/>
            </a:lvl8pPr>
            <a:lvl9pPr marL="267300" indent="-132300">
              <a:spcAft>
                <a:spcPts val="750"/>
              </a:spcAft>
              <a:defRPr/>
            </a:lvl9pPr>
          </a:lstStyle>
          <a:p>
            <a:pPr lvl="0"/>
            <a:r>
              <a:rPr lang="en-US" noProof="0" dirty="0"/>
              <a:t>Click to 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  <p:sp>
        <p:nvSpPr>
          <p:cNvPr id="31" name="Text Placeholder 8">
            <a:extLst>
              <a:ext uri="{FF2B5EF4-FFF2-40B4-BE49-F238E27FC236}">
                <a16:creationId xmlns:a16="http://schemas.microsoft.com/office/drawing/2014/main" id="{70BD43BA-DF89-409F-B9BF-2853EC358260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>
          <a:xfrm>
            <a:off x="6257043" y="4256623"/>
            <a:ext cx="5483852" cy="1695450"/>
          </a:xfrm>
        </p:spPr>
        <p:txBody>
          <a:bodyPr>
            <a:noAutofit/>
          </a:bodyPr>
          <a:lstStyle>
            <a:lvl1pPr marL="0" indent="0" algn="l">
              <a:buFontTx/>
              <a:buNone/>
              <a:defRPr sz="1200" b="1">
                <a:solidFill>
                  <a:schemeClr val="accent1"/>
                </a:solidFill>
              </a:defRPr>
            </a:lvl1pPr>
            <a:lvl2pPr marL="104775" indent="-104775" algn="l">
              <a:spcAft>
                <a:spcPts val="750"/>
              </a:spcAft>
              <a:buClrTx/>
              <a:buSzPct val="100000"/>
              <a:buFont typeface="Arial" panose="020B0604020202020204" pitchFamily="34" charset="0"/>
              <a:buChar char="•"/>
              <a:defRPr sz="1200"/>
            </a:lvl2pPr>
            <a:lvl3pPr marL="228600" indent="-104775" algn="l">
              <a:spcAft>
                <a:spcPts val="750"/>
              </a:spcAft>
              <a:buClrTx/>
              <a:buSzPct val="100000"/>
              <a:buFont typeface="Arial" panose="020B0604020202020204" pitchFamily="34" charset="0"/>
              <a:buChar char="−"/>
              <a:defRPr sz="1200"/>
            </a:lvl3pPr>
            <a:lvl4pPr marL="352425" indent="-104775" algn="l">
              <a:spcAft>
                <a:spcPts val="750"/>
              </a:spcAft>
              <a:buClrTx/>
              <a:buSzPct val="100000"/>
              <a:buFont typeface="Arial" panose="020B0604020202020204" pitchFamily="34" charset="0"/>
              <a:buChar char="◦"/>
              <a:defRPr sz="1200"/>
            </a:lvl4pPr>
            <a:lvl5pPr marL="476250" indent="-104775" algn="l">
              <a:spcAft>
                <a:spcPts val="750"/>
              </a:spcAft>
              <a:buClrTx/>
              <a:buSzPct val="100000"/>
              <a:buFont typeface="Arial" panose="020B0604020202020204" pitchFamily="34" charset="0"/>
              <a:buChar char="−"/>
              <a:defRPr sz="1200" baseline="0"/>
            </a:lvl5pPr>
            <a:lvl6pPr marL="267300" indent="-132300">
              <a:spcAft>
                <a:spcPts val="750"/>
              </a:spcAft>
              <a:buFont typeface="Verdana" panose="020B0604030504040204" pitchFamily="34" charset="0"/>
              <a:buChar char="−"/>
              <a:defRPr/>
            </a:lvl6pPr>
            <a:lvl7pPr marL="267300" indent="-132300">
              <a:spcAft>
                <a:spcPts val="750"/>
              </a:spcAft>
              <a:defRPr/>
            </a:lvl7pPr>
            <a:lvl8pPr marL="267300" indent="-132300">
              <a:spcAft>
                <a:spcPts val="750"/>
              </a:spcAft>
              <a:defRPr/>
            </a:lvl8pPr>
            <a:lvl9pPr marL="267300" indent="-132300">
              <a:spcAft>
                <a:spcPts val="750"/>
              </a:spcAft>
              <a:defRPr/>
            </a:lvl9pPr>
          </a:lstStyle>
          <a:p>
            <a:pPr lvl="0"/>
            <a:r>
              <a:rPr lang="en-US" noProof="0" dirty="0"/>
              <a:t>Click to 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  <p:sp>
        <p:nvSpPr>
          <p:cNvPr id="16" name="Text Placeholder 8">
            <a:extLst>
              <a:ext uri="{FF2B5EF4-FFF2-40B4-BE49-F238E27FC236}">
                <a16:creationId xmlns:a16="http://schemas.microsoft.com/office/drawing/2014/main" id="{E3C8C216-A0D5-48CE-BB18-6E34DE5AE099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463295" y="682940"/>
            <a:ext cx="11277600" cy="757255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None/>
              <a:defRPr sz="18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Click to add subtitle</a:t>
            </a:r>
          </a:p>
        </p:txBody>
      </p:sp>
      <p:sp>
        <p:nvSpPr>
          <p:cNvPr id="18" name="Title Placeholder 1">
            <a:extLst>
              <a:ext uri="{FF2B5EF4-FFF2-40B4-BE49-F238E27FC236}">
                <a16:creationId xmlns:a16="http://schemas.microsoft.com/office/drawing/2014/main" id="{A6B3ABAE-3971-4ECC-8E25-1E94617FBFB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63295" y="345992"/>
            <a:ext cx="11277600" cy="334099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>
              <a:defRPr sz="2100">
                <a:latin typeface="+mj-lt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9D3E3D5E-69E0-409C-B43B-3D03BAF8E640}"/>
              </a:ext>
            </a:extLst>
          </p:cNvPr>
          <p:cNvSpPr/>
          <p:nvPr userDrawn="1"/>
        </p:nvSpPr>
        <p:spPr>
          <a:xfrm>
            <a:off x="470343" y="1715425"/>
            <a:ext cx="5486400" cy="5304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>
              <a:spcAft>
                <a:spcPts val="750"/>
              </a:spcAft>
            </a:pPr>
            <a:endParaRPr lang="en-US" sz="825" noProof="0" dirty="0">
              <a:solidFill>
                <a:schemeClr val="bg1"/>
              </a:solidFill>
            </a:endParaRP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8AC51DC9-50A0-4091-8F6F-9150D453B6B1}"/>
              </a:ext>
            </a:extLst>
          </p:cNvPr>
          <p:cNvSpPr/>
          <p:nvPr userDrawn="1"/>
        </p:nvSpPr>
        <p:spPr>
          <a:xfrm>
            <a:off x="6246196" y="1718774"/>
            <a:ext cx="5486400" cy="5304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>
              <a:spcAft>
                <a:spcPts val="750"/>
              </a:spcAft>
            </a:pPr>
            <a:endParaRPr lang="en-US" sz="825" noProof="0" dirty="0">
              <a:solidFill>
                <a:schemeClr val="bg1"/>
              </a:solidFill>
            </a:endParaRP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A118D7C8-CEED-48A7-ADB2-7610B12C1B07}"/>
              </a:ext>
            </a:extLst>
          </p:cNvPr>
          <p:cNvSpPr/>
          <p:nvPr userDrawn="1"/>
        </p:nvSpPr>
        <p:spPr>
          <a:xfrm>
            <a:off x="470343" y="4126942"/>
            <a:ext cx="5486400" cy="5304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>
              <a:spcAft>
                <a:spcPts val="750"/>
              </a:spcAft>
            </a:pPr>
            <a:endParaRPr lang="en-US" sz="825" noProof="0" dirty="0">
              <a:solidFill>
                <a:schemeClr val="bg1"/>
              </a:solidFill>
            </a:endParaRP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C7A403C2-4204-4E69-B696-73BE1FE1F740}"/>
              </a:ext>
            </a:extLst>
          </p:cNvPr>
          <p:cNvSpPr/>
          <p:nvPr userDrawn="1"/>
        </p:nvSpPr>
        <p:spPr>
          <a:xfrm>
            <a:off x="6246196" y="4130291"/>
            <a:ext cx="5486400" cy="5304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>
              <a:spcAft>
                <a:spcPts val="750"/>
              </a:spcAft>
            </a:pPr>
            <a:endParaRPr lang="en-US" sz="825" noProof="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3843488"/>
      </p:ext>
    </p:extLst>
  </p:cSld>
  <p:clrMapOvr>
    <a:masterClrMapping/>
  </p:clrMapOvr>
  <p:transition>
    <p:fade/>
  </p:transition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En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>
          <a:xfrm>
            <a:off x="464481" y="4189870"/>
            <a:ext cx="8566108" cy="2169796"/>
          </a:xfrm>
        </p:spPr>
        <p:txBody>
          <a:bodyPr anchor="b" anchorCtr="0">
            <a:normAutofit/>
          </a:bodyPr>
          <a:lstStyle>
            <a:lvl1pPr>
              <a:lnSpc>
                <a:spcPct val="100000"/>
              </a:lnSpc>
              <a:spcAft>
                <a:spcPts val="450"/>
              </a:spcAft>
              <a:defRPr sz="8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4" hasCustomPrompt="1"/>
          </p:nvPr>
        </p:nvSpPr>
        <p:spPr>
          <a:xfrm>
            <a:off x="9406185" y="4189870"/>
            <a:ext cx="2319503" cy="1725448"/>
          </a:xfrm>
        </p:spPr>
        <p:txBody>
          <a:bodyPr anchor="ctr" anchorCtr="0">
            <a:normAutofit/>
          </a:bodyPr>
          <a:lstStyle>
            <a:lvl1pPr algn="ctr">
              <a:defRPr sz="800"/>
            </a:lvl1pPr>
          </a:lstStyle>
          <a:p>
            <a:r>
              <a:rPr lang="en-GB" sz="675" dirty="0"/>
              <a:t>Insert sponsorship mark here</a:t>
            </a:r>
            <a:endParaRPr lang="en-GB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5"/>
          </p:nvPr>
        </p:nvSpPr>
        <p:spPr>
          <a:xfrm>
            <a:off x="9406187" y="5995943"/>
            <a:ext cx="2319501" cy="363722"/>
          </a:xfrm>
        </p:spPr>
        <p:txBody>
          <a:bodyPr anchor="b" anchorCtr="0">
            <a:normAutofit/>
          </a:bodyPr>
          <a:lstStyle>
            <a:lvl1pPr>
              <a:lnSpc>
                <a:spcPct val="100000"/>
              </a:lnSpc>
              <a:defRPr sz="8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509271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End slide Black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>
          <a:xfrm>
            <a:off x="466316" y="4194287"/>
            <a:ext cx="8528936" cy="2169796"/>
          </a:xfrm>
        </p:spPr>
        <p:txBody>
          <a:bodyPr anchor="b" anchorCtr="0">
            <a:noAutofit/>
          </a:bodyPr>
          <a:lstStyle>
            <a:lvl1pPr>
              <a:lnSpc>
                <a:spcPct val="100000"/>
              </a:lnSpc>
              <a:spcAft>
                <a:spcPts val="450"/>
              </a:spcAft>
              <a:defRPr sz="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4" hasCustomPrompt="1"/>
          </p:nvPr>
        </p:nvSpPr>
        <p:spPr>
          <a:xfrm>
            <a:off x="9412074" y="4189870"/>
            <a:ext cx="2319503" cy="1725448"/>
          </a:xfrm>
        </p:spPr>
        <p:txBody>
          <a:bodyPr anchor="ctr" anchorCtr="0">
            <a:normAutofit/>
          </a:bodyPr>
          <a:lstStyle>
            <a:lvl1pPr algn="ctr">
              <a:defRPr sz="800">
                <a:solidFill>
                  <a:schemeClr val="bg1"/>
                </a:solidFill>
              </a:defRPr>
            </a:lvl1pPr>
          </a:lstStyle>
          <a:p>
            <a:r>
              <a:rPr lang="en-GB" sz="675" dirty="0"/>
              <a:t>Insert sponsorship mark here</a:t>
            </a:r>
            <a:endParaRPr lang="en-GB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5"/>
          </p:nvPr>
        </p:nvSpPr>
        <p:spPr>
          <a:xfrm>
            <a:off x="9412076" y="5995943"/>
            <a:ext cx="2319501" cy="363722"/>
          </a:xfrm>
        </p:spPr>
        <p:txBody>
          <a:bodyPr anchor="b" anchorCtr="0">
            <a:noAutofit/>
          </a:bodyPr>
          <a:lstStyle>
            <a:lvl1pPr>
              <a:lnSpc>
                <a:spcPct val="100000"/>
              </a:lnSpc>
              <a:defRPr sz="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869368264"/>
      </p:ext>
    </p:extLst>
  </p:cSld>
  <p:clrMapOvr>
    <a:masterClrMapping/>
  </p:clrMapOvr>
  <p:hf hdr="0" dt="0"/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空白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C05A628D-2650-AD48-804E-8BA2A0597108}"/>
              </a:ext>
            </a:extLst>
          </p:cNvPr>
          <p:cNvSpPr txBox="1"/>
          <p:nvPr userDrawn="1"/>
        </p:nvSpPr>
        <p:spPr>
          <a:xfrm>
            <a:off x="654049" y="6629401"/>
            <a:ext cx="5355168" cy="1384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0">
              <a:spcBef>
                <a:spcPts val="600"/>
              </a:spcBef>
              <a:buSzPct val="100000"/>
              <a:buFont typeface="Arial"/>
              <a:buNone/>
            </a:pPr>
            <a:r>
              <a:rPr lang="en-US" sz="900" noProof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© 2021. For information, contact Deloitte Global</a:t>
            </a:r>
          </a:p>
        </p:txBody>
      </p:sp>
    </p:spTree>
    <p:extLst>
      <p:ext uri="{BB962C8B-B14F-4D97-AF65-F5344CB8AC3E}">
        <p14:creationId xmlns:p14="http://schemas.microsoft.com/office/powerpoint/2010/main" val="1423400836"/>
      </p:ext>
    </p:extLst>
  </p:cSld>
  <p:clrMapOvr>
    <a:masterClrMapping/>
  </p:clrMapOvr>
  <p:transition>
    <p:fade/>
  </p:transition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 - Black">
    <p:bg bwMode="gray"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 bwMode="gray">
          <a:xfrm>
            <a:off x="475202" y="5845180"/>
            <a:ext cx="5592011" cy="505645"/>
          </a:xfrm>
          <a:prstGeom prst="rect">
            <a:avLst/>
          </a:prstGeom>
        </p:spPr>
        <p:txBody>
          <a:bodyPr lIns="0" tIns="0" rIns="0" bIns="0" anchor="b" anchorCtr="0">
            <a:noAutofit/>
          </a:bodyPr>
          <a:lstStyle>
            <a:lvl1pPr marL="0" indent="0" algn="l">
              <a:lnSpc>
                <a:spcPct val="100000"/>
              </a:lnSpc>
              <a:spcAft>
                <a:spcPts val="0"/>
              </a:spcAft>
              <a:buNone/>
              <a:defRPr sz="1800" b="1">
                <a:solidFill>
                  <a:schemeClr val="bg1"/>
                </a:solidFill>
              </a:defRPr>
            </a:lvl1pPr>
            <a:lvl2pPr marL="0" indent="0" algn="l">
              <a:buNone/>
              <a:defRPr sz="1600" b="0">
                <a:solidFill>
                  <a:schemeClr val="bg1"/>
                </a:solidFill>
              </a:defRPr>
            </a:lvl2pPr>
            <a:lvl3pPr marL="1219178" indent="0" algn="ctr">
              <a:buNone/>
              <a:defRPr sz="2400"/>
            </a:lvl3pPr>
            <a:lvl4pPr marL="1828766" indent="0" algn="ctr">
              <a:buNone/>
              <a:defRPr sz="2134"/>
            </a:lvl4pPr>
            <a:lvl5pPr marL="2438354" indent="0" algn="ctr">
              <a:buNone/>
              <a:defRPr sz="2134"/>
            </a:lvl5pPr>
            <a:lvl6pPr marL="3047943" indent="0" algn="ctr">
              <a:buNone/>
              <a:defRPr sz="2134"/>
            </a:lvl6pPr>
            <a:lvl7pPr marL="3657532" indent="0" algn="ctr">
              <a:buNone/>
              <a:defRPr sz="2134"/>
            </a:lvl7pPr>
            <a:lvl8pPr marL="4267121" indent="0" algn="ctr">
              <a:buNone/>
              <a:defRPr sz="2134"/>
            </a:lvl8pPr>
            <a:lvl9pPr marL="4876709" indent="0" algn="ctr">
              <a:buNone/>
              <a:defRPr sz="2134"/>
            </a:lvl9pPr>
          </a:lstStyle>
          <a:p>
            <a:r>
              <a:rPr lang="en-US" noProof="0" dirty="0"/>
              <a:t>Click to edit Master title style</a:t>
            </a:r>
          </a:p>
          <a:p>
            <a:pPr lvl="1"/>
            <a:r>
              <a:rPr lang="en-US" noProof="0" dirty="0"/>
              <a:t>Click to edit Master subtitle style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475201" y="6362701"/>
            <a:ext cx="5594349" cy="298451"/>
          </a:xfrm>
          <a:prstGeom prst="rect">
            <a:avLst/>
          </a:prstGeom>
        </p:spPr>
        <p:txBody>
          <a:bodyPr/>
          <a:lstStyle>
            <a:lvl1pPr>
              <a:spcAft>
                <a:spcPts val="0"/>
              </a:spcAft>
              <a:defRPr sz="105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  <p:grpSp>
        <p:nvGrpSpPr>
          <p:cNvPr id="22" name="Group 21"/>
          <p:cNvGrpSpPr>
            <a:grpSpLocks noChangeAspect="1"/>
          </p:cNvGrpSpPr>
          <p:nvPr/>
        </p:nvGrpSpPr>
        <p:grpSpPr>
          <a:xfrm>
            <a:off x="469900" y="457761"/>
            <a:ext cx="1998000" cy="374400"/>
            <a:chOff x="398463" y="404813"/>
            <a:chExt cx="1627187" cy="307976"/>
          </a:xfrm>
          <a:solidFill>
            <a:schemeClr val="tx1"/>
          </a:solidFill>
        </p:grpSpPr>
        <p:sp>
          <p:nvSpPr>
            <p:cNvPr id="23" name="Oval 5"/>
            <p:cNvSpPr>
              <a:spLocks noChangeArrowheads="1"/>
            </p:cNvSpPr>
            <p:nvPr/>
          </p:nvSpPr>
          <p:spPr bwMode="auto">
            <a:xfrm>
              <a:off x="1938338" y="625476"/>
              <a:ext cx="87312" cy="87313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2600" dirty="0">
                <a:solidFill>
                  <a:schemeClr val="bg1"/>
                </a:solidFill>
              </a:endParaRPr>
            </a:p>
          </p:txBody>
        </p:sp>
        <p:sp>
          <p:nvSpPr>
            <p:cNvPr id="24" name="Freeform 6"/>
            <p:cNvSpPr>
              <a:spLocks noEditPoints="1"/>
            </p:cNvSpPr>
            <p:nvPr/>
          </p:nvSpPr>
          <p:spPr bwMode="auto">
            <a:xfrm>
              <a:off x="398463" y="406401"/>
              <a:ext cx="247650" cy="301625"/>
            </a:xfrm>
            <a:custGeom>
              <a:avLst/>
              <a:gdLst>
                <a:gd name="T0" fmla="*/ 287 w 287"/>
                <a:gd name="T1" fmla="*/ 166 h 347"/>
                <a:gd name="T2" fmla="*/ 240 w 287"/>
                <a:gd name="T3" fmla="*/ 300 h 347"/>
                <a:gd name="T4" fmla="*/ 109 w 287"/>
                <a:gd name="T5" fmla="*/ 347 h 347"/>
                <a:gd name="T6" fmla="*/ 0 w 287"/>
                <a:gd name="T7" fmla="*/ 347 h 347"/>
                <a:gd name="T8" fmla="*/ 0 w 287"/>
                <a:gd name="T9" fmla="*/ 0 h 347"/>
                <a:gd name="T10" fmla="*/ 117 w 287"/>
                <a:gd name="T11" fmla="*/ 0 h 347"/>
                <a:gd name="T12" fmla="*/ 243 w 287"/>
                <a:gd name="T13" fmla="*/ 43 h 347"/>
                <a:gd name="T14" fmla="*/ 287 w 287"/>
                <a:gd name="T15" fmla="*/ 166 h 347"/>
                <a:gd name="T16" fmla="*/ 192 w 287"/>
                <a:gd name="T17" fmla="*/ 170 h 347"/>
                <a:gd name="T18" fmla="*/ 174 w 287"/>
                <a:gd name="T19" fmla="*/ 99 h 347"/>
                <a:gd name="T20" fmla="*/ 118 w 287"/>
                <a:gd name="T21" fmla="*/ 76 h 347"/>
                <a:gd name="T22" fmla="*/ 91 w 287"/>
                <a:gd name="T23" fmla="*/ 76 h 347"/>
                <a:gd name="T24" fmla="*/ 91 w 287"/>
                <a:gd name="T25" fmla="*/ 270 h 347"/>
                <a:gd name="T26" fmla="*/ 111 w 287"/>
                <a:gd name="T27" fmla="*/ 270 h 347"/>
                <a:gd name="T28" fmla="*/ 173 w 287"/>
                <a:gd name="T29" fmla="*/ 245 h 347"/>
                <a:gd name="T30" fmla="*/ 192 w 287"/>
                <a:gd name="T31" fmla="*/ 170 h 3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87" h="347">
                  <a:moveTo>
                    <a:pt x="287" y="166"/>
                  </a:moveTo>
                  <a:cubicBezTo>
                    <a:pt x="287" y="224"/>
                    <a:pt x="271" y="269"/>
                    <a:pt x="240" y="300"/>
                  </a:cubicBezTo>
                  <a:cubicBezTo>
                    <a:pt x="209" y="331"/>
                    <a:pt x="165" y="347"/>
                    <a:pt x="109" y="347"/>
                  </a:cubicBezTo>
                  <a:cubicBezTo>
                    <a:pt x="0" y="347"/>
                    <a:pt x="0" y="347"/>
                    <a:pt x="0" y="347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17" y="0"/>
                    <a:pt x="117" y="0"/>
                    <a:pt x="117" y="0"/>
                  </a:cubicBezTo>
                  <a:cubicBezTo>
                    <a:pt x="171" y="0"/>
                    <a:pt x="213" y="15"/>
                    <a:pt x="243" y="43"/>
                  </a:cubicBezTo>
                  <a:cubicBezTo>
                    <a:pt x="272" y="72"/>
                    <a:pt x="287" y="113"/>
                    <a:pt x="287" y="166"/>
                  </a:cubicBezTo>
                  <a:moveTo>
                    <a:pt x="192" y="170"/>
                  </a:moveTo>
                  <a:cubicBezTo>
                    <a:pt x="192" y="138"/>
                    <a:pt x="186" y="114"/>
                    <a:pt x="174" y="99"/>
                  </a:cubicBezTo>
                  <a:cubicBezTo>
                    <a:pt x="161" y="84"/>
                    <a:pt x="143" y="76"/>
                    <a:pt x="118" y="76"/>
                  </a:cubicBezTo>
                  <a:cubicBezTo>
                    <a:pt x="91" y="76"/>
                    <a:pt x="91" y="76"/>
                    <a:pt x="91" y="76"/>
                  </a:cubicBezTo>
                  <a:cubicBezTo>
                    <a:pt x="91" y="270"/>
                    <a:pt x="91" y="270"/>
                    <a:pt x="91" y="270"/>
                  </a:cubicBezTo>
                  <a:cubicBezTo>
                    <a:pt x="111" y="270"/>
                    <a:pt x="111" y="270"/>
                    <a:pt x="111" y="270"/>
                  </a:cubicBezTo>
                  <a:cubicBezTo>
                    <a:pt x="139" y="270"/>
                    <a:pt x="160" y="262"/>
                    <a:pt x="173" y="245"/>
                  </a:cubicBezTo>
                  <a:cubicBezTo>
                    <a:pt x="186" y="229"/>
                    <a:pt x="192" y="204"/>
                    <a:pt x="192" y="170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2600" dirty="0">
                <a:solidFill>
                  <a:schemeClr val="bg1"/>
                </a:solidFill>
              </a:endParaRPr>
            </a:p>
          </p:txBody>
        </p:sp>
        <p:sp>
          <p:nvSpPr>
            <p:cNvPr id="25" name="Rectangle 7"/>
            <p:cNvSpPr>
              <a:spLocks noChangeArrowheads="1"/>
            </p:cNvSpPr>
            <p:nvPr/>
          </p:nvSpPr>
          <p:spPr bwMode="auto">
            <a:xfrm>
              <a:off x="906463" y="404813"/>
              <a:ext cx="74612" cy="30321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2600" dirty="0">
                <a:solidFill>
                  <a:schemeClr val="bg1"/>
                </a:solidFill>
              </a:endParaRPr>
            </a:p>
          </p:txBody>
        </p:sp>
        <p:sp>
          <p:nvSpPr>
            <p:cNvPr id="26" name="Freeform 8"/>
            <p:cNvSpPr>
              <a:spLocks noEditPoints="1"/>
            </p:cNvSpPr>
            <p:nvPr/>
          </p:nvSpPr>
          <p:spPr bwMode="auto">
            <a:xfrm>
              <a:off x="1011238" y="479426"/>
              <a:ext cx="215900" cy="231775"/>
            </a:xfrm>
            <a:custGeom>
              <a:avLst/>
              <a:gdLst>
                <a:gd name="T0" fmla="*/ 252 w 252"/>
                <a:gd name="T1" fmla="*/ 133 h 267"/>
                <a:gd name="T2" fmla="*/ 218 w 252"/>
                <a:gd name="T3" fmla="*/ 232 h 267"/>
                <a:gd name="T4" fmla="*/ 125 w 252"/>
                <a:gd name="T5" fmla="*/ 267 h 267"/>
                <a:gd name="T6" fmla="*/ 34 w 252"/>
                <a:gd name="T7" fmla="*/ 231 h 267"/>
                <a:gd name="T8" fmla="*/ 0 w 252"/>
                <a:gd name="T9" fmla="*/ 133 h 267"/>
                <a:gd name="T10" fmla="*/ 33 w 252"/>
                <a:gd name="T11" fmla="*/ 35 h 267"/>
                <a:gd name="T12" fmla="*/ 127 w 252"/>
                <a:gd name="T13" fmla="*/ 0 h 267"/>
                <a:gd name="T14" fmla="*/ 192 w 252"/>
                <a:gd name="T15" fmla="*/ 16 h 267"/>
                <a:gd name="T16" fmla="*/ 236 w 252"/>
                <a:gd name="T17" fmla="*/ 63 h 267"/>
                <a:gd name="T18" fmla="*/ 252 w 252"/>
                <a:gd name="T19" fmla="*/ 133 h 267"/>
                <a:gd name="T20" fmla="*/ 88 w 252"/>
                <a:gd name="T21" fmla="*/ 133 h 267"/>
                <a:gd name="T22" fmla="*/ 97 w 252"/>
                <a:gd name="T23" fmla="*/ 184 h 267"/>
                <a:gd name="T24" fmla="*/ 126 w 252"/>
                <a:gd name="T25" fmla="*/ 201 h 267"/>
                <a:gd name="T26" fmla="*/ 155 w 252"/>
                <a:gd name="T27" fmla="*/ 184 h 267"/>
                <a:gd name="T28" fmla="*/ 163 w 252"/>
                <a:gd name="T29" fmla="*/ 133 h 267"/>
                <a:gd name="T30" fmla="*/ 155 w 252"/>
                <a:gd name="T31" fmla="*/ 83 h 267"/>
                <a:gd name="T32" fmla="*/ 126 w 252"/>
                <a:gd name="T33" fmla="*/ 66 h 267"/>
                <a:gd name="T34" fmla="*/ 97 w 252"/>
                <a:gd name="T35" fmla="*/ 83 h 267"/>
                <a:gd name="T36" fmla="*/ 88 w 252"/>
                <a:gd name="T37" fmla="*/ 133 h 2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52" h="267">
                  <a:moveTo>
                    <a:pt x="252" y="133"/>
                  </a:moveTo>
                  <a:cubicBezTo>
                    <a:pt x="252" y="175"/>
                    <a:pt x="241" y="208"/>
                    <a:pt x="218" y="232"/>
                  </a:cubicBezTo>
                  <a:cubicBezTo>
                    <a:pt x="196" y="256"/>
                    <a:pt x="165" y="267"/>
                    <a:pt x="125" y="267"/>
                  </a:cubicBezTo>
                  <a:cubicBezTo>
                    <a:pt x="87" y="267"/>
                    <a:pt x="56" y="255"/>
                    <a:pt x="34" y="231"/>
                  </a:cubicBezTo>
                  <a:cubicBezTo>
                    <a:pt x="11" y="207"/>
                    <a:pt x="0" y="174"/>
                    <a:pt x="0" y="133"/>
                  </a:cubicBezTo>
                  <a:cubicBezTo>
                    <a:pt x="0" y="91"/>
                    <a:pt x="11" y="58"/>
                    <a:pt x="33" y="35"/>
                  </a:cubicBezTo>
                  <a:cubicBezTo>
                    <a:pt x="55" y="12"/>
                    <a:pt x="86" y="0"/>
                    <a:pt x="127" y="0"/>
                  </a:cubicBezTo>
                  <a:cubicBezTo>
                    <a:pt x="151" y="0"/>
                    <a:pt x="173" y="5"/>
                    <a:pt x="192" y="16"/>
                  </a:cubicBezTo>
                  <a:cubicBezTo>
                    <a:pt x="211" y="27"/>
                    <a:pt x="226" y="42"/>
                    <a:pt x="236" y="63"/>
                  </a:cubicBezTo>
                  <a:cubicBezTo>
                    <a:pt x="247" y="83"/>
                    <a:pt x="252" y="106"/>
                    <a:pt x="252" y="133"/>
                  </a:cubicBezTo>
                  <a:moveTo>
                    <a:pt x="88" y="133"/>
                  </a:moveTo>
                  <a:cubicBezTo>
                    <a:pt x="88" y="155"/>
                    <a:pt x="91" y="172"/>
                    <a:pt x="97" y="184"/>
                  </a:cubicBezTo>
                  <a:cubicBezTo>
                    <a:pt x="103" y="195"/>
                    <a:pt x="112" y="201"/>
                    <a:pt x="126" y="201"/>
                  </a:cubicBezTo>
                  <a:cubicBezTo>
                    <a:pt x="140" y="201"/>
                    <a:pt x="149" y="195"/>
                    <a:pt x="155" y="184"/>
                  </a:cubicBezTo>
                  <a:cubicBezTo>
                    <a:pt x="160" y="172"/>
                    <a:pt x="163" y="155"/>
                    <a:pt x="163" y="133"/>
                  </a:cubicBezTo>
                  <a:cubicBezTo>
                    <a:pt x="163" y="111"/>
                    <a:pt x="160" y="94"/>
                    <a:pt x="155" y="83"/>
                  </a:cubicBezTo>
                  <a:cubicBezTo>
                    <a:pt x="149" y="72"/>
                    <a:pt x="139" y="66"/>
                    <a:pt x="126" y="66"/>
                  </a:cubicBezTo>
                  <a:cubicBezTo>
                    <a:pt x="112" y="66"/>
                    <a:pt x="103" y="72"/>
                    <a:pt x="97" y="83"/>
                  </a:cubicBezTo>
                  <a:cubicBezTo>
                    <a:pt x="91" y="94"/>
                    <a:pt x="88" y="111"/>
                    <a:pt x="88" y="133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2600" dirty="0">
                <a:solidFill>
                  <a:schemeClr val="bg1"/>
                </a:solidFill>
              </a:endParaRPr>
            </a:p>
          </p:txBody>
        </p:sp>
        <p:sp>
          <p:nvSpPr>
            <p:cNvPr id="27" name="Rectangle 9"/>
            <p:cNvSpPr>
              <a:spLocks noChangeArrowheads="1"/>
            </p:cNvSpPr>
            <p:nvPr/>
          </p:nvSpPr>
          <p:spPr bwMode="auto">
            <a:xfrm>
              <a:off x="1257300" y="482601"/>
              <a:ext cx="74612" cy="22542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2600" dirty="0">
                <a:solidFill>
                  <a:schemeClr val="bg1"/>
                </a:solidFill>
              </a:endParaRPr>
            </a:p>
          </p:txBody>
        </p:sp>
        <p:sp>
          <p:nvSpPr>
            <p:cNvPr id="28" name="Rectangle 10"/>
            <p:cNvSpPr>
              <a:spLocks noChangeArrowheads="1"/>
            </p:cNvSpPr>
            <p:nvPr/>
          </p:nvSpPr>
          <p:spPr bwMode="auto">
            <a:xfrm>
              <a:off x="1257300" y="404813"/>
              <a:ext cx="74612" cy="508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2600" dirty="0">
                <a:solidFill>
                  <a:schemeClr val="bg1"/>
                </a:solidFill>
              </a:endParaRPr>
            </a:p>
          </p:txBody>
        </p:sp>
        <p:sp>
          <p:nvSpPr>
            <p:cNvPr id="29" name="Freeform 11"/>
            <p:cNvSpPr>
              <a:spLocks/>
            </p:cNvSpPr>
            <p:nvPr/>
          </p:nvSpPr>
          <p:spPr bwMode="auto">
            <a:xfrm>
              <a:off x="1362075" y="411163"/>
              <a:ext cx="158750" cy="300038"/>
            </a:xfrm>
            <a:custGeom>
              <a:avLst/>
              <a:gdLst>
                <a:gd name="T0" fmla="*/ 142 w 184"/>
                <a:gd name="T1" fmla="*/ 274 h 344"/>
                <a:gd name="T2" fmla="*/ 184 w 184"/>
                <a:gd name="T3" fmla="*/ 265 h 344"/>
                <a:gd name="T4" fmla="*/ 184 w 184"/>
                <a:gd name="T5" fmla="*/ 330 h 344"/>
                <a:gd name="T6" fmla="*/ 150 w 184"/>
                <a:gd name="T7" fmla="*/ 341 h 344"/>
                <a:gd name="T8" fmla="*/ 113 w 184"/>
                <a:gd name="T9" fmla="*/ 344 h 344"/>
                <a:gd name="T10" fmla="*/ 50 w 184"/>
                <a:gd name="T11" fmla="*/ 322 h 344"/>
                <a:gd name="T12" fmla="*/ 30 w 184"/>
                <a:gd name="T13" fmla="*/ 255 h 344"/>
                <a:gd name="T14" fmla="*/ 30 w 184"/>
                <a:gd name="T15" fmla="*/ 148 h 344"/>
                <a:gd name="T16" fmla="*/ 0 w 184"/>
                <a:gd name="T17" fmla="*/ 148 h 344"/>
                <a:gd name="T18" fmla="*/ 0 w 184"/>
                <a:gd name="T19" fmla="*/ 81 h 344"/>
                <a:gd name="T20" fmla="*/ 30 w 184"/>
                <a:gd name="T21" fmla="*/ 81 h 344"/>
                <a:gd name="T22" fmla="*/ 30 w 184"/>
                <a:gd name="T23" fmla="*/ 16 h 344"/>
                <a:gd name="T24" fmla="*/ 118 w 184"/>
                <a:gd name="T25" fmla="*/ 0 h 344"/>
                <a:gd name="T26" fmla="*/ 118 w 184"/>
                <a:gd name="T27" fmla="*/ 81 h 344"/>
                <a:gd name="T28" fmla="*/ 174 w 184"/>
                <a:gd name="T29" fmla="*/ 81 h 344"/>
                <a:gd name="T30" fmla="*/ 174 w 184"/>
                <a:gd name="T31" fmla="*/ 148 h 344"/>
                <a:gd name="T32" fmla="*/ 118 w 184"/>
                <a:gd name="T33" fmla="*/ 148 h 344"/>
                <a:gd name="T34" fmla="*/ 118 w 184"/>
                <a:gd name="T35" fmla="*/ 249 h 344"/>
                <a:gd name="T36" fmla="*/ 142 w 184"/>
                <a:gd name="T37" fmla="*/ 274 h 3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84" h="344">
                  <a:moveTo>
                    <a:pt x="142" y="274"/>
                  </a:moveTo>
                  <a:cubicBezTo>
                    <a:pt x="153" y="274"/>
                    <a:pt x="167" y="271"/>
                    <a:pt x="184" y="265"/>
                  </a:cubicBezTo>
                  <a:cubicBezTo>
                    <a:pt x="184" y="330"/>
                    <a:pt x="184" y="330"/>
                    <a:pt x="184" y="330"/>
                  </a:cubicBezTo>
                  <a:cubicBezTo>
                    <a:pt x="172" y="335"/>
                    <a:pt x="161" y="339"/>
                    <a:pt x="150" y="341"/>
                  </a:cubicBezTo>
                  <a:cubicBezTo>
                    <a:pt x="140" y="343"/>
                    <a:pt x="127" y="344"/>
                    <a:pt x="113" y="344"/>
                  </a:cubicBezTo>
                  <a:cubicBezTo>
                    <a:pt x="84" y="344"/>
                    <a:pt x="63" y="337"/>
                    <a:pt x="50" y="322"/>
                  </a:cubicBezTo>
                  <a:cubicBezTo>
                    <a:pt x="37" y="308"/>
                    <a:pt x="30" y="285"/>
                    <a:pt x="30" y="255"/>
                  </a:cubicBezTo>
                  <a:cubicBezTo>
                    <a:pt x="30" y="148"/>
                    <a:pt x="30" y="148"/>
                    <a:pt x="30" y="148"/>
                  </a:cubicBezTo>
                  <a:cubicBezTo>
                    <a:pt x="0" y="148"/>
                    <a:pt x="0" y="148"/>
                    <a:pt x="0" y="148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30" y="81"/>
                    <a:pt x="30" y="81"/>
                    <a:pt x="30" y="81"/>
                  </a:cubicBezTo>
                  <a:cubicBezTo>
                    <a:pt x="30" y="16"/>
                    <a:pt x="30" y="16"/>
                    <a:pt x="30" y="16"/>
                  </a:cubicBezTo>
                  <a:cubicBezTo>
                    <a:pt x="118" y="0"/>
                    <a:pt x="118" y="0"/>
                    <a:pt x="118" y="0"/>
                  </a:cubicBezTo>
                  <a:cubicBezTo>
                    <a:pt x="118" y="81"/>
                    <a:pt x="118" y="81"/>
                    <a:pt x="118" y="81"/>
                  </a:cubicBezTo>
                  <a:cubicBezTo>
                    <a:pt x="174" y="81"/>
                    <a:pt x="174" y="81"/>
                    <a:pt x="174" y="81"/>
                  </a:cubicBezTo>
                  <a:cubicBezTo>
                    <a:pt x="174" y="148"/>
                    <a:pt x="174" y="148"/>
                    <a:pt x="174" y="148"/>
                  </a:cubicBezTo>
                  <a:cubicBezTo>
                    <a:pt x="118" y="148"/>
                    <a:pt x="118" y="148"/>
                    <a:pt x="118" y="148"/>
                  </a:cubicBezTo>
                  <a:cubicBezTo>
                    <a:pt x="118" y="249"/>
                    <a:pt x="118" y="249"/>
                    <a:pt x="118" y="249"/>
                  </a:cubicBezTo>
                  <a:cubicBezTo>
                    <a:pt x="118" y="266"/>
                    <a:pt x="126" y="274"/>
                    <a:pt x="142" y="274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2600" dirty="0">
                <a:solidFill>
                  <a:schemeClr val="bg1"/>
                </a:solidFill>
              </a:endParaRPr>
            </a:p>
          </p:txBody>
        </p:sp>
        <p:sp>
          <p:nvSpPr>
            <p:cNvPr id="30" name="Freeform 12"/>
            <p:cNvSpPr>
              <a:spLocks/>
            </p:cNvSpPr>
            <p:nvPr/>
          </p:nvSpPr>
          <p:spPr bwMode="auto">
            <a:xfrm>
              <a:off x="1535113" y="411163"/>
              <a:ext cx="158750" cy="300038"/>
            </a:xfrm>
            <a:custGeom>
              <a:avLst/>
              <a:gdLst>
                <a:gd name="T0" fmla="*/ 142 w 184"/>
                <a:gd name="T1" fmla="*/ 274 h 344"/>
                <a:gd name="T2" fmla="*/ 184 w 184"/>
                <a:gd name="T3" fmla="*/ 265 h 344"/>
                <a:gd name="T4" fmla="*/ 184 w 184"/>
                <a:gd name="T5" fmla="*/ 330 h 344"/>
                <a:gd name="T6" fmla="*/ 151 w 184"/>
                <a:gd name="T7" fmla="*/ 341 h 344"/>
                <a:gd name="T8" fmla="*/ 114 w 184"/>
                <a:gd name="T9" fmla="*/ 344 h 344"/>
                <a:gd name="T10" fmla="*/ 50 w 184"/>
                <a:gd name="T11" fmla="*/ 322 h 344"/>
                <a:gd name="T12" fmla="*/ 31 w 184"/>
                <a:gd name="T13" fmla="*/ 255 h 344"/>
                <a:gd name="T14" fmla="*/ 31 w 184"/>
                <a:gd name="T15" fmla="*/ 148 h 344"/>
                <a:gd name="T16" fmla="*/ 0 w 184"/>
                <a:gd name="T17" fmla="*/ 148 h 344"/>
                <a:gd name="T18" fmla="*/ 0 w 184"/>
                <a:gd name="T19" fmla="*/ 81 h 344"/>
                <a:gd name="T20" fmla="*/ 31 w 184"/>
                <a:gd name="T21" fmla="*/ 81 h 344"/>
                <a:gd name="T22" fmla="*/ 31 w 184"/>
                <a:gd name="T23" fmla="*/ 15 h 344"/>
                <a:gd name="T24" fmla="*/ 119 w 184"/>
                <a:gd name="T25" fmla="*/ 0 h 344"/>
                <a:gd name="T26" fmla="*/ 119 w 184"/>
                <a:gd name="T27" fmla="*/ 81 h 344"/>
                <a:gd name="T28" fmla="*/ 174 w 184"/>
                <a:gd name="T29" fmla="*/ 81 h 344"/>
                <a:gd name="T30" fmla="*/ 174 w 184"/>
                <a:gd name="T31" fmla="*/ 148 h 344"/>
                <a:gd name="T32" fmla="*/ 119 w 184"/>
                <a:gd name="T33" fmla="*/ 148 h 344"/>
                <a:gd name="T34" fmla="*/ 119 w 184"/>
                <a:gd name="T35" fmla="*/ 249 h 344"/>
                <a:gd name="T36" fmla="*/ 142 w 184"/>
                <a:gd name="T37" fmla="*/ 274 h 3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84" h="344">
                  <a:moveTo>
                    <a:pt x="142" y="274"/>
                  </a:moveTo>
                  <a:cubicBezTo>
                    <a:pt x="154" y="274"/>
                    <a:pt x="168" y="271"/>
                    <a:pt x="184" y="265"/>
                  </a:cubicBezTo>
                  <a:cubicBezTo>
                    <a:pt x="184" y="330"/>
                    <a:pt x="184" y="330"/>
                    <a:pt x="184" y="330"/>
                  </a:cubicBezTo>
                  <a:cubicBezTo>
                    <a:pt x="173" y="335"/>
                    <a:pt x="161" y="339"/>
                    <a:pt x="151" y="341"/>
                  </a:cubicBezTo>
                  <a:cubicBezTo>
                    <a:pt x="140" y="343"/>
                    <a:pt x="128" y="344"/>
                    <a:pt x="114" y="344"/>
                  </a:cubicBezTo>
                  <a:cubicBezTo>
                    <a:pt x="84" y="344"/>
                    <a:pt x="63" y="337"/>
                    <a:pt x="50" y="322"/>
                  </a:cubicBezTo>
                  <a:cubicBezTo>
                    <a:pt x="37" y="308"/>
                    <a:pt x="31" y="285"/>
                    <a:pt x="31" y="255"/>
                  </a:cubicBezTo>
                  <a:cubicBezTo>
                    <a:pt x="31" y="148"/>
                    <a:pt x="31" y="148"/>
                    <a:pt x="31" y="148"/>
                  </a:cubicBezTo>
                  <a:cubicBezTo>
                    <a:pt x="0" y="148"/>
                    <a:pt x="0" y="148"/>
                    <a:pt x="0" y="148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31" y="81"/>
                    <a:pt x="31" y="81"/>
                    <a:pt x="31" y="81"/>
                  </a:cubicBezTo>
                  <a:cubicBezTo>
                    <a:pt x="31" y="15"/>
                    <a:pt x="31" y="15"/>
                    <a:pt x="31" y="15"/>
                  </a:cubicBezTo>
                  <a:cubicBezTo>
                    <a:pt x="119" y="0"/>
                    <a:pt x="119" y="0"/>
                    <a:pt x="119" y="0"/>
                  </a:cubicBezTo>
                  <a:cubicBezTo>
                    <a:pt x="119" y="81"/>
                    <a:pt x="119" y="81"/>
                    <a:pt x="119" y="81"/>
                  </a:cubicBezTo>
                  <a:cubicBezTo>
                    <a:pt x="174" y="81"/>
                    <a:pt x="174" y="81"/>
                    <a:pt x="174" y="81"/>
                  </a:cubicBezTo>
                  <a:cubicBezTo>
                    <a:pt x="174" y="148"/>
                    <a:pt x="174" y="148"/>
                    <a:pt x="174" y="148"/>
                  </a:cubicBezTo>
                  <a:cubicBezTo>
                    <a:pt x="119" y="148"/>
                    <a:pt x="119" y="148"/>
                    <a:pt x="119" y="148"/>
                  </a:cubicBezTo>
                  <a:cubicBezTo>
                    <a:pt x="119" y="249"/>
                    <a:pt x="119" y="249"/>
                    <a:pt x="119" y="249"/>
                  </a:cubicBezTo>
                  <a:cubicBezTo>
                    <a:pt x="119" y="266"/>
                    <a:pt x="127" y="274"/>
                    <a:pt x="142" y="274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2600" dirty="0">
                <a:solidFill>
                  <a:schemeClr val="bg1"/>
                </a:solidFill>
              </a:endParaRPr>
            </a:p>
          </p:txBody>
        </p:sp>
        <p:sp>
          <p:nvSpPr>
            <p:cNvPr id="31" name="Freeform 13"/>
            <p:cNvSpPr>
              <a:spLocks noEditPoints="1"/>
            </p:cNvSpPr>
            <p:nvPr/>
          </p:nvSpPr>
          <p:spPr bwMode="auto">
            <a:xfrm>
              <a:off x="1709738" y="479426"/>
              <a:ext cx="211137" cy="231775"/>
            </a:xfrm>
            <a:custGeom>
              <a:avLst/>
              <a:gdLst>
                <a:gd name="T0" fmla="*/ 213 w 244"/>
                <a:gd name="T1" fmla="*/ 30 h 267"/>
                <a:gd name="T2" fmla="*/ 125 w 244"/>
                <a:gd name="T3" fmla="*/ 0 h 267"/>
                <a:gd name="T4" fmla="*/ 33 w 244"/>
                <a:gd name="T5" fmla="*/ 35 h 267"/>
                <a:gd name="T6" fmla="*/ 0 w 244"/>
                <a:gd name="T7" fmla="*/ 135 h 267"/>
                <a:gd name="T8" fmla="*/ 35 w 244"/>
                <a:gd name="T9" fmla="*/ 233 h 267"/>
                <a:gd name="T10" fmla="*/ 133 w 244"/>
                <a:gd name="T11" fmla="*/ 267 h 267"/>
                <a:gd name="T12" fmla="*/ 185 w 244"/>
                <a:gd name="T13" fmla="*/ 263 h 267"/>
                <a:gd name="T14" fmla="*/ 227 w 244"/>
                <a:gd name="T15" fmla="*/ 249 h 267"/>
                <a:gd name="T16" fmla="*/ 214 w 244"/>
                <a:gd name="T17" fmla="*/ 190 h 267"/>
                <a:gd name="T18" fmla="*/ 186 w 244"/>
                <a:gd name="T19" fmla="*/ 200 h 267"/>
                <a:gd name="T20" fmla="*/ 144 w 244"/>
                <a:gd name="T21" fmla="*/ 204 h 267"/>
                <a:gd name="T22" fmla="*/ 104 w 244"/>
                <a:gd name="T23" fmla="*/ 192 h 267"/>
                <a:gd name="T24" fmla="*/ 88 w 244"/>
                <a:gd name="T25" fmla="*/ 158 h 267"/>
                <a:gd name="T26" fmla="*/ 244 w 244"/>
                <a:gd name="T27" fmla="*/ 158 h 267"/>
                <a:gd name="T28" fmla="*/ 244 w 244"/>
                <a:gd name="T29" fmla="*/ 118 h 267"/>
                <a:gd name="T30" fmla="*/ 213 w 244"/>
                <a:gd name="T31" fmla="*/ 30 h 267"/>
                <a:gd name="T32" fmla="*/ 90 w 244"/>
                <a:gd name="T33" fmla="*/ 102 h 267"/>
                <a:gd name="T34" fmla="*/ 102 w 244"/>
                <a:gd name="T35" fmla="*/ 70 h 267"/>
                <a:gd name="T36" fmla="*/ 128 w 244"/>
                <a:gd name="T37" fmla="*/ 61 h 267"/>
                <a:gd name="T38" fmla="*/ 155 w 244"/>
                <a:gd name="T39" fmla="*/ 72 h 267"/>
                <a:gd name="T40" fmla="*/ 165 w 244"/>
                <a:gd name="T41" fmla="*/ 102 h 267"/>
                <a:gd name="T42" fmla="*/ 90 w 244"/>
                <a:gd name="T43" fmla="*/ 102 h 2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44" h="267">
                  <a:moveTo>
                    <a:pt x="213" y="30"/>
                  </a:moveTo>
                  <a:cubicBezTo>
                    <a:pt x="192" y="10"/>
                    <a:pt x="163" y="0"/>
                    <a:pt x="125" y="0"/>
                  </a:cubicBezTo>
                  <a:cubicBezTo>
                    <a:pt x="85" y="0"/>
                    <a:pt x="54" y="12"/>
                    <a:pt x="33" y="35"/>
                  </a:cubicBezTo>
                  <a:cubicBezTo>
                    <a:pt x="11" y="58"/>
                    <a:pt x="0" y="92"/>
                    <a:pt x="0" y="135"/>
                  </a:cubicBezTo>
                  <a:cubicBezTo>
                    <a:pt x="0" y="178"/>
                    <a:pt x="12" y="210"/>
                    <a:pt x="35" y="233"/>
                  </a:cubicBezTo>
                  <a:cubicBezTo>
                    <a:pt x="59" y="256"/>
                    <a:pt x="91" y="267"/>
                    <a:pt x="133" y="267"/>
                  </a:cubicBezTo>
                  <a:cubicBezTo>
                    <a:pt x="153" y="267"/>
                    <a:pt x="171" y="266"/>
                    <a:pt x="185" y="263"/>
                  </a:cubicBezTo>
                  <a:cubicBezTo>
                    <a:pt x="200" y="261"/>
                    <a:pt x="214" y="256"/>
                    <a:pt x="227" y="249"/>
                  </a:cubicBezTo>
                  <a:cubicBezTo>
                    <a:pt x="214" y="190"/>
                    <a:pt x="214" y="190"/>
                    <a:pt x="214" y="190"/>
                  </a:cubicBezTo>
                  <a:cubicBezTo>
                    <a:pt x="204" y="194"/>
                    <a:pt x="195" y="197"/>
                    <a:pt x="186" y="200"/>
                  </a:cubicBezTo>
                  <a:cubicBezTo>
                    <a:pt x="173" y="202"/>
                    <a:pt x="159" y="204"/>
                    <a:pt x="144" y="204"/>
                  </a:cubicBezTo>
                  <a:cubicBezTo>
                    <a:pt x="127" y="204"/>
                    <a:pt x="114" y="200"/>
                    <a:pt x="104" y="192"/>
                  </a:cubicBezTo>
                  <a:cubicBezTo>
                    <a:pt x="94" y="183"/>
                    <a:pt x="89" y="172"/>
                    <a:pt x="88" y="158"/>
                  </a:cubicBezTo>
                  <a:cubicBezTo>
                    <a:pt x="244" y="158"/>
                    <a:pt x="244" y="158"/>
                    <a:pt x="244" y="158"/>
                  </a:cubicBezTo>
                  <a:cubicBezTo>
                    <a:pt x="244" y="118"/>
                    <a:pt x="244" y="118"/>
                    <a:pt x="244" y="118"/>
                  </a:cubicBezTo>
                  <a:cubicBezTo>
                    <a:pt x="244" y="80"/>
                    <a:pt x="234" y="51"/>
                    <a:pt x="213" y="30"/>
                  </a:cubicBezTo>
                  <a:moveTo>
                    <a:pt x="90" y="102"/>
                  </a:moveTo>
                  <a:cubicBezTo>
                    <a:pt x="91" y="87"/>
                    <a:pt x="95" y="77"/>
                    <a:pt x="102" y="70"/>
                  </a:cubicBezTo>
                  <a:cubicBezTo>
                    <a:pt x="109" y="64"/>
                    <a:pt x="118" y="61"/>
                    <a:pt x="128" y="61"/>
                  </a:cubicBezTo>
                  <a:cubicBezTo>
                    <a:pt x="139" y="61"/>
                    <a:pt x="148" y="64"/>
                    <a:pt x="155" y="72"/>
                  </a:cubicBezTo>
                  <a:cubicBezTo>
                    <a:pt x="161" y="79"/>
                    <a:pt x="165" y="89"/>
                    <a:pt x="165" y="102"/>
                  </a:cubicBezTo>
                  <a:lnTo>
                    <a:pt x="90" y="102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2600" dirty="0">
                <a:solidFill>
                  <a:schemeClr val="bg1"/>
                </a:solidFill>
              </a:endParaRPr>
            </a:p>
          </p:txBody>
        </p:sp>
        <p:sp>
          <p:nvSpPr>
            <p:cNvPr id="32" name="Freeform 14"/>
            <p:cNvSpPr>
              <a:spLocks noEditPoints="1"/>
            </p:cNvSpPr>
            <p:nvPr/>
          </p:nvSpPr>
          <p:spPr bwMode="auto">
            <a:xfrm>
              <a:off x="668338" y="479426"/>
              <a:ext cx="209550" cy="231775"/>
            </a:xfrm>
            <a:custGeom>
              <a:avLst/>
              <a:gdLst>
                <a:gd name="T0" fmla="*/ 212 w 243"/>
                <a:gd name="T1" fmla="*/ 30 h 267"/>
                <a:gd name="T2" fmla="*/ 124 w 243"/>
                <a:gd name="T3" fmla="*/ 0 h 267"/>
                <a:gd name="T4" fmla="*/ 32 w 243"/>
                <a:gd name="T5" fmla="*/ 35 h 267"/>
                <a:gd name="T6" fmla="*/ 0 w 243"/>
                <a:gd name="T7" fmla="*/ 135 h 267"/>
                <a:gd name="T8" fmla="*/ 35 w 243"/>
                <a:gd name="T9" fmla="*/ 233 h 267"/>
                <a:gd name="T10" fmla="*/ 132 w 243"/>
                <a:gd name="T11" fmla="*/ 267 h 267"/>
                <a:gd name="T12" fmla="*/ 184 w 243"/>
                <a:gd name="T13" fmla="*/ 263 h 267"/>
                <a:gd name="T14" fmla="*/ 227 w 243"/>
                <a:gd name="T15" fmla="*/ 249 h 267"/>
                <a:gd name="T16" fmla="*/ 213 w 243"/>
                <a:gd name="T17" fmla="*/ 190 h 267"/>
                <a:gd name="T18" fmla="*/ 185 w 243"/>
                <a:gd name="T19" fmla="*/ 200 h 267"/>
                <a:gd name="T20" fmla="*/ 143 w 243"/>
                <a:gd name="T21" fmla="*/ 204 h 267"/>
                <a:gd name="T22" fmla="*/ 103 w 243"/>
                <a:gd name="T23" fmla="*/ 192 h 267"/>
                <a:gd name="T24" fmla="*/ 88 w 243"/>
                <a:gd name="T25" fmla="*/ 158 h 267"/>
                <a:gd name="T26" fmla="*/ 243 w 243"/>
                <a:gd name="T27" fmla="*/ 158 h 267"/>
                <a:gd name="T28" fmla="*/ 243 w 243"/>
                <a:gd name="T29" fmla="*/ 118 h 267"/>
                <a:gd name="T30" fmla="*/ 212 w 243"/>
                <a:gd name="T31" fmla="*/ 30 h 267"/>
                <a:gd name="T32" fmla="*/ 89 w 243"/>
                <a:gd name="T33" fmla="*/ 102 h 267"/>
                <a:gd name="T34" fmla="*/ 102 w 243"/>
                <a:gd name="T35" fmla="*/ 70 h 267"/>
                <a:gd name="T36" fmla="*/ 127 w 243"/>
                <a:gd name="T37" fmla="*/ 61 h 267"/>
                <a:gd name="T38" fmla="*/ 154 w 243"/>
                <a:gd name="T39" fmla="*/ 72 h 267"/>
                <a:gd name="T40" fmla="*/ 164 w 243"/>
                <a:gd name="T41" fmla="*/ 102 h 267"/>
                <a:gd name="T42" fmla="*/ 89 w 243"/>
                <a:gd name="T43" fmla="*/ 102 h 2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43" h="267">
                  <a:moveTo>
                    <a:pt x="212" y="30"/>
                  </a:moveTo>
                  <a:cubicBezTo>
                    <a:pt x="191" y="10"/>
                    <a:pt x="162" y="0"/>
                    <a:pt x="124" y="0"/>
                  </a:cubicBezTo>
                  <a:cubicBezTo>
                    <a:pt x="84" y="0"/>
                    <a:pt x="53" y="12"/>
                    <a:pt x="32" y="35"/>
                  </a:cubicBezTo>
                  <a:cubicBezTo>
                    <a:pt x="10" y="58"/>
                    <a:pt x="0" y="92"/>
                    <a:pt x="0" y="135"/>
                  </a:cubicBezTo>
                  <a:cubicBezTo>
                    <a:pt x="0" y="178"/>
                    <a:pt x="11" y="210"/>
                    <a:pt x="35" y="233"/>
                  </a:cubicBezTo>
                  <a:cubicBezTo>
                    <a:pt x="58" y="256"/>
                    <a:pt x="90" y="267"/>
                    <a:pt x="132" y="267"/>
                  </a:cubicBezTo>
                  <a:cubicBezTo>
                    <a:pt x="153" y="267"/>
                    <a:pt x="170" y="266"/>
                    <a:pt x="184" y="263"/>
                  </a:cubicBezTo>
                  <a:cubicBezTo>
                    <a:pt x="199" y="261"/>
                    <a:pt x="213" y="256"/>
                    <a:pt x="227" y="249"/>
                  </a:cubicBezTo>
                  <a:cubicBezTo>
                    <a:pt x="213" y="190"/>
                    <a:pt x="213" y="190"/>
                    <a:pt x="213" y="190"/>
                  </a:cubicBezTo>
                  <a:cubicBezTo>
                    <a:pt x="203" y="194"/>
                    <a:pt x="194" y="197"/>
                    <a:pt x="185" y="200"/>
                  </a:cubicBezTo>
                  <a:cubicBezTo>
                    <a:pt x="172" y="202"/>
                    <a:pt x="158" y="204"/>
                    <a:pt x="143" y="204"/>
                  </a:cubicBezTo>
                  <a:cubicBezTo>
                    <a:pt x="126" y="204"/>
                    <a:pt x="113" y="200"/>
                    <a:pt x="103" y="192"/>
                  </a:cubicBezTo>
                  <a:cubicBezTo>
                    <a:pt x="93" y="183"/>
                    <a:pt x="88" y="172"/>
                    <a:pt x="88" y="158"/>
                  </a:cubicBezTo>
                  <a:cubicBezTo>
                    <a:pt x="243" y="158"/>
                    <a:pt x="243" y="158"/>
                    <a:pt x="243" y="158"/>
                  </a:cubicBezTo>
                  <a:cubicBezTo>
                    <a:pt x="243" y="118"/>
                    <a:pt x="243" y="118"/>
                    <a:pt x="243" y="118"/>
                  </a:cubicBezTo>
                  <a:cubicBezTo>
                    <a:pt x="243" y="80"/>
                    <a:pt x="233" y="51"/>
                    <a:pt x="212" y="30"/>
                  </a:cubicBezTo>
                  <a:moveTo>
                    <a:pt x="89" y="102"/>
                  </a:moveTo>
                  <a:cubicBezTo>
                    <a:pt x="91" y="87"/>
                    <a:pt x="95" y="77"/>
                    <a:pt x="102" y="70"/>
                  </a:cubicBezTo>
                  <a:cubicBezTo>
                    <a:pt x="108" y="64"/>
                    <a:pt x="117" y="61"/>
                    <a:pt x="127" y="61"/>
                  </a:cubicBezTo>
                  <a:cubicBezTo>
                    <a:pt x="138" y="61"/>
                    <a:pt x="147" y="64"/>
                    <a:pt x="154" y="72"/>
                  </a:cubicBezTo>
                  <a:cubicBezTo>
                    <a:pt x="160" y="79"/>
                    <a:pt x="164" y="89"/>
                    <a:pt x="164" y="102"/>
                  </a:cubicBezTo>
                  <a:lnTo>
                    <a:pt x="89" y="102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2600" dirty="0">
                <a:solidFill>
                  <a:schemeClr val="bg1"/>
                </a:solidFill>
              </a:endParaRPr>
            </a:p>
          </p:txBody>
        </p:sp>
      </p:grpSp>
      <p:sp>
        <p:nvSpPr>
          <p:cNvPr id="33" name="Picture Placeholder 8"/>
          <p:cNvSpPr>
            <a:spLocks noGrp="1"/>
          </p:cNvSpPr>
          <p:nvPr>
            <p:ph type="pic" sz="quarter" idx="11"/>
          </p:nvPr>
        </p:nvSpPr>
        <p:spPr>
          <a:xfrm>
            <a:off x="3393716" y="727595"/>
            <a:ext cx="5400000" cy="5400000"/>
          </a:xfrm>
          <a:prstGeom prst="rect">
            <a:avLst/>
          </a:prstGeom>
        </p:spPr>
        <p:txBody>
          <a:bodyPr/>
          <a:lstStyle/>
          <a:p>
            <a:r>
              <a:rPr lang="en-US" noProof="0"/>
              <a:t>Click icon to add picture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18606212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  <p:extLst>
    <p:ext uri="{DCECCB84-F9BA-43D5-87BE-67443E8EF086}">
      <p15:sldGuideLst xmlns:p15="http://schemas.microsoft.com/office/powerpoint/2012/main">
        <p15:guide id="1" orient="horz" pos="4088">
          <p15:clr>
            <a:srgbClr val="FBAE40"/>
          </p15:clr>
        </p15:guide>
      </p15:sldGuideLst>
    </p:ext>
  </p:extLst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 - White">
    <p:bg bwMode="gray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 bwMode="gray">
          <a:xfrm>
            <a:off x="475327" y="5845180"/>
            <a:ext cx="5594348" cy="505645"/>
          </a:xfrm>
          <a:prstGeom prst="rect">
            <a:avLst/>
          </a:prstGeom>
        </p:spPr>
        <p:txBody>
          <a:bodyPr lIns="0" tIns="0" rIns="0" bIns="0" anchor="b" anchorCtr="0">
            <a:noAutofit/>
          </a:bodyPr>
          <a:lstStyle>
            <a:lvl1pPr marL="0" indent="0" algn="l">
              <a:lnSpc>
                <a:spcPct val="100000"/>
              </a:lnSpc>
              <a:spcAft>
                <a:spcPts val="0"/>
              </a:spcAft>
              <a:buNone/>
              <a:defRPr sz="1800" b="1">
                <a:solidFill>
                  <a:schemeClr val="tx1"/>
                </a:solidFill>
              </a:defRPr>
            </a:lvl1pPr>
            <a:lvl2pPr marL="0" indent="0" algn="l">
              <a:buNone/>
              <a:defRPr sz="1600" b="0"/>
            </a:lvl2pPr>
            <a:lvl3pPr marL="1219178" indent="0" algn="ctr">
              <a:buNone/>
              <a:defRPr sz="2400"/>
            </a:lvl3pPr>
            <a:lvl4pPr marL="1828766" indent="0" algn="ctr">
              <a:buNone/>
              <a:defRPr sz="2134"/>
            </a:lvl4pPr>
            <a:lvl5pPr marL="2438354" indent="0" algn="ctr">
              <a:buNone/>
              <a:defRPr sz="2134"/>
            </a:lvl5pPr>
            <a:lvl6pPr marL="3047943" indent="0" algn="ctr">
              <a:buNone/>
              <a:defRPr sz="2134"/>
            </a:lvl6pPr>
            <a:lvl7pPr marL="3657532" indent="0" algn="ctr">
              <a:buNone/>
              <a:defRPr sz="2134"/>
            </a:lvl7pPr>
            <a:lvl8pPr marL="4267121" indent="0" algn="ctr">
              <a:buNone/>
              <a:defRPr sz="2134"/>
            </a:lvl8pPr>
            <a:lvl9pPr marL="4876709" indent="0" algn="ctr">
              <a:buNone/>
              <a:defRPr sz="2134"/>
            </a:lvl9pPr>
          </a:lstStyle>
          <a:p>
            <a:r>
              <a:rPr lang="en-US" noProof="0" dirty="0"/>
              <a:t>Click to edit Master title style</a:t>
            </a:r>
          </a:p>
          <a:p>
            <a:pPr lvl="1"/>
            <a:r>
              <a:rPr lang="en-US" noProof="0" dirty="0"/>
              <a:t>Click to edit Master subtitle style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475325" y="6362701"/>
            <a:ext cx="5594349" cy="298451"/>
          </a:xfrm>
          <a:prstGeom prst="rect">
            <a:avLst/>
          </a:prstGeom>
        </p:spPr>
        <p:txBody>
          <a:bodyPr>
            <a:noAutofit/>
          </a:bodyPr>
          <a:lstStyle>
            <a:lvl1pPr>
              <a:spcAft>
                <a:spcPts val="0"/>
              </a:spcAft>
              <a:defRPr sz="1050">
                <a:solidFill>
                  <a:schemeClr val="tx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  <p:grpSp>
        <p:nvGrpSpPr>
          <p:cNvPr id="19" name="Group 18"/>
          <p:cNvGrpSpPr>
            <a:grpSpLocks noChangeAspect="1"/>
          </p:cNvGrpSpPr>
          <p:nvPr/>
        </p:nvGrpSpPr>
        <p:grpSpPr>
          <a:xfrm>
            <a:off x="475325" y="457200"/>
            <a:ext cx="1998000" cy="374400"/>
            <a:chOff x="398463" y="404813"/>
            <a:chExt cx="1627187" cy="307976"/>
          </a:xfrm>
          <a:solidFill>
            <a:schemeClr val="tx1"/>
          </a:solidFill>
        </p:grpSpPr>
        <p:sp>
          <p:nvSpPr>
            <p:cNvPr id="20" name="Oval 5"/>
            <p:cNvSpPr>
              <a:spLocks noChangeArrowheads="1"/>
            </p:cNvSpPr>
            <p:nvPr/>
          </p:nvSpPr>
          <p:spPr bwMode="auto">
            <a:xfrm>
              <a:off x="1938338" y="625476"/>
              <a:ext cx="87312" cy="87313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2600" dirty="0">
                <a:solidFill>
                  <a:schemeClr val="bg1"/>
                </a:solidFill>
              </a:endParaRPr>
            </a:p>
          </p:txBody>
        </p:sp>
        <p:sp>
          <p:nvSpPr>
            <p:cNvPr id="21" name="Freeform 6"/>
            <p:cNvSpPr>
              <a:spLocks noEditPoints="1"/>
            </p:cNvSpPr>
            <p:nvPr/>
          </p:nvSpPr>
          <p:spPr bwMode="auto">
            <a:xfrm>
              <a:off x="398463" y="406401"/>
              <a:ext cx="247650" cy="301625"/>
            </a:xfrm>
            <a:custGeom>
              <a:avLst/>
              <a:gdLst>
                <a:gd name="T0" fmla="*/ 287 w 287"/>
                <a:gd name="T1" fmla="*/ 166 h 347"/>
                <a:gd name="T2" fmla="*/ 240 w 287"/>
                <a:gd name="T3" fmla="*/ 300 h 347"/>
                <a:gd name="T4" fmla="*/ 109 w 287"/>
                <a:gd name="T5" fmla="*/ 347 h 347"/>
                <a:gd name="T6" fmla="*/ 0 w 287"/>
                <a:gd name="T7" fmla="*/ 347 h 347"/>
                <a:gd name="T8" fmla="*/ 0 w 287"/>
                <a:gd name="T9" fmla="*/ 0 h 347"/>
                <a:gd name="T10" fmla="*/ 117 w 287"/>
                <a:gd name="T11" fmla="*/ 0 h 347"/>
                <a:gd name="T12" fmla="*/ 243 w 287"/>
                <a:gd name="T13" fmla="*/ 43 h 347"/>
                <a:gd name="T14" fmla="*/ 287 w 287"/>
                <a:gd name="T15" fmla="*/ 166 h 347"/>
                <a:gd name="T16" fmla="*/ 192 w 287"/>
                <a:gd name="T17" fmla="*/ 170 h 347"/>
                <a:gd name="T18" fmla="*/ 174 w 287"/>
                <a:gd name="T19" fmla="*/ 99 h 347"/>
                <a:gd name="T20" fmla="*/ 118 w 287"/>
                <a:gd name="T21" fmla="*/ 76 h 347"/>
                <a:gd name="T22" fmla="*/ 91 w 287"/>
                <a:gd name="T23" fmla="*/ 76 h 347"/>
                <a:gd name="T24" fmla="*/ 91 w 287"/>
                <a:gd name="T25" fmla="*/ 270 h 347"/>
                <a:gd name="T26" fmla="*/ 111 w 287"/>
                <a:gd name="T27" fmla="*/ 270 h 347"/>
                <a:gd name="T28" fmla="*/ 173 w 287"/>
                <a:gd name="T29" fmla="*/ 245 h 347"/>
                <a:gd name="T30" fmla="*/ 192 w 287"/>
                <a:gd name="T31" fmla="*/ 170 h 3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87" h="347">
                  <a:moveTo>
                    <a:pt x="287" y="166"/>
                  </a:moveTo>
                  <a:cubicBezTo>
                    <a:pt x="287" y="224"/>
                    <a:pt x="271" y="269"/>
                    <a:pt x="240" y="300"/>
                  </a:cubicBezTo>
                  <a:cubicBezTo>
                    <a:pt x="209" y="331"/>
                    <a:pt x="165" y="347"/>
                    <a:pt x="109" y="347"/>
                  </a:cubicBezTo>
                  <a:cubicBezTo>
                    <a:pt x="0" y="347"/>
                    <a:pt x="0" y="347"/>
                    <a:pt x="0" y="347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17" y="0"/>
                    <a:pt x="117" y="0"/>
                    <a:pt x="117" y="0"/>
                  </a:cubicBezTo>
                  <a:cubicBezTo>
                    <a:pt x="171" y="0"/>
                    <a:pt x="213" y="15"/>
                    <a:pt x="243" y="43"/>
                  </a:cubicBezTo>
                  <a:cubicBezTo>
                    <a:pt x="272" y="72"/>
                    <a:pt x="287" y="113"/>
                    <a:pt x="287" y="166"/>
                  </a:cubicBezTo>
                  <a:moveTo>
                    <a:pt x="192" y="170"/>
                  </a:moveTo>
                  <a:cubicBezTo>
                    <a:pt x="192" y="138"/>
                    <a:pt x="186" y="114"/>
                    <a:pt x="174" y="99"/>
                  </a:cubicBezTo>
                  <a:cubicBezTo>
                    <a:pt x="161" y="84"/>
                    <a:pt x="143" y="76"/>
                    <a:pt x="118" y="76"/>
                  </a:cubicBezTo>
                  <a:cubicBezTo>
                    <a:pt x="91" y="76"/>
                    <a:pt x="91" y="76"/>
                    <a:pt x="91" y="76"/>
                  </a:cubicBezTo>
                  <a:cubicBezTo>
                    <a:pt x="91" y="270"/>
                    <a:pt x="91" y="270"/>
                    <a:pt x="91" y="270"/>
                  </a:cubicBezTo>
                  <a:cubicBezTo>
                    <a:pt x="111" y="270"/>
                    <a:pt x="111" y="270"/>
                    <a:pt x="111" y="270"/>
                  </a:cubicBezTo>
                  <a:cubicBezTo>
                    <a:pt x="139" y="270"/>
                    <a:pt x="160" y="262"/>
                    <a:pt x="173" y="245"/>
                  </a:cubicBezTo>
                  <a:cubicBezTo>
                    <a:pt x="186" y="229"/>
                    <a:pt x="192" y="204"/>
                    <a:pt x="192" y="17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2600" dirty="0">
                <a:solidFill>
                  <a:schemeClr val="bg1"/>
                </a:solidFill>
              </a:endParaRPr>
            </a:p>
          </p:txBody>
        </p:sp>
        <p:sp>
          <p:nvSpPr>
            <p:cNvPr id="22" name="Rectangle 7"/>
            <p:cNvSpPr>
              <a:spLocks noChangeArrowheads="1"/>
            </p:cNvSpPr>
            <p:nvPr/>
          </p:nvSpPr>
          <p:spPr bwMode="auto">
            <a:xfrm>
              <a:off x="906463" y="404813"/>
              <a:ext cx="74612" cy="3032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2600" dirty="0">
                <a:solidFill>
                  <a:schemeClr val="bg1"/>
                </a:solidFill>
              </a:endParaRPr>
            </a:p>
          </p:txBody>
        </p:sp>
        <p:sp>
          <p:nvSpPr>
            <p:cNvPr id="23" name="Freeform 8"/>
            <p:cNvSpPr>
              <a:spLocks noEditPoints="1"/>
            </p:cNvSpPr>
            <p:nvPr/>
          </p:nvSpPr>
          <p:spPr bwMode="auto">
            <a:xfrm>
              <a:off x="1011238" y="479426"/>
              <a:ext cx="215900" cy="231775"/>
            </a:xfrm>
            <a:custGeom>
              <a:avLst/>
              <a:gdLst>
                <a:gd name="T0" fmla="*/ 252 w 252"/>
                <a:gd name="T1" fmla="*/ 133 h 267"/>
                <a:gd name="T2" fmla="*/ 218 w 252"/>
                <a:gd name="T3" fmla="*/ 232 h 267"/>
                <a:gd name="T4" fmla="*/ 125 w 252"/>
                <a:gd name="T5" fmla="*/ 267 h 267"/>
                <a:gd name="T6" fmla="*/ 34 w 252"/>
                <a:gd name="T7" fmla="*/ 231 h 267"/>
                <a:gd name="T8" fmla="*/ 0 w 252"/>
                <a:gd name="T9" fmla="*/ 133 h 267"/>
                <a:gd name="T10" fmla="*/ 33 w 252"/>
                <a:gd name="T11" fmla="*/ 35 h 267"/>
                <a:gd name="T12" fmla="*/ 127 w 252"/>
                <a:gd name="T13" fmla="*/ 0 h 267"/>
                <a:gd name="T14" fmla="*/ 192 w 252"/>
                <a:gd name="T15" fmla="*/ 16 h 267"/>
                <a:gd name="T16" fmla="*/ 236 w 252"/>
                <a:gd name="T17" fmla="*/ 63 h 267"/>
                <a:gd name="T18" fmla="*/ 252 w 252"/>
                <a:gd name="T19" fmla="*/ 133 h 267"/>
                <a:gd name="T20" fmla="*/ 88 w 252"/>
                <a:gd name="T21" fmla="*/ 133 h 267"/>
                <a:gd name="T22" fmla="*/ 97 w 252"/>
                <a:gd name="T23" fmla="*/ 184 h 267"/>
                <a:gd name="T24" fmla="*/ 126 w 252"/>
                <a:gd name="T25" fmla="*/ 201 h 267"/>
                <a:gd name="T26" fmla="*/ 155 w 252"/>
                <a:gd name="T27" fmla="*/ 184 h 267"/>
                <a:gd name="T28" fmla="*/ 163 w 252"/>
                <a:gd name="T29" fmla="*/ 133 h 267"/>
                <a:gd name="T30" fmla="*/ 155 w 252"/>
                <a:gd name="T31" fmla="*/ 83 h 267"/>
                <a:gd name="T32" fmla="*/ 126 w 252"/>
                <a:gd name="T33" fmla="*/ 66 h 267"/>
                <a:gd name="T34" fmla="*/ 97 w 252"/>
                <a:gd name="T35" fmla="*/ 83 h 267"/>
                <a:gd name="T36" fmla="*/ 88 w 252"/>
                <a:gd name="T37" fmla="*/ 133 h 2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52" h="267">
                  <a:moveTo>
                    <a:pt x="252" y="133"/>
                  </a:moveTo>
                  <a:cubicBezTo>
                    <a:pt x="252" y="175"/>
                    <a:pt x="241" y="208"/>
                    <a:pt x="218" y="232"/>
                  </a:cubicBezTo>
                  <a:cubicBezTo>
                    <a:pt x="196" y="256"/>
                    <a:pt x="165" y="267"/>
                    <a:pt x="125" y="267"/>
                  </a:cubicBezTo>
                  <a:cubicBezTo>
                    <a:pt x="87" y="267"/>
                    <a:pt x="56" y="255"/>
                    <a:pt x="34" y="231"/>
                  </a:cubicBezTo>
                  <a:cubicBezTo>
                    <a:pt x="11" y="207"/>
                    <a:pt x="0" y="174"/>
                    <a:pt x="0" y="133"/>
                  </a:cubicBezTo>
                  <a:cubicBezTo>
                    <a:pt x="0" y="91"/>
                    <a:pt x="11" y="58"/>
                    <a:pt x="33" y="35"/>
                  </a:cubicBezTo>
                  <a:cubicBezTo>
                    <a:pt x="55" y="12"/>
                    <a:pt x="86" y="0"/>
                    <a:pt x="127" y="0"/>
                  </a:cubicBezTo>
                  <a:cubicBezTo>
                    <a:pt x="151" y="0"/>
                    <a:pt x="173" y="5"/>
                    <a:pt x="192" y="16"/>
                  </a:cubicBezTo>
                  <a:cubicBezTo>
                    <a:pt x="211" y="27"/>
                    <a:pt x="226" y="42"/>
                    <a:pt x="236" y="63"/>
                  </a:cubicBezTo>
                  <a:cubicBezTo>
                    <a:pt x="247" y="83"/>
                    <a:pt x="252" y="106"/>
                    <a:pt x="252" y="133"/>
                  </a:cubicBezTo>
                  <a:moveTo>
                    <a:pt x="88" y="133"/>
                  </a:moveTo>
                  <a:cubicBezTo>
                    <a:pt x="88" y="155"/>
                    <a:pt x="91" y="172"/>
                    <a:pt x="97" y="184"/>
                  </a:cubicBezTo>
                  <a:cubicBezTo>
                    <a:pt x="103" y="195"/>
                    <a:pt x="112" y="201"/>
                    <a:pt x="126" y="201"/>
                  </a:cubicBezTo>
                  <a:cubicBezTo>
                    <a:pt x="140" y="201"/>
                    <a:pt x="149" y="195"/>
                    <a:pt x="155" y="184"/>
                  </a:cubicBezTo>
                  <a:cubicBezTo>
                    <a:pt x="160" y="172"/>
                    <a:pt x="163" y="155"/>
                    <a:pt x="163" y="133"/>
                  </a:cubicBezTo>
                  <a:cubicBezTo>
                    <a:pt x="163" y="111"/>
                    <a:pt x="160" y="94"/>
                    <a:pt x="155" y="83"/>
                  </a:cubicBezTo>
                  <a:cubicBezTo>
                    <a:pt x="149" y="72"/>
                    <a:pt x="139" y="66"/>
                    <a:pt x="126" y="66"/>
                  </a:cubicBezTo>
                  <a:cubicBezTo>
                    <a:pt x="112" y="66"/>
                    <a:pt x="103" y="72"/>
                    <a:pt x="97" y="83"/>
                  </a:cubicBezTo>
                  <a:cubicBezTo>
                    <a:pt x="91" y="94"/>
                    <a:pt x="88" y="111"/>
                    <a:pt x="88" y="133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2600" dirty="0">
                <a:solidFill>
                  <a:schemeClr val="bg1"/>
                </a:solidFill>
              </a:endParaRPr>
            </a:p>
          </p:txBody>
        </p:sp>
        <p:sp>
          <p:nvSpPr>
            <p:cNvPr id="24" name="Rectangle 9"/>
            <p:cNvSpPr>
              <a:spLocks noChangeArrowheads="1"/>
            </p:cNvSpPr>
            <p:nvPr/>
          </p:nvSpPr>
          <p:spPr bwMode="auto">
            <a:xfrm>
              <a:off x="1257300" y="482601"/>
              <a:ext cx="74612" cy="2254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2600" dirty="0">
                <a:solidFill>
                  <a:schemeClr val="bg1"/>
                </a:solidFill>
              </a:endParaRPr>
            </a:p>
          </p:txBody>
        </p:sp>
        <p:sp>
          <p:nvSpPr>
            <p:cNvPr id="25" name="Rectangle 10"/>
            <p:cNvSpPr>
              <a:spLocks noChangeArrowheads="1"/>
            </p:cNvSpPr>
            <p:nvPr/>
          </p:nvSpPr>
          <p:spPr bwMode="auto">
            <a:xfrm>
              <a:off x="1257300" y="404813"/>
              <a:ext cx="74612" cy="5080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2600" dirty="0">
                <a:solidFill>
                  <a:schemeClr val="bg1"/>
                </a:solidFill>
              </a:endParaRPr>
            </a:p>
          </p:txBody>
        </p:sp>
        <p:sp>
          <p:nvSpPr>
            <p:cNvPr id="26" name="Freeform 11"/>
            <p:cNvSpPr>
              <a:spLocks/>
            </p:cNvSpPr>
            <p:nvPr/>
          </p:nvSpPr>
          <p:spPr bwMode="auto">
            <a:xfrm>
              <a:off x="1362075" y="411163"/>
              <a:ext cx="158750" cy="300038"/>
            </a:xfrm>
            <a:custGeom>
              <a:avLst/>
              <a:gdLst>
                <a:gd name="T0" fmla="*/ 142 w 184"/>
                <a:gd name="T1" fmla="*/ 274 h 344"/>
                <a:gd name="T2" fmla="*/ 184 w 184"/>
                <a:gd name="T3" fmla="*/ 265 h 344"/>
                <a:gd name="T4" fmla="*/ 184 w 184"/>
                <a:gd name="T5" fmla="*/ 330 h 344"/>
                <a:gd name="T6" fmla="*/ 150 w 184"/>
                <a:gd name="T7" fmla="*/ 341 h 344"/>
                <a:gd name="T8" fmla="*/ 113 w 184"/>
                <a:gd name="T9" fmla="*/ 344 h 344"/>
                <a:gd name="T10" fmla="*/ 50 w 184"/>
                <a:gd name="T11" fmla="*/ 322 h 344"/>
                <a:gd name="T12" fmla="*/ 30 w 184"/>
                <a:gd name="T13" fmla="*/ 255 h 344"/>
                <a:gd name="T14" fmla="*/ 30 w 184"/>
                <a:gd name="T15" fmla="*/ 148 h 344"/>
                <a:gd name="T16" fmla="*/ 0 w 184"/>
                <a:gd name="T17" fmla="*/ 148 h 344"/>
                <a:gd name="T18" fmla="*/ 0 w 184"/>
                <a:gd name="T19" fmla="*/ 81 h 344"/>
                <a:gd name="T20" fmla="*/ 30 w 184"/>
                <a:gd name="T21" fmla="*/ 81 h 344"/>
                <a:gd name="T22" fmla="*/ 30 w 184"/>
                <a:gd name="T23" fmla="*/ 16 h 344"/>
                <a:gd name="T24" fmla="*/ 118 w 184"/>
                <a:gd name="T25" fmla="*/ 0 h 344"/>
                <a:gd name="T26" fmla="*/ 118 w 184"/>
                <a:gd name="T27" fmla="*/ 81 h 344"/>
                <a:gd name="T28" fmla="*/ 174 w 184"/>
                <a:gd name="T29" fmla="*/ 81 h 344"/>
                <a:gd name="T30" fmla="*/ 174 w 184"/>
                <a:gd name="T31" fmla="*/ 148 h 344"/>
                <a:gd name="T32" fmla="*/ 118 w 184"/>
                <a:gd name="T33" fmla="*/ 148 h 344"/>
                <a:gd name="T34" fmla="*/ 118 w 184"/>
                <a:gd name="T35" fmla="*/ 249 h 344"/>
                <a:gd name="T36" fmla="*/ 142 w 184"/>
                <a:gd name="T37" fmla="*/ 274 h 3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84" h="344">
                  <a:moveTo>
                    <a:pt x="142" y="274"/>
                  </a:moveTo>
                  <a:cubicBezTo>
                    <a:pt x="153" y="274"/>
                    <a:pt x="167" y="271"/>
                    <a:pt x="184" y="265"/>
                  </a:cubicBezTo>
                  <a:cubicBezTo>
                    <a:pt x="184" y="330"/>
                    <a:pt x="184" y="330"/>
                    <a:pt x="184" y="330"/>
                  </a:cubicBezTo>
                  <a:cubicBezTo>
                    <a:pt x="172" y="335"/>
                    <a:pt x="161" y="339"/>
                    <a:pt x="150" y="341"/>
                  </a:cubicBezTo>
                  <a:cubicBezTo>
                    <a:pt x="140" y="343"/>
                    <a:pt x="127" y="344"/>
                    <a:pt x="113" y="344"/>
                  </a:cubicBezTo>
                  <a:cubicBezTo>
                    <a:pt x="84" y="344"/>
                    <a:pt x="63" y="337"/>
                    <a:pt x="50" y="322"/>
                  </a:cubicBezTo>
                  <a:cubicBezTo>
                    <a:pt x="37" y="308"/>
                    <a:pt x="30" y="285"/>
                    <a:pt x="30" y="255"/>
                  </a:cubicBezTo>
                  <a:cubicBezTo>
                    <a:pt x="30" y="148"/>
                    <a:pt x="30" y="148"/>
                    <a:pt x="30" y="148"/>
                  </a:cubicBezTo>
                  <a:cubicBezTo>
                    <a:pt x="0" y="148"/>
                    <a:pt x="0" y="148"/>
                    <a:pt x="0" y="148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30" y="81"/>
                    <a:pt x="30" y="81"/>
                    <a:pt x="30" y="81"/>
                  </a:cubicBezTo>
                  <a:cubicBezTo>
                    <a:pt x="30" y="16"/>
                    <a:pt x="30" y="16"/>
                    <a:pt x="30" y="16"/>
                  </a:cubicBezTo>
                  <a:cubicBezTo>
                    <a:pt x="118" y="0"/>
                    <a:pt x="118" y="0"/>
                    <a:pt x="118" y="0"/>
                  </a:cubicBezTo>
                  <a:cubicBezTo>
                    <a:pt x="118" y="81"/>
                    <a:pt x="118" y="81"/>
                    <a:pt x="118" y="81"/>
                  </a:cubicBezTo>
                  <a:cubicBezTo>
                    <a:pt x="174" y="81"/>
                    <a:pt x="174" y="81"/>
                    <a:pt x="174" y="81"/>
                  </a:cubicBezTo>
                  <a:cubicBezTo>
                    <a:pt x="174" y="148"/>
                    <a:pt x="174" y="148"/>
                    <a:pt x="174" y="148"/>
                  </a:cubicBezTo>
                  <a:cubicBezTo>
                    <a:pt x="118" y="148"/>
                    <a:pt x="118" y="148"/>
                    <a:pt x="118" y="148"/>
                  </a:cubicBezTo>
                  <a:cubicBezTo>
                    <a:pt x="118" y="249"/>
                    <a:pt x="118" y="249"/>
                    <a:pt x="118" y="249"/>
                  </a:cubicBezTo>
                  <a:cubicBezTo>
                    <a:pt x="118" y="266"/>
                    <a:pt x="126" y="274"/>
                    <a:pt x="142" y="274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2600" dirty="0">
                <a:solidFill>
                  <a:schemeClr val="bg1"/>
                </a:solidFill>
              </a:endParaRPr>
            </a:p>
          </p:txBody>
        </p:sp>
        <p:sp>
          <p:nvSpPr>
            <p:cNvPr id="27" name="Freeform 12"/>
            <p:cNvSpPr>
              <a:spLocks/>
            </p:cNvSpPr>
            <p:nvPr/>
          </p:nvSpPr>
          <p:spPr bwMode="auto">
            <a:xfrm>
              <a:off x="1535113" y="411163"/>
              <a:ext cx="158750" cy="300038"/>
            </a:xfrm>
            <a:custGeom>
              <a:avLst/>
              <a:gdLst>
                <a:gd name="T0" fmla="*/ 142 w 184"/>
                <a:gd name="T1" fmla="*/ 274 h 344"/>
                <a:gd name="T2" fmla="*/ 184 w 184"/>
                <a:gd name="T3" fmla="*/ 265 h 344"/>
                <a:gd name="T4" fmla="*/ 184 w 184"/>
                <a:gd name="T5" fmla="*/ 330 h 344"/>
                <a:gd name="T6" fmla="*/ 151 w 184"/>
                <a:gd name="T7" fmla="*/ 341 h 344"/>
                <a:gd name="T8" fmla="*/ 114 w 184"/>
                <a:gd name="T9" fmla="*/ 344 h 344"/>
                <a:gd name="T10" fmla="*/ 50 w 184"/>
                <a:gd name="T11" fmla="*/ 322 h 344"/>
                <a:gd name="T12" fmla="*/ 31 w 184"/>
                <a:gd name="T13" fmla="*/ 255 h 344"/>
                <a:gd name="T14" fmla="*/ 31 w 184"/>
                <a:gd name="T15" fmla="*/ 148 h 344"/>
                <a:gd name="T16" fmla="*/ 0 w 184"/>
                <a:gd name="T17" fmla="*/ 148 h 344"/>
                <a:gd name="T18" fmla="*/ 0 w 184"/>
                <a:gd name="T19" fmla="*/ 81 h 344"/>
                <a:gd name="T20" fmla="*/ 31 w 184"/>
                <a:gd name="T21" fmla="*/ 81 h 344"/>
                <a:gd name="T22" fmla="*/ 31 w 184"/>
                <a:gd name="T23" fmla="*/ 15 h 344"/>
                <a:gd name="T24" fmla="*/ 119 w 184"/>
                <a:gd name="T25" fmla="*/ 0 h 344"/>
                <a:gd name="T26" fmla="*/ 119 w 184"/>
                <a:gd name="T27" fmla="*/ 81 h 344"/>
                <a:gd name="T28" fmla="*/ 174 w 184"/>
                <a:gd name="T29" fmla="*/ 81 h 344"/>
                <a:gd name="T30" fmla="*/ 174 w 184"/>
                <a:gd name="T31" fmla="*/ 148 h 344"/>
                <a:gd name="T32" fmla="*/ 119 w 184"/>
                <a:gd name="T33" fmla="*/ 148 h 344"/>
                <a:gd name="T34" fmla="*/ 119 w 184"/>
                <a:gd name="T35" fmla="*/ 249 h 344"/>
                <a:gd name="T36" fmla="*/ 142 w 184"/>
                <a:gd name="T37" fmla="*/ 274 h 3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84" h="344">
                  <a:moveTo>
                    <a:pt x="142" y="274"/>
                  </a:moveTo>
                  <a:cubicBezTo>
                    <a:pt x="154" y="274"/>
                    <a:pt x="168" y="271"/>
                    <a:pt x="184" y="265"/>
                  </a:cubicBezTo>
                  <a:cubicBezTo>
                    <a:pt x="184" y="330"/>
                    <a:pt x="184" y="330"/>
                    <a:pt x="184" y="330"/>
                  </a:cubicBezTo>
                  <a:cubicBezTo>
                    <a:pt x="173" y="335"/>
                    <a:pt x="161" y="339"/>
                    <a:pt x="151" y="341"/>
                  </a:cubicBezTo>
                  <a:cubicBezTo>
                    <a:pt x="140" y="343"/>
                    <a:pt x="128" y="344"/>
                    <a:pt x="114" y="344"/>
                  </a:cubicBezTo>
                  <a:cubicBezTo>
                    <a:pt x="84" y="344"/>
                    <a:pt x="63" y="337"/>
                    <a:pt x="50" y="322"/>
                  </a:cubicBezTo>
                  <a:cubicBezTo>
                    <a:pt x="37" y="308"/>
                    <a:pt x="31" y="285"/>
                    <a:pt x="31" y="255"/>
                  </a:cubicBezTo>
                  <a:cubicBezTo>
                    <a:pt x="31" y="148"/>
                    <a:pt x="31" y="148"/>
                    <a:pt x="31" y="148"/>
                  </a:cubicBezTo>
                  <a:cubicBezTo>
                    <a:pt x="0" y="148"/>
                    <a:pt x="0" y="148"/>
                    <a:pt x="0" y="148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31" y="81"/>
                    <a:pt x="31" y="81"/>
                    <a:pt x="31" y="81"/>
                  </a:cubicBezTo>
                  <a:cubicBezTo>
                    <a:pt x="31" y="15"/>
                    <a:pt x="31" y="15"/>
                    <a:pt x="31" y="15"/>
                  </a:cubicBezTo>
                  <a:cubicBezTo>
                    <a:pt x="119" y="0"/>
                    <a:pt x="119" y="0"/>
                    <a:pt x="119" y="0"/>
                  </a:cubicBezTo>
                  <a:cubicBezTo>
                    <a:pt x="119" y="81"/>
                    <a:pt x="119" y="81"/>
                    <a:pt x="119" y="81"/>
                  </a:cubicBezTo>
                  <a:cubicBezTo>
                    <a:pt x="174" y="81"/>
                    <a:pt x="174" y="81"/>
                    <a:pt x="174" y="81"/>
                  </a:cubicBezTo>
                  <a:cubicBezTo>
                    <a:pt x="174" y="148"/>
                    <a:pt x="174" y="148"/>
                    <a:pt x="174" y="148"/>
                  </a:cubicBezTo>
                  <a:cubicBezTo>
                    <a:pt x="119" y="148"/>
                    <a:pt x="119" y="148"/>
                    <a:pt x="119" y="148"/>
                  </a:cubicBezTo>
                  <a:cubicBezTo>
                    <a:pt x="119" y="249"/>
                    <a:pt x="119" y="249"/>
                    <a:pt x="119" y="249"/>
                  </a:cubicBezTo>
                  <a:cubicBezTo>
                    <a:pt x="119" y="266"/>
                    <a:pt x="127" y="274"/>
                    <a:pt x="142" y="274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2600" dirty="0">
                <a:solidFill>
                  <a:schemeClr val="bg1"/>
                </a:solidFill>
              </a:endParaRPr>
            </a:p>
          </p:txBody>
        </p:sp>
        <p:sp>
          <p:nvSpPr>
            <p:cNvPr id="28" name="Freeform 13"/>
            <p:cNvSpPr>
              <a:spLocks noEditPoints="1"/>
            </p:cNvSpPr>
            <p:nvPr/>
          </p:nvSpPr>
          <p:spPr bwMode="auto">
            <a:xfrm>
              <a:off x="1709738" y="479426"/>
              <a:ext cx="211137" cy="231775"/>
            </a:xfrm>
            <a:custGeom>
              <a:avLst/>
              <a:gdLst>
                <a:gd name="T0" fmla="*/ 213 w 244"/>
                <a:gd name="T1" fmla="*/ 30 h 267"/>
                <a:gd name="T2" fmla="*/ 125 w 244"/>
                <a:gd name="T3" fmla="*/ 0 h 267"/>
                <a:gd name="T4" fmla="*/ 33 w 244"/>
                <a:gd name="T5" fmla="*/ 35 h 267"/>
                <a:gd name="T6" fmla="*/ 0 w 244"/>
                <a:gd name="T7" fmla="*/ 135 h 267"/>
                <a:gd name="T8" fmla="*/ 35 w 244"/>
                <a:gd name="T9" fmla="*/ 233 h 267"/>
                <a:gd name="T10" fmla="*/ 133 w 244"/>
                <a:gd name="T11" fmla="*/ 267 h 267"/>
                <a:gd name="T12" fmla="*/ 185 w 244"/>
                <a:gd name="T13" fmla="*/ 263 h 267"/>
                <a:gd name="T14" fmla="*/ 227 w 244"/>
                <a:gd name="T15" fmla="*/ 249 h 267"/>
                <a:gd name="T16" fmla="*/ 214 w 244"/>
                <a:gd name="T17" fmla="*/ 190 h 267"/>
                <a:gd name="T18" fmla="*/ 186 w 244"/>
                <a:gd name="T19" fmla="*/ 200 h 267"/>
                <a:gd name="T20" fmla="*/ 144 w 244"/>
                <a:gd name="T21" fmla="*/ 204 h 267"/>
                <a:gd name="T22" fmla="*/ 104 w 244"/>
                <a:gd name="T23" fmla="*/ 192 h 267"/>
                <a:gd name="T24" fmla="*/ 88 w 244"/>
                <a:gd name="T25" fmla="*/ 158 h 267"/>
                <a:gd name="T26" fmla="*/ 244 w 244"/>
                <a:gd name="T27" fmla="*/ 158 h 267"/>
                <a:gd name="T28" fmla="*/ 244 w 244"/>
                <a:gd name="T29" fmla="*/ 118 h 267"/>
                <a:gd name="T30" fmla="*/ 213 w 244"/>
                <a:gd name="T31" fmla="*/ 30 h 267"/>
                <a:gd name="T32" fmla="*/ 90 w 244"/>
                <a:gd name="T33" fmla="*/ 102 h 267"/>
                <a:gd name="T34" fmla="*/ 102 w 244"/>
                <a:gd name="T35" fmla="*/ 70 h 267"/>
                <a:gd name="T36" fmla="*/ 128 w 244"/>
                <a:gd name="T37" fmla="*/ 61 h 267"/>
                <a:gd name="T38" fmla="*/ 155 w 244"/>
                <a:gd name="T39" fmla="*/ 72 h 267"/>
                <a:gd name="T40" fmla="*/ 165 w 244"/>
                <a:gd name="T41" fmla="*/ 102 h 267"/>
                <a:gd name="T42" fmla="*/ 90 w 244"/>
                <a:gd name="T43" fmla="*/ 102 h 2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44" h="267">
                  <a:moveTo>
                    <a:pt x="213" y="30"/>
                  </a:moveTo>
                  <a:cubicBezTo>
                    <a:pt x="192" y="10"/>
                    <a:pt x="163" y="0"/>
                    <a:pt x="125" y="0"/>
                  </a:cubicBezTo>
                  <a:cubicBezTo>
                    <a:pt x="85" y="0"/>
                    <a:pt x="54" y="12"/>
                    <a:pt x="33" y="35"/>
                  </a:cubicBezTo>
                  <a:cubicBezTo>
                    <a:pt x="11" y="58"/>
                    <a:pt x="0" y="92"/>
                    <a:pt x="0" y="135"/>
                  </a:cubicBezTo>
                  <a:cubicBezTo>
                    <a:pt x="0" y="178"/>
                    <a:pt x="12" y="210"/>
                    <a:pt x="35" y="233"/>
                  </a:cubicBezTo>
                  <a:cubicBezTo>
                    <a:pt x="59" y="256"/>
                    <a:pt x="91" y="267"/>
                    <a:pt x="133" y="267"/>
                  </a:cubicBezTo>
                  <a:cubicBezTo>
                    <a:pt x="153" y="267"/>
                    <a:pt x="171" y="266"/>
                    <a:pt x="185" y="263"/>
                  </a:cubicBezTo>
                  <a:cubicBezTo>
                    <a:pt x="200" y="261"/>
                    <a:pt x="214" y="256"/>
                    <a:pt x="227" y="249"/>
                  </a:cubicBezTo>
                  <a:cubicBezTo>
                    <a:pt x="214" y="190"/>
                    <a:pt x="214" y="190"/>
                    <a:pt x="214" y="190"/>
                  </a:cubicBezTo>
                  <a:cubicBezTo>
                    <a:pt x="204" y="194"/>
                    <a:pt x="195" y="197"/>
                    <a:pt x="186" y="200"/>
                  </a:cubicBezTo>
                  <a:cubicBezTo>
                    <a:pt x="173" y="202"/>
                    <a:pt x="159" y="204"/>
                    <a:pt x="144" y="204"/>
                  </a:cubicBezTo>
                  <a:cubicBezTo>
                    <a:pt x="127" y="204"/>
                    <a:pt x="114" y="200"/>
                    <a:pt x="104" y="192"/>
                  </a:cubicBezTo>
                  <a:cubicBezTo>
                    <a:pt x="94" y="183"/>
                    <a:pt x="89" y="172"/>
                    <a:pt x="88" y="158"/>
                  </a:cubicBezTo>
                  <a:cubicBezTo>
                    <a:pt x="244" y="158"/>
                    <a:pt x="244" y="158"/>
                    <a:pt x="244" y="158"/>
                  </a:cubicBezTo>
                  <a:cubicBezTo>
                    <a:pt x="244" y="118"/>
                    <a:pt x="244" y="118"/>
                    <a:pt x="244" y="118"/>
                  </a:cubicBezTo>
                  <a:cubicBezTo>
                    <a:pt x="244" y="80"/>
                    <a:pt x="234" y="51"/>
                    <a:pt x="213" y="30"/>
                  </a:cubicBezTo>
                  <a:moveTo>
                    <a:pt x="90" y="102"/>
                  </a:moveTo>
                  <a:cubicBezTo>
                    <a:pt x="91" y="87"/>
                    <a:pt x="95" y="77"/>
                    <a:pt x="102" y="70"/>
                  </a:cubicBezTo>
                  <a:cubicBezTo>
                    <a:pt x="109" y="64"/>
                    <a:pt x="118" y="61"/>
                    <a:pt x="128" y="61"/>
                  </a:cubicBezTo>
                  <a:cubicBezTo>
                    <a:pt x="139" y="61"/>
                    <a:pt x="148" y="64"/>
                    <a:pt x="155" y="72"/>
                  </a:cubicBezTo>
                  <a:cubicBezTo>
                    <a:pt x="161" y="79"/>
                    <a:pt x="165" y="89"/>
                    <a:pt x="165" y="102"/>
                  </a:cubicBezTo>
                  <a:lnTo>
                    <a:pt x="90" y="1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2600" dirty="0">
                <a:solidFill>
                  <a:schemeClr val="bg1"/>
                </a:solidFill>
              </a:endParaRPr>
            </a:p>
          </p:txBody>
        </p:sp>
        <p:sp>
          <p:nvSpPr>
            <p:cNvPr id="29" name="Freeform 14"/>
            <p:cNvSpPr>
              <a:spLocks noEditPoints="1"/>
            </p:cNvSpPr>
            <p:nvPr/>
          </p:nvSpPr>
          <p:spPr bwMode="auto">
            <a:xfrm>
              <a:off x="668338" y="479426"/>
              <a:ext cx="209550" cy="231775"/>
            </a:xfrm>
            <a:custGeom>
              <a:avLst/>
              <a:gdLst>
                <a:gd name="T0" fmla="*/ 212 w 243"/>
                <a:gd name="T1" fmla="*/ 30 h 267"/>
                <a:gd name="T2" fmla="*/ 124 w 243"/>
                <a:gd name="T3" fmla="*/ 0 h 267"/>
                <a:gd name="T4" fmla="*/ 32 w 243"/>
                <a:gd name="T5" fmla="*/ 35 h 267"/>
                <a:gd name="T6" fmla="*/ 0 w 243"/>
                <a:gd name="T7" fmla="*/ 135 h 267"/>
                <a:gd name="T8" fmla="*/ 35 w 243"/>
                <a:gd name="T9" fmla="*/ 233 h 267"/>
                <a:gd name="T10" fmla="*/ 132 w 243"/>
                <a:gd name="T11" fmla="*/ 267 h 267"/>
                <a:gd name="T12" fmla="*/ 184 w 243"/>
                <a:gd name="T13" fmla="*/ 263 h 267"/>
                <a:gd name="T14" fmla="*/ 227 w 243"/>
                <a:gd name="T15" fmla="*/ 249 h 267"/>
                <a:gd name="T16" fmla="*/ 213 w 243"/>
                <a:gd name="T17" fmla="*/ 190 h 267"/>
                <a:gd name="T18" fmla="*/ 185 w 243"/>
                <a:gd name="T19" fmla="*/ 200 h 267"/>
                <a:gd name="T20" fmla="*/ 143 w 243"/>
                <a:gd name="T21" fmla="*/ 204 h 267"/>
                <a:gd name="T22" fmla="*/ 103 w 243"/>
                <a:gd name="T23" fmla="*/ 192 h 267"/>
                <a:gd name="T24" fmla="*/ 88 w 243"/>
                <a:gd name="T25" fmla="*/ 158 h 267"/>
                <a:gd name="T26" fmla="*/ 243 w 243"/>
                <a:gd name="T27" fmla="*/ 158 h 267"/>
                <a:gd name="T28" fmla="*/ 243 w 243"/>
                <a:gd name="T29" fmla="*/ 118 h 267"/>
                <a:gd name="T30" fmla="*/ 212 w 243"/>
                <a:gd name="T31" fmla="*/ 30 h 267"/>
                <a:gd name="T32" fmla="*/ 89 w 243"/>
                <a:gd name="T33" fmla="*/ 102 h 267"/>
                <a:gd name="T34" fmla="*/ 102 w 243"/>
                <a:gd name="T35" fmla="*/ 70 h 267"/>
                <a:gd name="T36" fmla="*/ 127 w 243"/>
                <a:gd name="T37" fmla="*/ 61 h 267"/>
                <a:gd name="T38" fmla="*/ 154 w 243"/>
                <a:gd name="T39" fmla="*/ 72 h 267"/>
                <a:gd name="T40" fmla="*/ 164 w 243"/>
                <a:gd name="T41" fmla="*/ 102 h 267"/>
                <a:gd name="T42" fmla="*/ 89 w 243"/>
                <a:gd name="T43" fmla="*/ 102 h 2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43" h="267">
                  <a:moveTo>
                    <a:pt x="212" y="30"/>
                  </a:moveTo>
                  <a:cubicBezTo>
                    <a:pt x="191" y="10"/>
                    <a:pt x="162" y="0"/>
                    <a:pt x="124" y="0"/>
                  </a:cubicBezTo>
                  <a:cubicBezTo>
                    <a:pt x="84" y="0"/>
                    <a:pt x="53" y="12"/>
                    <a:pt x="32" y="35"/>
                  </a:cubicBezTo>
                  <a:cubicBezTo>
                    <a:pt x="10" y="58"/>
                    <a:pt x="0" y="92"/>
                    <a:pt x="0" y="135"/>
                  </a:cubicBezTo>
                  <a:cubicBezTo>
                    <a:pt x="0" y="178"/>
                    <a:pt x="11" y="210"/>
                    <a:pt x="35" y="233"/>
                  </a:cubicBezTo>
                  <a:cubicBezTo>
                    <a:pt x="58" y="256"/>
                    <a:pt x="90" y="267"/>
                    <a:pt x="132" y="267"/>
                  </a:cubicBezTo>
                  <a:cubicBezTo>
                    <a:pt x="153" y="267"/>
                    <a:pt x="170" y="266"/>
                    <a:pt x="184" y="263"/>
                  </a:cubicBezTo>
                  <a:cubicBezTo>
                    <a:pt x="199" y="261"/>
                    <a:pt x="213" y="256"/>
                    <a:pt x="227" y="249"/>
                  </a:cubicBezTo>
                  <a:cubicBezTo>
                    <a:pt x="213" y="190"/>
                    <a:pt x="213" y="190"/>
                    <a:pt x="213" y="190"/>
                  </a:cubicBezTo>
                  <a:cubicBezTo>
                    <a:pt x="203" y="194"/>
                    <a:pt x="194" y="197"/>
                    <a:pt x="185" y="200"/>
                  </a:cubicBezTo>
                  <a:cubicBezTo>
                    <a:pt x="172" y="202"/>
                    <a:pt x="158" y="204"/>
                    <a:pt x="143" y="204"/>
                  </a:cubicBezTo>
                  <a:cubicBezTo>
                    <a:pt x="126" y="204"/>
                    <a:pt x="113" y="200"/>
                    <a:pt x="103" y="192"/>
                  </a:cubicBezTo>
                  <a:cubicBezTo>
                    <a:pt x="93" y="183"/>
                    <a:pt x="88" y="172"/>
                    <a:pt x="88" y="158"/>
                  </a:cubicBezTo>
                  <a:cubicBezTo>
                    <a:pt x="243" y="158"/>
                    <a:pt x="243" y="158"/>
                    <a:pt x="243" y="158"/>
                  </a:cubicBezTo>
                  <a:cubicBezTo>
                    <a:pt x="243" y="118"/>
                    <a:pt x="243" y="118"/>
                    <a:pt x="243" y="118"/>
                  </a:cubicBezTo>
                  <a:cubicBezTo>
                    <a:pt x="243" y="80"/>
                    <a:pt x="233" y="51"/>
                    <a:pt x="212" y="30"/>
                  </a:cubicBezTo>
                  <a:moveTo>
                    <a:pt x="89" y="102"/>
                  </a:moveTo>
                  <a:cubicBezTo>
                    <a:pt x="91" y="87"/>
                    <a:pt x="95" y="77"/>
                    <a:pt x="102" y="70"/>
                  </a:cubicBezTo>
                  <a:cubicBezTo>
                    <a:pt x="108" y="64"/>
                    <a:pt x="117" y="61"/>
                    <a:pt x="127" y="61"/>
                  </a:cubicBezTo>
                  <a:cubicBezTo>
                    <a:pt x="138" y="61"/>
                    <a:pt x="147" y="64"/>
                    <a:pt x="154" y="72"/>
                  </a:cubicBezTo>
                  <a:cubicBezTo>
                    <a:pt x="160" y="79"/>
                    <a:pt x="164" y="89"/>
                    <a:pt x="164" y="102"/>
                  </a:cubicBezTo>
                  <a:lnTo>
                    <a:pt x="89" y="1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2600" dirty="0">
                <a:solidFill>
                  <a:schemeClr val="bg1"/>
                </a:solidFill>
              </a:endParaRPr>
            </a:p>
          </p:txBody>
        </p:sp>
      </p:grpSp>
      <p:sp>
        <p:nvSpPr>
          <p:cNvPr id="30" name="Picture Placeholder 8"/>
          <p:cNvSpPr>
            <a:spLocks noGrp="1"/>
          </p:cNvSpPr>
          <p:nvPr>
            <p:ph type="pic" sz="quarter" idx="11"/>
          </p:nvPr>
        </p:nvSpPr>
        <p:spPr>
          <a:xfrm>
            <a:off x="3393716" y="727595"/>
            <a:ext cx="5400000" cy="5400000"/>
          </a:xfrm>
          <a:prstGeom prst="rect">
            <a:avLst/>
          </a:prstGeom>
        </p:spPr>
        <p:txBody>
          <a:bodyPr/>
          <a:lstStyle/>
          <a:p>
            <a:r>
              <a:rPr lang="en-US" noProof="0"/>
              <a:t>Click icon to add picture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141433966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1" orient="horz" pos="4088">
          <p15:clr>
            <a:srgbClr val="FBAE40"/>
          </p15:clr>
        </p15:guide>
      </p15:sldGuideLst>
    </p:ext>
  </p:extLst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 - Circle Black">
    <p:bg bwMode="gray"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 bwMode="gray">
          <a:xfrm>
            <a:off x="4210150" y="1530450"/>
            <a:ext cx="3780000" cy="3780000"/>
          </a:xfrm>
          <a:prstGeom prst="ellipse">
            <a:avLst/>
          </a:prstGeom>
          <a:ln w="25400">
            <a:solidFill>
              <a:schemeClr val="accent1"/>
            </a:solidFill>
          </a:ln>
        </p:spPr>
        <p:txBody>
          <a:bodyPr lIns="108000" tIns="108000" rIns="108000" bIns="108000" anchor="ctr" anchorCtr="0">
            <a:normAutofit/>
          </a:bodyPr>
          <a:lstStyle>
            <a:lvl1pPr algn="ctr">
              <a:lnSpc>
                <a:spcPts val="3800"/>
              </a:lnSpc>
              <a:defRPr sz="3200" b="0">
                <a:solidFill>
                  <a:schemeClr val="bg1"/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US" noProof="0"/>
              <a:t>Click to edit Master title style</a:t>
            </a:r>
            <a:endParaRPr lang="en-US" noProof="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gray">
          <a:xfrm>
            <a:off x="475202" y="5845180"/>
            <a:ext cx="5592011" cy="505645"/>
          </a:xfrm>
          <a:prstGeom prst="rect">
            <a:avLst/>
          </a:prstGeom>
        </p:spPr>
        <p:txBody>
          <a:bodyPr lIns="0" tIns="0" rIns="0" bIns="0" anchor="b" anchorCtr="0">
            <a:noAutofit/>
          </a:bodyPr>
          <a:lstStyle>
            <a:lvl1pPr marL="0" indent="0" algn="l">
              <a:lnSpc>
                <a:spcPct val="100000"/>
              </a:lnSpc>
              <a:spcAft>
                <a:spcPts val="0"/>
              </a:spcAft>
              <a:buNone/>
              <a:defRPr sz="1600">
                <a:solidFill>
                  <a:schemeClr val="bg1"/>
                </a:solidFill>
              </a:defRPr>
            </a:lvl1pPr>
            <a:lvl2pPr marL="609588" indent="0" algn="ctr">
              <a:buNone/>
              <a:defRPr sz="2667"/>
            </a:lvl2pPr>
            <a:lvl3pPr marL="1219178" indent="0" algn="ctr">
              <a:buNone/>
              <a:defRPr sz="2400"/>
            </a:lvl3pPr>
            <a:lvl4pPr marL="1828766" indent="0" algn="ctr">
              <a:buNone/>
              <a:defRPr sz="2134"/>
            </a:lvl4pPr>
            <a:lvl5pPr marL="2438354" indent="0" algn="ctr">
              <a:buNone/>
              <a:defRPr sz="2134"/>
            </a:lvl5pPr>
            <a:lvl6pPr marL="3047943" indent="0" algn="ctr">
              <a:buNone/>
              <a:defRPr sz="2134"/>
            </a:lvl6pPr>
            <a:lvl7pPr marL="3657532" indent="0" algn="ctr">
              <a:buNone/>
              <a:defRPr sz="2134"/>
            </a:lvl7pPr>
            <a:lvl8pPr marL="4267121" indent="0" algn="ctr">
              <a:buNone/>
              <a:defRPr sz="2134"/>
            </a:lvl8pPr>
            <a:lvl9pPr marL="4876709" indent="0" algn="ctr">
              <a:buNone/>
              <a:defRPr sz="2134"/>
            </a:lvl9pPr>
          </a:lstStyle>
          <a:p>
            <a:r>
              <a:rPr lang="en-US" noProof="0"/>
              <a:t>Click to edit Master subtitle style</a:t>
            </a:r>
            <a:endParaRPr lang="en-US" noProof="0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475201" y="6362701"/>
            <a:ext cx="5594349" cy="298451"/>
          </a:xfrm>
          <a:prstGeom prst="rect">
            <a:avLst/>
          </a:prstGeom>
        </p:spPr>
        <p:txBody>
          <a:bodyPr/>
          <a:lstStyle>
            <a:lvl1pPr>
              <a:spcAft>
                <a:spcPts val="0"/>
              </a:spcAft>
              <a:defRPr sz="105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  <p:grpSp>
        <p:nvGrpSpPr>
          <p:cNvPr id="16" name="Group 15"/>
          <p:cNvGrpSpPr>
            <a:grpSpLocks noChangeAspect="1"/>
          </p:cNvGrpSpPr>
          <p:nvPr/>
        </p:nvGrpSpPr>
        <p:grpSpPr>
          <a:xfrm>
            <a:off x="469900" y="457761"/>
            <a:ext cx="1998000" cy="374400"/>
            <a:chOff x="398463" y="404813"/>
            <a:chExt cx="1627187" cy="307976"/>
          </a:xfrm>
          <a:solidFill>
            <a:schemeClr val="tx1"/>
          </a:solidFill>
        </p:grpSpPr>
        <p:sp>
          <p:nvSpPr>
            <p:cNvPr id="17" name="Oval 5"/>
            <p:cNvSpPr>
              <a:spLocks noChangeArrowheads="1"/>
            </p:cNvSpPr>
            <p:nvPr/>
          </p:nvSpPr>
          <p:spPr bwMode="auto">
            <a:xfrm>
              <a:off x="1938338" y="625476"/>
              <a:ext cx="87312" cy="87313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2600" dirty="0">
                <a:solidFill>
                  <a:schemeClr val="bg1"/>
                </a:solidFill>
              </a:endParaRPr>
            </a:p>
          </p:txBody>
        </p:sp>
        <p:sp>
          <p:nvSpPr>
            <p:cNvPr id="18" name="Freeform 6"/>
            <p:cNvSpPr>
              <a:spLocks noEditPoints="1"/>
            </p:cNvSpPr>
            <p:nvPr/>
          </p:nvSpPr>
          <p:spPr bwMode="auto">
            <a:xfrm>
              <a:off x="398463" y="406401"/>
              <a:ext cx="247650" cy="301625"/>
            </a:xfrm>
            <a:custGeom>
              <a:avLst/>
              <a:gdLst>
                <a:gd name="T0" fmla="*/ 287 w 287"/>
                <a:gd name="T1" fmla="*/ 166 h 347"/>
                <a:gd name="T2" fmla="*/ 240 w 287"/>
                <a:gd name="T3" fmla="*/ 300 h 347"/>
                <a:gd name="T4" fmla="*/ 109 w 287"/>
                <a:gd name="T5" fmla="*/ 347 h 347"/>
                <a:gd name="T6" fmla="*/ 0 w 287"/>
                <a:gd name="T7" fmla="*/ 347 h 347"/>
                <a:gd name="T8" fmla="*/ 0 w 287"/>
                <a:gd name="T9" fmla="*/ 0 h 347"/>
                <a:gd name="T10" fmla="*/ 117 w 287"/>
                <a:gd name="T11" fmla="*/ 0 h 347"/>
                <a:gd name="T12" fmla="*/ 243 w 287"/>
                <a:gd name="T13" fmla="*/ 43 h 347"/>
                <a:gd name="T14" fmla="*/ 287 w 287"/>
                <a:gd name="T15" fmla="*/ 166 h 347"/>
                <a:gd name="T16" fmla="*/ 192 w 287"/>
                <a:gd name="T17" fmla="*/ 170 h 347"/>
                <a:gd name="T18" fmla="*/ 174 w 287"/>
                <a:gd name="T19" fmla="*/ 99 h 347"/>
                <a:gd name="T20" fmla="*/ 118 w 287"/>
                <a:gd name="T21" fmla="*/ 76 h 347"/>
                <a:gd name="T22" fmla="*/ 91 w 287"/>
                <a:gd name="T23" fmla="*/ 76 h 347"/>
                <a:gd name="T24" fmla="*/ 91 w 287"/>
                <a:gd name="T25" fmla="*/ 270 h 347"/>
                <a:gd name="T26" fmla="*/ 111 w 287"/>
                <a:gd name="T27" fmla="*/ 270 h 347"/>
                <a:gd name="T28" fmla="*/ 173 w 287"/>
                <a:gd name="T29" fmla="*/ 245 h 347"/>
                <a:gd name="T30" fmla="*/ 192 w 287"/>
                <a:gd name="T31" fmla="*/ 170 h 3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87" h="347">
                  <a:moveTo>
                    <a:pt x="287" y="166"/>
                  </a:moveTo>
                  <a:cubicBezTo>
                    <a:pt x="287" y="224"/>
                    <a:pt x="271" y="269"/>
                    <a:pt x="240" y="300"/>
                  </a:cubicBezTo>
                  <a:cubicBezTo>
                    <a:pt x="209" y="331"/>
                    <a:pt x="165" y="347"/>
                    <a:pt x="109" y="347"/>
                  </a:cubicBezTo>
                  <a:cubicBezTo>
                    <a:pt x="0" y="347"/>
                    <a:pt x="0" y="347"/>
                    <a:pt x="0" y="347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17" y="0"/>
                    <a:pt x="117" y="0"/>
                    <a:pt x="117" y="0"/>
                  </a:cubicBezTo>
                  <a:cubicBezTo>
                    <a:pt x="171" y="0"/>
                    <a:pt x="213" y="15"/>
                    <a:pt x="243" y="43"/>
                  </a:cubicBezTo>
                  <a:cubicBezTo>
                    <a:pt x="272" y="72"/>
                    <a:pt x="287" y="113"/>
                    <a:pt x="287" y="166"/>
                  </a:cubicBezTo>
                  <a:moveTo>
                    <a:pt x="192" y="170"/>
                  </a:moveTo>
                  <a:cubicBezTo>
                    <a:pt x="192" y="138"/>
                    <a:pt x="186" y="114"/>
                    <a:pt x="174" y="99"/>
                  </a:cubicBezTo>
                  <a:cubicBezTo>
                    <a:pt x="161" y="84"/>
                    <a:pt x="143" y="76"/>
                    <a:pt x="118" y="76"/>
                  </a:cubicBezTo>
                  <a:cubicBezTo>
                    <a:pt x="91" y="76"/>
                    <a:pt x="91" y="76"/>
                    <a:pt x="91" y="76"/>
                  </a:cubicBezTo>
                  <a:cubicBezTo>
                    <a:pt x="91" y="270"/>
                    <a:pt x="91" y="270"/>
                    <a:pt x="91" y="270"/>
                  </a:cubicBezTo>
                  <a:cubicBezTo>
                    <a:pt x="111" y="270"/>
                    <a:pt x="111" y="270"/>
                    <a:pt x="111" y="270"/>
                  </a:cubicBezTo>
                  <a:cubicBezTo>
                    <a:pt x="139" y="270"/>
                    <a:pt x="160" y="262"/>
                    <a:pt x="173" y="245"/>
                  </a:cubicBezTo>
                  <a:cubicBezTo>
                    <a:pt x="186" y="229"/>
                    <a:pt x="192" y="204"/>
                    <a:pt x="192" y="170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2600" dirty="0">
                <a:solidFill>
                  <a:schemeClr val="bg1"/>
                </a:solidFill>
              </a:endParaRPr>
            </a:p>
          </p:txBody>
        </p:sp>
        <p:sp>
          <p:nvSpPr>
            <p:cNvPr id="19" name="Rectangle 7"/>
            <p:cNvSpPr>
              <a:spLocks noChangeArrowheads="1"/>
            </p:cNvSpPr>
            <p:nvPr/>
          </p:nvSpPr>
          <p:spPr bwMode="auto">
            <a:xfrm>
              <a:off x="906463" y="404813"/>
              <a:ext cx="74612" cy="30321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2600" dirty="0">
                <a:solidFill>
                  <a:schemeClr val="bg1"/>
                </a:solidFill>
              </a:endParaRPr>
            </a:p>
          </p:txBody>
        </p:sp>
        <p:sp>
          <p:nvSpPr>
            <p:cNvPr id="20" name="Freeform 8"/>
            <p:cNvSpPr>
              <a:spLocks noEditPoints="1"/>
            </p:cNvSpPr>
            <p:nvPr/>
          </p:nvSpPr>
          <p:spPr bwMode="auto">
            <a:xfrm>
              <a:off x="1011238" y="479426"/>
              <a:ext cx="215900" cy="231775"/>
            </a:xfrm>
            <a:custGeom>
              <a:avLst/>
              <a:gdLst>
                <a:gd name="T0" fmla="*/ 252 w 252"/>
                <a:gd name="T1" fmla="*/ 133 h 267"/>
                <a:gd name="T2" fmla="*/ 218 w 252"/>
                <a:gd name="T3" fmla="*/ 232 h 267"/>
                <a:gd name="T4" fmla="*/ 125 w 252"/>
                <a:gd name="T5" fmla="*/ 267 h 267"/>
                <a:gd name="T6" fmla="*/ 34 w 252"/>
                <a:gd name="T7" fmla="*/ 231 h 267"/>
                <a:gd name="T8" fmla="*/ 0 w 252"/>
                <a:gd name="T9" fmla="*/ 133 h 267"/>
                <a:gd name="T10" fmla="*/ 33 w 252"/>
                <a:gd name="T11" fmla="*/ 35 h 267"/>
                <a:gd name="T12" fmla="*/ 127 w 252"/>
                <a:gd name="T13" fmla="*/ 0 h 267"/>
                <a:gd name="T14" fmla="*/ 192 w 252"/>
                <a:gd name="T15" fmla="*/ 16 h 267"/>
                <a:gd name="T16" fmla="*/ 236 w 252"/>
                <a:gd name="T17" fmla="*/ 63 h 267"/>
                <a:gd name="T18" fmla="*/ 252 w 252"/>
                <a:gd name="T19" fmla="*/ 133 h 267"/>
                <a:gd name="T20" fmla="*/ 88 w 252"/>
                <a:gd name="T21" fmla="*/ 133 h 267"/>
                <a:gd name="T22" fmla="*/ 97 w 252"/>
                <a:gd name="T23" fmla="*/ 184 h 267"/>
                <a:gd name="T24" fmla="*/ 126 w 252"/>
                <a:gd name="T25" fmla="*/ 201 h 267"/>
                <a:gd name="T26" fmla="*/ 155 w 252"/>
                <a:gd name="T27" fmla="*/ 184 h 267"/>
                <a:gd name="T28" fmla="*/ 163 w 252"/>
                <a:gd name="T29" fmla="*/ 133 h 267"/>
                <a:gd name="T30" fmla="*/ 155 w 252"/>
                <a:gd name="T31" fmla="*/ 83 h 267"/>
                <a:gd name="T32" fmla="*/ 126 w 252"/>
                <a:gd name="T33" fmla="*/ 66 h 267"/>
                <a:gd name="T34" fmla="*/ 97 w 252"/>
                <a:gd name="T35" fmla="*/ 83 h 267"/>
                <a:gd name="T36" fmla="*/ 88 w 252"/>
                <a:gd name="T37" fmla="*/ 133 h 2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52" h="267">
                  <a:moveTo>
                    <a:pt x="252" y="133"/>
                  </a:moveTo>
                  <a:cubicBezTo>
                    <a:pt x="252" y="175"/>
                    <a:pt x="241" y="208"/>
                    <a:pt x="218" y="232"/>
                  </a:cubicBezTo>
                  <a:cubicBezTo>
                    <a:pt x="196" y="256"/>
                    <a:pt x="165" y="267"/>
                    <a:pt x="125" y="267"/>
                  </a:cubicBezTo>
                  <a:cubicBezTo>
                    <a:pt x="87" y="267"/>
                    <a:pt x="56" y="255"/>
                    <a:pt x="34" y="231"/>
                  </a:cubicBezTo>
                  <a:cubicBezTo>
                    <a:pt x="11" y="207"/>
                    <a:pt x="0" y="174"/>
                    <a:pt x="0" y="133"/>
                  </a:cubicBezTo>
                  <a:cubicBezTo>
                    <a:pt x="0" y="91"/>
                    <a:pt x="11" y="58"/>
                    <a:pt x="33" y="35"/>
                  </a:cubicBezTo>
                  <a:cubicBezTo>
                    <a:pt x="55" y="12"/>
                    <a:pt x="86" y="0"/>
                    <a:pt x="127" y="0"/>
                  </a:cubicBezTo>
                  <a:cubicBezTo>
                    <a:pt x="151" y="0"/>
                    <a:pt x="173" y="5"/>
                    <a:pt x="192" y="16"/>
                  </a:cubicBezTo>
                  <a:cubicBezTo>
                    <a:pt x="211" y="27"/>
                    <a:pt x="226" y="42"/>
                    <a:pt x="236" y="63"/>
                  </a:cubicBezTo>
                  <a:cubicBezTo>
                    <a:pt x="247" y="83"/>
                    <a:pt x="252" y="106"/>
                    <a:pt x="252" y="133"/>
                  </a:cubicBezTo>
                  <a:moveTo>
                    <a:pt x="88" y="133"/>
                  </a:moveTo>
                  <a:cubicBezTo>
                    <a:pt x="88" y="155"/>
                    <a:pt x="91" y="172"/>
                    <a:pt x="97" y="184"/>
                  </a:cubicBezTo>
                  <a:cubicBezTo>
                    <a:pt x="103" y="195"/>
                    <a:pt x="112" y="201"/>
                    <a:pt x="126" y="201"/>
                  </a:cubicBezTo>
                  <a:cubicBezTo>
                    <a:pt x="140" y="201"/>
                    <a:pt x="149" y="195"/>
                    <a:pt x="155" y="184"/>
                  </a:cubicBezTo>
                  <a:cubicBezTo>
                    <a:pt x="160" y="172"/>
                    <a:pt x="163" y="155"/>
                    <a:pt x="163" y="133"/>
                  </a:cubicBezTo>
                  <a:cubicBezTo>
                    <a:pt x="163" y="111"/>
                    <a:pt x="160" y="94"/>
                    <a:pt x="155" y="83"/>
                  </a:cubicBezTo>
                  <a:cubicBezTo>
                    <a:pt x="149" y="72"/>
                    <a:pt x="139" y="66"/>
                    <a:pt x="126" y="66"/>
                  </a:cubicBezTo>
                  <a:cubicBezTo>
                    <a:pt x="112" y="66"/>
                    <a:pt x="103" y="72"/>
                    <a:pt x="97" y="83"/>
                  </a:cubicBezTo>
                  <a:cubicBezTo>
                    <a:pt x="91" y="94"/>
                    <a:pt x="88" y="111"/>
                    <a:pt x="88" y="133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2600" dirty="0">
                <a:solidFill>
                  <a:schemeClr val="bg1"/>
                </a:solidFill>
              </a:endParaRPr>
            </a:p>
          </p:txBody>
        </p:sp>
        <p:sp>
          <p:nvSpPr>
            <p:cNvPr id="21" name="Rectangle 9"/>
            <p:cNvSpPr>
              <a:spLocks noChangeArrowheads="1"/>
            </p:cNvSpPr>
            <p:nvPr/>
          </p:nvSpPr>
          <p:spPr bwMode="auto">
            <a:xfrm>
              <a:off x="1257300" y="482601"/>
              <a:ext cx="74612" cy="22542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2600" dirty="0">
                <a:solidFill>
                  <a:schemeClr val="bg1"/>
                </a:solidFill>
              </a:endParaRPr>
            </a:p>
          </p:txBody>
        </p:sp>
        <p:sp>
          <p:nvSpPr>
            <p:cNvPr id="33" name="Rectangle 10"/>
            <p:cNvSpPr>
              <a:spLocks noChangeArrowheads="1"/>
            </p:cNvSpPr>
            <p:nvPr/>
          </p:nvSpPr>
          <p:spPr bwMode="auto">
            <a:xfrm>
              <a:off x="1257300" y="404813"/>
              <a:ext cx="74612" cy="508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2600" dirty="0">
                <a:solidFill>
                  <a:schemeClr val="bg1"/>
                </a:solidFill>
              </a:endParaRPr>
            </a:p>
          </p:txBody>
        </p:sp>
        <p:sp>
          <p:nvSpPr>
            <p:cNvPr id="34" name="Freeform 11"/>
            <p:cNvSpPr>
              <a:spLocks/>
            </p:cNvSpPr>
            <p:nvPr/>
          </p:nvSpPr>
          <p:spPr bwMode="auto">
            <a:xfrm>
              <a:off x="1362075" y="411163"/>
              <a:ext cx="158750" cy="300038"/>
            </a:xfrm>
            <a:custGeom>
              <a:avLst/>
              <a:gdLst>
                <a:gd name="T0" fmla="*/ 142 w 184"/>
                <a:gd name="T1" fmla="*/ 274 h 344"/>
                <a:gd name="T2" fmla="*/ 184 w 184"/>
                <a:gd name="T3" fmla="*/ 265 h 344"/>
                <a:gd name="T4" fmla="*/ 184 w 184"/>
                <a:gd name="T5" fmla="*/ 330 h 344"/>
                <a:gd name="T6" fmla="*/ 150 w 184"/>
                <a:gd name="T7" fmla="*/ 341 h 344"/>
                <a:gd name="T8" fmla="*/ 113 w 184"/>
                <a:gd name="T9" fmla="*/ 344 h 344"/>
                <a:gd name="T10" fmla="*/ 50 w 184"/>
                <a:gd name="T11" fmla="*/ 322 h 344"/>
                <a:gd name="T12" fmla="*/ 30 w 184"/>
                <a:gd name="T13" fmla="*/ 255 h 344"/>
                <a:gd name="T14" fmla="*/ 30 w 184"/>
                <a:gd name="T15" fmla="*/ 148 h 344"/>
                <a:gd name="T16" fmla="*/ 0 w 184"/>
                <a:gd name="T17" fmla="*/ 148 h 344"/>
                <a:gd name="T18" fmla="*/ 0 w 184"/>
                <a:gd name="T19" fmla="*/ 81 h 344"/>
                <a:gd name="T20" fmla="*/ 30 w 184"/>
                <a:gd name="T21" fmla="*/ 81 h 344"/>
                <a:gd name="T22" fmla="*/ 30 w 184"/>
                <a:gd name="T23" fmla="*/ 16 h 344"/>
                <a:gd name="T24" fmla="*/ 118 w 184"/>
                <a:gd name="T25" fmla="*/ 0 h 344"/>
                <a:gd name="T26" fmla="*/ 118 w 184"/>
                <a:gd name="T27" fmla="*/ 81 h 344"/>
                <a:gd name="T28" fmla="*/ 174 w 184"/>
                <a:gd name="T29" fmla="*/ 81 h 344"/>
                <a:gd name="T30" fmla="*/ 174 w 184"/>
                <a:gd name="T31" fmla="*/ 148 h 344"/>
                <a:gd name="T32" fmla="*/ 118 w 184"/>
                <a:gd name="T33" fmla="*/ 148 h 344"/>
                <a:gd name="T34" fmla="*/ 118 w 184"/>
                <a:gd name="T35" fmla="*/ 249 h 344"/>
                <a:gd name="T36" fmla="*/ 142 w 184"/>
                <a:gd name="T37" fmla="*/ 274 h 3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84" h="344">
                  <a:moveTo>
                    <a:pt x="142" y="274"/>
                  </a:moveTo>
                  <a:cubicBezTo>
                    <a:pt x="153" y="274"/>
                    <a:pt x="167" y="271"/>
                    <a:pt x="184" y="265"/>
                  </a:cubicBezTo>
                  <a:cubicBezTo>
                    <a:pt x="184" y="330"/>
                    <a:pt x="184" y="330"/>
                    <a:pt x="184" y="330"/>
                  </a:cubicBezTo>
                  <a:cubicBezTo>
                    <a:pt x="172" y="335"/>
                    <a:pt x="161" y="339"/>
                    <a:pt x="150" y="341"/>
                  </a:cubicBezTo>
                  <a:cubicBezTo>
                    <a:pt x="140" y="343"/>
                    <a:pt x="127" y="344"/>
                    <a:pt x="113" y="344"/>
                  </a:cubicBezTo>
                  <a:cubicBezTo>
                    <a:pt x="84" y="344"/>
                    <a:pt x="63" y="337"/>
                    <a:pt x="50" y="322"/>
                  </a:cubicBezTo>
                  <a:cubicBezTo>
                    <a:pt x="37" y="308"/>
                    <a:pt x="30" y="285"/>
                    <a:pt x="30" y="255"/>
                  </a:cubicBezTo>
                  <a:cubicBezTo>
                    <a:pt x="30" y="148"/>
                    <a:pt x="30" y="148"/>
                    <a:pt x="30" y="148"/>
                  </a:cubicBezTo>
                  <a:cubicBezTo>
                    <a:pt x="0" y="148"/>
                    <a:pt x="0" y="148"/>
                    <a:pt x="0" y="148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30" y="81"/>
                    <a:pt x="30" y="81"/>
                    <a:pt x="30" y="81"/>
                  </a:cubicBezTo>
                  <a:cubicBezTo>
                    <a:pt x="30" y="16"/>
                    <a:pt x="30" y="16"/>
                    <a:pt x="30" y="16"/>
                  </a:cubicBezTo>
                  <a:cubicBezTo>
                    <a:pt x="118" y="0"/>
                    <a:pt x="118" y="0"/>
                    <a:pt x="118" y="0"/>
                  </a:cubicBezTo>
                  <a:cubicBezTo>
                    <a:pt x="118" y="81"/>
                    <a:pt x="118" y="81"/>
                    <a:pt x="118" y="81"/>
                  </a:cubicBezTo>
                  <a:cubicBezTo>
                    <a:pt x="174" y="81"/>
                    <a:pt x="174" y="81"/>
                    <a:pt x="174" y="81"/>
                  </a:cubicBezTo>
                  <a:cubicBezTo>
                    <a:pt x="174" y="148"/>
                    <a:pt x="174" y="148"/>
                    <a:pt x="174" y="148"/>
                  </a:cubicBezTo>
                  <a:cubicBezTo>
                    <a:pt x="118" y="148"/>
                    <a:pt x="118" y="148"/>
                    <a:pt x="118" y="148"/>
                  </a:cubicBezTo>
                  <a:cubicBezTo>
                    <a:pt x="118" y="249"/>
                    <a:pt x="118" y="249"/>
                    <a:pt x="118" y="249"/>
                  </a:cubicBezTo>
                  <a:cubicBezTo>
                    <a:pt x="118" y="266"/>
                    <a:pt x="126" y="274"/>
                    <a:pt x="142" y="274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2600" dirty="0">
                <a:solidFill>
                  <a:schemeClr val="bg1"/>
                </a:solidFill>
              </a:endParaRPr>
            </a:p>
          </p:txBody>
        </p:sp>
        <p:sp>
          <p:nvSpPr>
            <p:cNvPr id="35" name="Freeform 12"/>
            <p:cNvSpPr>
              <a:spLocks/>
            </p:cNvSpPr>
            <p:nvPr/>
          </p:nvSpPr>
          <p:spPr bwMode="auto">
            <a:xfrm>
              <a:off x="1535113" y="411163"/>
              <a:ext cx="158750" cy="300038"/>
            </a:xfrm>
            <a:custGeom>
              <a:avLst/>
              <a:gdLst>
                <a:gd name="T0" fmla="*/ 142 w 184"/>
                <a:gd name="T1" fmla="*/ 274 h 344"/>
                <a:gd name="T2" fmla="*/ 184 w 184"/>
                <a:gd name="T3" fmla="*/ 265 h 344"/>
                <a:gd name="T4" fmla="*/ 184 w 184"/>
                <a:gd name="T5" fmla="*/ 330 h 344"/>
                <a:gd name="T6" fmla="*/ 151 w 184"/>
                <a:gd name="T7" fmla="*/ 341 h 344"/>
                <a:gd name="T8" fmla="*/ 114 w 184"/>
                <a:gd name="T9" fmla="*/ 344 h 344"/>
                <a:gd name="T10" fmla="*/ 50 w 184"/>
                <a:gd name="T11" fmla="*/ 322 h 344"/>
                <a:gd name="T12" fmla="*/ 31 w 184"/>
                <a:gd name="T13" fmla="*/ 255 h 344"/>
                <a:gd name="T14" fmla="*/ 31 w 184"/>
                <a:gd name="T15" fmla="*/ 148 h 344"/>
                <a:gd name="T16" fmla="*/ 0 w 184"/>
                <a:gd name="T17" fmla="*/ 148 h 344"/>
                <a:gd name="T18" fmla="*/ 0 w 184"/>
                <a:gd name="T19" fmla="*/ 81 h 344"/>
                <a:gd name="T20" fmla="*/ 31 w 184"/>
                <a:gd name="T21" fmla="*/ 81 h 344"/>
                <a:gd name="T22" fmla="*/ 31 w 184"/>
                <a:gd name="T23" fmla="*/ 15 h 344"/>
                <a:gd name="T24" fmla="*/ 119 w 184"/>
                <a:gd name="T25" fmla="*/ 0 h 344"/>
                <a:gd name="T26" fmla="*/ 119 w 184"/>
                <a:gd name="T27" fmla="*/ 81 h 344"/>
                <a:gd name="T28" fmla="*/ 174 w 184"/>
                <a:gd name="T29" fmla="*/ 81 h 344"/>
                <a:gd name="T30" fmla="*/ 174 w 184"/>
                <a:gd name="T31" fmla="*/ 148 h 344"/>
                <a:gd name="T32" fmla="*/ 119 w 184"/>
                <a:gd name="T33" fmla="*/ 148 h 344"/>
                <a:gd name="T34" fmla="*/ 119 w 184"/>
                <a:gd name="T35" fmla="*/ 249 h 344"/>
                <a:gd name="T36" fmla="*/ 142 w 184"/>
                <a:gd name="T37" fmla="*/ 274 h 3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84" h="344">
                  <a:moveTo>
                    <a:pt x="142" y="274"/>
                  </a:moveTo>
                  <a:cubicBezTo>
                    <a:pt x="154" y="274"/>
                    <a:pt x="168" y="271"/>
                    <a:pt x="184" y="265"/>
                  </a:cubicBezTo>
                  <a:cubicBezTo>
                    <a:pt x="184" y="330"/>
                    <a:pt x="184" y="330"/>
                    <a:pt x="184" y="330"/>
                  </a:cubicBezTo>
                  <a:cubicBezTo>
                    <a:pt x="173" y="335"/>
                    <a:pt x="161" y="339"/>
                    <a:pt x="151" y="341"/>
                  </a:cubicBezTo>
                  <a:cubicBezTo>
                    <a:pt x="140" y="343"/>
                    <a:pt x="128" y="344"/>
                    <a:pt x="114" y="344"/>
                  </a:cubicBezTo>
                  <a:cubicBezTo>
                    <a:pt x="84" y="344"/>
                    <a:pt x="63" y="337"/>
                    <a:pt x="50" y="322"/>
                  </a:cubicBezTo>
                  <a:cubicBezTo>
                    <a:pt x="37" y="308"/>
                    <a:pt x="31" y="285"/>
                    <a:pt x="31" y="255"/>
                  </a:cubicBezTo>
                  <a:cubicBezTo>
                    <a:pt x="31" y="148"/>
                    <a:pt x="31" y="148"/>
                    <a:pt x="31" y="148"/>
                  </a:cubicBezTo>
                  <a:cubicBezTo>
                    <a:pt x="0" y="148"/>
                    <a:pt x="0" y="148"/>
                    <a:pt x="0" y="148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31" y="81"/>
                    <a:pt x="31" y="81"/>
                    <a:pt x="31" y="81"/>
                  </a:cubicBezTo>
                  <a:cubicBezTo>
                    <a:pt x="31" y="15"/>
                    <a:pt x="31" y="15"/>
                    <a:pt x="31" y="15"/>
                  </a:cubicBezTo>
                  <a:cubicBezTo>
                    <a:pt x="119" y="0"/>
                    <a:pt x="119" y="0"/>
                    <a:pt x="119" y="0"/>
                  </a:cubicBezTo>
                  <a:cubicBezTo>
                    <a:pt x="119" y="81"/>
                    <a:pt x="119" y="81"/>
                    <a:pt x="119" y="81"/>
                  </a:cubicBezTo>
                  <a:cubicBezTo>
                    <a:pt x="174" y="81"/>
                    <a:pt x="174" y="81"/>
                    <a:pt x="174" y="81"/>
                  </a:cubicBezTo>
                  <a:cubicBezTo>
                    <a:pt x="174" y="148"/>
                    <a:pt x="174" y="148"/>
                    <a:pt x="174" y="148"/>
                  </a:cubicBezTo>
                  <a:cubicBezTo>
                    <a:pt x="119" y="148"/>
                    <a:pt x="119" y="148"/>
                    <a:pt x="119" y="148"/>
                  </a:cubicBezTo>
                  <a:cubicBezTo>
                    <a:pt x="119" y="249"/>
                    <a:pt x="119" y="249"/>
                    <a:pt x="119" y="249"/>
                  </a:cubicBezTo>
                  <a:cubicBezTo>
                    <a:pt x="119" y="266"/>
                    <a:pt x="127" y="274"/>
                    <a:pt x="142" y="274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2600" dirty="0">
                <a:solidFill>
                  <a:schemeClr val="bg1"/>
                </a:solidFill>
              </a:endParaRPr>
            </a:p>
          </p:txBody>
        </p:sp>
        <p:sp>
          <p:nvSpPr>
            <p:cNvPr id="36" name="Freeform 13"/>
            <p:cNvSpPr>
              <a:spLocks noEditPoints="1"/>
            </p:cNvSpPr>
            <p:nvPr/>
          </p:nvSpPr>
          <p:spPr bwMode="auto">
            <a:xfrm>
              <a:off x="1709738" y="479426"/>
              <a:ext cx="211137" cy="231775"/>
            </a:xfrm>
            <a:custGeom>
              <a:avLst/>
              <a:gdLst>
                <a:gd name="T0" fmla="*/ 213 w 244"/>
                <a:gd name="T1" fmla="*/ 30 h 267"/>
                <a:gd name="T2" fmla="*/ 125 w 244"/>
                <a:gd name="T3" fmla="*/ 0 h 267"/>
                <a:gd name="T4" fmla="*/ 33 w 244"/>
                <a:gd name="T5" fmla="*/ 35 h 267"/>
                <a:gd name="T6" fmla="*/ 0 w 244"/>
                <a:gd name="T7" fmla="*/ 135 h 267"/>
                <a:gd name="T8" fmla="*/ 35 w 244"/>
                <a:gd name="T9" fmla="*/ 233 h 267"/>
                <a:gd name="T10" fmla="*/ 133 w 244"/>
                <a:gd name="T11" fmla="*/ 267 h 267"/>
                <a:gd name="T12" fmla="*/ 185 w 244"/>
                <a:gd name="T13" fmla="*/ 263 h 267"/>
                <a:gd name="T14" fmla="*/ 227 w 244"/>
                <a:gd name="T15" fmla="*/ 249 h 267"/>
                <a:gd name="T16" fmla="*/ 214 w 244"/>
                <a:gd name="T17" fmla="*/ 190 h 267"/>
                <a:gd name="T18" fmla="*/ 186 w 244"/>
                <a:gd name="T19" fmla="*/ 200 h 267"/>
                <a:gd name="T20" fmla="*/ 144 w 244"/>
                <a:gd name="T21" fmla="*/ 204 h 267"/>
                <a:gd name="T22" fmla="*/ 104 w 244"/>
                <a:gd name="T23" fmla="*/ 192 h 267"/>
                <a:gd name="T24" fmla="*/ 88 w 244"/>
                <a:gd name="T25" fmla="*/ 158 h 267"/>
                <a:gd name="T26" fmla="*/ 244 w 244"/>
                <a:gd name="T27" fmla="*/ 158 h 267"/>
                <a:gd name="T28" fmla="*/ 244 w 244"/>
                <a:gd name="T29" fmla="*/ 118 h 267"/>
                <a:gd name="T30" fmla="*/ 213 w 244"/>
                <a:gd name="T31" fmla="*/ 30 h 267"/>
                <a:gd name="T32" fmla="*/ 90 w 244"/>
                <a:gd name="T33" fmla="*/ 102 h 267"/>
                <a:gd name="T34" fmla="*/ 102 w 244"/>
                <a:gd name="T35" fmla="*/ 70 h 267"/>
                <a:gd name="T36" fmla="*/ 128 w 244"/>
                <a:gd name="T37" fmla="*/ 61 h 267"/>
                <a:gd name="T38" fmla="*/ 155 w 244"/>
                <a:gd name="T39" fmla="*/ 72 h 267"/>
                <a:gd name="T40" fmla="*/ 165 w 244"/>
                <a:gd name="T41" fmla="*/ 102 h 267"/>
                <a:gd name="T42" fmla="*/ 90 w 244"/>
                <a:gd name="T43" fmla="*/ 102 h 2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44" h="267">
                  <a:moveTo>
                    <a:pt x="213" y="30"/>
                  </a:moveTo>
                  <a:cubicBezTo>
                    <a:pt x="192" y="10"/>
                    <a:pt x="163" y="0"/>
                    <a:pt x="125" y="0"/>
                  </a:cubicBezTo>
                  <a:cubicBezTo>
                    <a:pt x="85" y="0"/>
                    <a:pt x="54" y="12"/>
                    <a:pt x="33" y="35"/>
                  </a:cubicBezTo>
                  <a:cubicBezTo>
                    <a:pt x="11" y="58"/>
                    <a:pt x="0" y="92"/>
                    <a:pt x="0" y="135"/>
                  </a:cubicBezTo>
                  <a:cubicBezTo>
                    <a:pt x="0" y="178"/>
                    <a:pt x="12" y="210"/>
                    <a:pt x="35" y="233"/>
                  </a:cubicBezTo>
                  <a:cubicBezTo>
                    <a:pt x="59" y="256"/>
                    <a:pt x="91" y="267"/>
                    <a:pt x="133" y="267"/>
                  </a:cubicBezTo>
                  <a:cubicBezTo>
                    <a:pt x="153" y="267"/>
                    <a:pt x="171" y="266"/>
                    <a:pt x="185" y="263"/>
                  </a:cubicBezTo>
                  <a:cubicBezTo>
                    <a:pt x="200" y="261"/>
                    <a:pt x="214" y="256"/>
                    <a:pt x="227" y="249"/>
                  </a:cubicBezTo>
                  <a:cubicBezTo>
                    <a:pt x="214" y="190"/>
                    <a:pt x="214" y="190"/>
                    <a:pt x="214" y="190"/>
                  </a:cubicBezTo>
                  <a:cubicBezTo>
                    <a:pt x="204" y="194"/>
                    <a:pt x="195" y="197"/>
                    <a:pt x="186" y="200"/>
                  </a:cubicBezTo>
                  <a:cubicBezTo>
                    <a:pt x="173" y="202"/>
                    <a:pt x="159" y="204"/>
                    <a:pt x="144" y="204"/>
                  </a:cubicBezTo>
                  <a:cubicBezTo>
                    <a:pt x="127" y="204"/>
                    <a:pt x="114" y="200"/>
                    <a:pt x="104" y="192"/>
                  </a:cubicBezTo>
                  <a:cubicBezTo>
                    <a:pt x="94" y="183"/>
                    <a:pt x="89" y="172"/>
                    <a:pt x="88" y="158"/>
                  </a:cubicBezTo>
                  <a:cubicBezTo>
                    <a:pt x="244" y="158"/>
                    <a:pt x="244" y="158"/>
                    <a:pt x="244" y="158"/>
                  </a:cubicBezTo>
                  <a:cubicBezTo>
                    <a:pt x="244" y="118"/>
                    <a:pt x="244" y="118"/>
                    <a:pt x="244" y="118"/>
                  </a:cubicBezTo>
                  <a:cubicBezTo>
                    <a:pt x="244" y="80"/>
                    <a:pt x="234" y="51"/>
                    <a:pt x="213" y="30"/>
                  </a:cubicBezTo>
                  <a:moveTo>
                    <a:pt x="90" y="102"/>
                  </a:moveTo>
                  <a:cubicBezTo>
                    <a:pt x="91" y="87"/>
                    <a:pt x="95" y="77"/>
                    <a:pt x="102" y="70"/>
                  </a:cubicBezTo>
                  <a:cubicBezTo>
                    <a:pt x="109" y="64"/>
                    <a:pt x="118" y="61"/>
                    <a:pt x="128" y="61"/>
                  </a:cubicBezTo>
                  <a:cubicBezTo>
                    <a:pt x="139" y="61"/>
                    <a:pt x="148" y="64"/>
                    <a:pt x="155" y="72"/>
                  </a:cubicBezTo>
                  <a:cubicBezTo>
                    <a:pt x="161" y="79"/>
                    <a:pt x="165" y="89"/>
                    <a:pt x="165" y="102"/>
                  </a:cubicBezTo>
                  <a:lnTo>
                    <a:pt x="90" y="102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2600" dirty="0">
                <a:solidFill>
                  <a:schemeClr val="bg1"/>
                </a:solidFill>
              </a:endParaRPr>
            </a:p>
          </p:txBody>
        </p:sp>
        <p:sp>
          <p:nvSpPr>
            <p:cNvPr id="37" name="Freeform 14"/>
            <p:cNvSpPr>
              <a:spLocks noEditPoints="1"/>
            </p:cNvSpPr>
            <p:nvPr/>
          </p:nvSpPr>
          <p:spPr bwMode="auto">
            <a:xfrm>
              <a:off x="668338" y="479426"/>
              <a:ext cx="209550" cy="231775"/>
            </a:xfrm>
            <a:custGeom>
              <a:avLst/>
              <a:gdLst>
                <a:gd name="T0" fmla="*/ 212 w 243"/>
                <a:gd name="T1" fmla="*/ 30 h 267"/>
                <a:gd name="T2" fmla="*/ 124 w 243"/>
                <a:gd name="T3" fmla="*/ 0 h 267"/>
                <a:gd name="T4" fmla="*/ 32 w 243"/>
                <a:gd name="T5" fmla="*/ 35 h 267"/>
                <a:gd name="T6" fmla="*/ 0 w 243"/>
                <a:gd name="T7" fmla="*/ 135 h 267"/>
                <a:gd name="T8" fmla="*/ 35 w 243"/>
                <a:gd name="T9" fmla="*/ 233 h 267"/>
                <a:gd name="T10" fmla="*/ 132 w 243"/>
                <a:gd name="T11" fmla="*/ 267 h 267"/>
                <a:gd name="T12" fmla="*/ 184 w 243"/>
                <a:gd name="T13" fmla="*/ 263 h 267"/>
                <a:gd name="T14" fmla="*/ 227 w 243"/>
                <a:gd name="T15" fmla="*/ 249 h 267"/>
                <a:gd name="T16" fmla="*/ 213 w 243"/>
                <a:gd name="T17" fmla="*/ 190 h 267"/>
                <a:gd name="T18" fmla="*/ 185 w 243"/>
                <a:gd name="T19" fmla="*/ 200 h 267"/>
                <a:gd name="T20" fmla="*/ 143 w 243"/>
                <a:gd name="T21" fmla="*/ 204 h 267"/>
                <a:gd name="T22" fmla="*/ 103 w 243"/>
                <a:gd name="T23" fmla="*/ 192 h 267"/>
                <a:gd name="T24" fmla="*/ 88 w 243"/>
                <a:gd name="T25" fmla="*/ 158 h 267"/>
                <a:gd name="T26" fmla="*/ 243 w 243"/>
                <a:gd name="T27" fmla="*/ 158 h 267"/>
                <a:gd name="T28" fmla="*/ 243 w 243"/>
                <a:gd name="T29" fmla="*/ 118 h 267"/>
                <a:gd name="T30" fmla="*/ 212 w 243"/>
                <a:gd name="T31" fmla="*/ 30 h 267"/>
                <a:gd name="T32" fmla="*/ 89 w 243"/>
                <a:gd name="T33" fmla="*/ 102 h 267"/>
                <a:gd name="T34" fmla="*/ 102 w 243"/>
                <a:gd name="T35" fmla="*/ 70 h 267"/>
                <a:gd name="T36" fmla="*/ 127 w 243"/>
                <a:gd name="T37" fmla="*/ 61 h 267"/>
                <a:gd name="T38" fmla="*/ 154 w 243"/>
                <a:gd name="T39" fmla="*/ 72 h 267"/>
                <a:gd name="T40" fmla="*/ 164 w 243"/>
                <a:gd name="T41" fmla="*/ 102 h 267"/>
                <a:gd name="T42" fmla="*/ 89 w 243"/>
                <a:gd name="T43" fmla="*/ 102 h 2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43" h="267">
                  <a:moveTo>
                    <a:pt x="212" y="30"/>
                  </a:moveTo>
                  <a:cubicBezTo>
                    <a:pt x="191" y="10"/>
                    <a:pt x="162" y="0"/>
                    <a:pt x="124" y="0"/>
                  </a:cubicBezTo>
                  <a:cubicBezTo>
                    <a:pt x="84" y="0"/>
                    <a:pt x="53" y="12"/>
                    <a:pt x="32" y="35"/>
                  </a:cubicBezTo>
                  <a:cubicBezTo>
                    <a:pt x="10" y="58"/>
                    <a:pt x="0" y="92"/>
                    <a:pt x="0" y="135"/>
                  </a:cubicBezTo>
                  <a:cubicBezTo>
                    <a:pt x="0" y="178"/>
                    <a:pt x="11" y="210"/>
                    <a:pt x="35" y="233"/>
                  </a:cubicBezTo>
                  <a:cubicBezTo>
                    <a:pt x="58" y="256"/>
                    <a:pt x="90" y="267"/>
                    <a:pt x="132" y="267"/>
                  </a:cubicBezTo>
                  <a:cubicBezTo>
                    <a:pt x="153" y="267"/>
                    <a:pt x="170" y="266"/>
                    <a:pt x="184" y="263"/>
                  </a:cubicBezTo>
                  <a:cubicBezTo>
                    <a:pt x="199" y="261"/>
                    <a:pt x="213" y="256"/>
                    <a:pt x="227" y="249"/>
                  </a:cubicBezTo>
                  <a:cubicBezTo>
                    <a:pt x="213" y="190"/>
                    <a:pt x="213" y="190"/>
                    <a:pt x="213" y="190"/>
                  </a:cubicBezTo>
                  <a:cubicBezTo>
                    <a:pt x="203" y="194"/>
                    <a:pt x="194" y="197"/>
                    <a:pt x="185" y="200"/>
                  </a:cubicBezTo>
                  <a:cubicBezTo>
                    <a:pt x="172" y="202"/>
                    <a:pt x="158" y="204"/>
                    <a:pt x="143" y="204"/>
                  </a:cubicBezTo>
                  <a:cubicBezTo>
                    <a:pt x="126" y="204"/>
                    <a:pt x="113" y="200"/>
                    <a:pt x="103" y="192"/>
                  </a:cubicBezTo>
                  <a:cubicBezTo>
                    <a:pt x="93" y="183"/>
                    <a:pt x="88" y="172"/>
                    <a:pt x="88" y="158"/>
                  </a:cubicBezTo>
                  <a:cubicBezTo>
                    <a:pt x="243" y="158"/>
                    <a:pt x="243" y="158"/>
                    <a:pt x="243" y="158"/>
                  </a:cubicBezTo>
                  <a:cubicBezTo>
                    <a:pt x="243" y="118"/>
                    <a:pt x="243" y="118"/>
                    <a:pt x="243" y="118"/>
                  </a:cubicBezTo>
                  <a:cubicBezTo>
                    <a:pt x="243" y="80"/>
                    <a:pt x="233" y="51"/>
                    <a:pt x="212" y="30"/>
                  </a:cubicBezTo>
                  <a:moveTo>
                    <a:pt x="89" y="102"/>
                  </a:moveTo>
                  <a:cubicBezTo>
                    <a:pt x="91" y="87"/>
                    <a:pt x="95" y="77"/>
                    <a:pt x="102" y="70"/>
                  </a:cubicBezTo>
                  <a:cubicBezTo>
                    <a:pt x="108" y="64"/>
                    <a:pt x="117" y="61"/>
                    <a:pt x="127" y="61"/>
                  </a:cubicBezTo>
                  <a:cubicBezTo>
                    <a:pt x="138" y="61"/>
                    <a:pt x="147" y="64"/>
                    <a:pt x="154" y="72"/>
                  </a:cubicBezTo>
                  <a:cubicBezTo>
                    <a:pt x="160" y="79"/>
                    <a:pt x="164" y="89"/>
                    <a:pt x="164" y="102"/>
                  </a:cubicBezTo>
                  <a:lnTo>
                    <a:pt x="89" y="102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2600" dirty="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85619918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  <p:extLst>
    <p:ext uri="{DCECCB84-F9BA-43D5-87BE-67443E8EF086}">
      <p15:sldGuideLst xmlns:p15="http://schemas.microsoft.com/office/powerpoint/2012/main">
        <p15:guide id="1" orient="horz" pos="4088">
          <p15:clr>
            <a:srgbClr val="FBAE40"/>
          </p15:clr>
        </p15:guide>
      </p15:sldGuideLst>
    </p:ext>
  </p:extLst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 - Circle White">
    <p:bg bwMode="gray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 bwMode="gray">
          <a:xfrm>
            <a:off x="4212000" y="1530000"/>
            <a:ext cx="3780000" cy="3780000"/>
          </a:xfrm>
          <a:prstGeom prst="ellipse">
            <a:avLst/>
          </a:prstGeom>
          <a:ln w="25400">
            <a:solidFill>
              <a:schemeClr val="accent1"/>
            </a:solidFill>
          </a:ln>
        </p:spPr>
        <p:txBody>
          <a:bodyPr lIns="108000" tIns="108000" rIns="108000" bIns="108000" anchor="ctr" anchorCtr="0">
            <a:normAutofit/>
          </a:bodyPr>
          <a:lstStyle>
            <a:lvl1pPr algn="ctr">
              <a:lnSpc>
                <a:spcPts val="3800"/>
              </a:lnSpc>
              <a:defRPr sz="3200" b="0">
                <a:solidFill>
                  <a:schemeClr val="tx1"/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US" noProof="0"/>
              <a:t>Click to edit Master title style</a:t>
            </a:r>
            <a:endParaRPr lang="en-US" noProof="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gray">
          <a:xfrm>
            <a:off x="475327" y="5845180"/>
            <a:ext cx="5594348" cy="505645"/>
          </a:xfrm>
          <a:prstGeom prst="rect">
            <a:avLst/>
          </a:prstGeom>
        </p:spPr>
        <p:txBody>
          <a:bodyPr lIns="0" tIns="0" rIns="0" bIns="0" anchor="b" anchorCtr="0">
            <a:noAutofit/>
          </a:bodyPr>
          <a:lstStyle>
            <a:lvl1pPr marL="0" indent="0" algn="l">
              <a:lnSpc>
                <a:spcPct val="100000"/>
              </a:lnSpc>
              <a:spcAft>
                <a:spcPts val="0"/>
              </a:spcAft>
              <a:buNone/>
              <a:defRPr sz="1600">
                <a:solidFill>
                  <a:schemeClr val="tx1"/>
                </a:solidFill>
              </a:defRPr>
            </a:lvl1pPr>
            <a:lvl2pPr marL="609588" indent="0" algn="ctr">
              <a:buNone/>
              <a:defRPr sz="2667"/>
            </a:lvl2pPr>
            <a:lvl3pPr marL="1219178" indent="0" algn="ctr">
              <a:buNone/>
              <a:defRPr sz="2400"/>
            </a:lvl3pPr>
            <a:lvl4pPr marL="1828766" indent="0" algn="ctr">
              <a:buNone/>
              <a:defRPr sz="2134"/>
            </a:lvl4pPr>
            <a:lvl5pPr marL="2438354" indent="0" algn="ctr">
              <a:buNone/>
              <a:defRPr sz="2134"/>
            </a:lvl5pPr>
            <a:lvl6pPr marL="3047943" indent="0" algn="ctr">
              <a:buNone/>
              <a:defRPr sz="2134"/>
            </a:lvl6pPr>
            <a:lvl7pPr marL="3657532" indent="0" algn="ctr">
              <a:buNone/>
              <a:defRPr sz="2134"/>
            </a:lvl7pPr>
            <a:lvl8pPr marL="4267121" indent="0" algn="ctr">
              <a:buNone/>
              <a:defRPr sz="2134"/>
            </a:lvl8pPr>
            <a:lvl9pPr marL="4876709" indent="0" algn="ctr">
              <a:buNone/>
              <a:defRPr sz="2134"/>
            </a:lvl9pPr>
          </a:lstStyle>
          <a:p>
            <a:r>
              <a:rPr lang="en-US" noProof="0"/>
              <a:t>Click to edit Master subtitle style</a:t>
            </a:r>
            <a:endParaRPr lang="en-US" noProof="0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475325" y="6362701"/>
            <a:ext cx="5594349" cy="298451"/>
          </a:xfrm>
          <a:prstGeom prst="rect">
            <a:avLst/>
          </a:prstGeom>
        </p:spPr>
        <p:txBody>
          <a:bodyPr>
            <a:noAutofit/>
          </a:bodyPr>
          <a:lstStyle>
            <a:lvl1pPr>
              <a:spcAft>
                <a:spcPts val="0"/>
              </a:spcAft>
              <a:defRPr sz="1050">
                <a:solidFill>
                  <a:schemeClr val="tx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  <p:grpSp>
        <p:nvGrpSpPr>
          <p:cNvPr id="16" name="Group 15"/>
          <p:cNvGrpSpPr>
            <a:grpSpLocks noChangeAspect="1"/>
          </p:cNvGrpSpPr>
          <p:nvPr/>
        </p:nvGrpSpPr>
        <p:grpSpPr>
          <a:xfrm>
            <a:off x="475325" y="457200"/>
            <a:ext cx="1998000" cy="374400"/>
            <a:chOff x="398463" y="404813"/>
            <a:chExt cx="1627187" cy="307976"/>
          </a:xfrm>
          <a:solidFill>
            <a:schemeClr val="tx1"/>
          </a:solidFill>
        </p:grpSpPr>
        <p:sp>
          <p:nvSpPr>
            <p:cNvPr id="17" name="Oval 5"/>
            <p:cNvSpPr>
              <a:spLocks noChangeArrowheads="1"/>
            </p:cNvSpPr>
            <p:nvPr/>
          </p:nvSpPr>
          <p:spPr bwMode="auto">
            <a:xfrm>
              <a:off x="1938338" y="625476"/>
              <a:ext cx="87312" cy="87313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2600" dirty="0">
                <a:solidFill>
                  <a:schemeClr val="bg1"/>
                </a:solidFill>
              </a:endParaRPr>
            </a:p>
          </p:txBody>
        </p:sp>
        <p:sp>
          <p:nvSpPr>
            <p:cNvPr id="18" name="Freeform 6"/>
            <p:cNvSpPr>
              <a:spLocks noEditPoints="1"/>
            </p:cNvSpPr>
            <p:nvPr/>
          </p:nvSpPr>
          <p:spPr bwMode="auto">
            <a:xfrm>
              <a:off x="398463" y="406401"/>
              <a:ext cx="247650" cy="301625"/>
            </a:xfrm>
            <a:custGeom>
              <a:avLst/>
              <a:gdLst>
                <a:gd name="T0" fmla="*/ 287 w 287"/>
                <a:gd name="T1" fmla="*/ 166 h 347"/>
                <a:gd name="T2" fmla="*/ 240 w 287"/>
                <a:gd name="T3" fmla="*/ 300 h 347"/>
                <a:gd name="T4" fmla="*/ 109 w 287"/>
                <a:gd name="T5" fmla="*/ 347 h 347"/>
                <a:gd name="T6" fmla="*/ 0 w 287"/>
                <a:gd name="T7" fmla="*/ 347 h 347"/>
                <a:gd name="T8" fmla="*/ 0 w 287"/>
                <a:gd name="T9" fmla="*/ 0 h 347"/>
                <a:gd name="T10" fmla="*/ 117 w 287"/>
                <a:gd name="T11" fmla="*/ 0 h 347"/>
                <a:gd name="T12" fmla="*/ 243 w 287"/>
                <a:gd name="T13" fmla="*/ 43 h 347"/>
                <a:gd name="T14" fmla="*/ 287 w 287"/>
                <a:gd name="T15" fmla="*/ 166 h 347"/>
                <a:gd name="T16" fmla="*/ 192 w 287"/>
                <a:gd name="T17" fmla="*/ 170 h 347"/>
                <a:gd name="T18" fmla="*/ 174 w 287"/>
                <a:gd name="T19" fmla="*/ 99 h 347"/>
                <a:gd name="T20" fmla="*/ 118 w 287"/>
                <a:gd name="T21" fmla="*/ 76 h 347"/>
                <a:gd name="T22" fmla="*/ 91 w 287"/>
                <a:gd name="T23" fmla="*/ 76 h 347"/>
                <a:gd name="T24" fmla="*/ 91 w 287"/>
                <a:gd name="T25" fmla="*/ 270 h 347"/>
                <a:gd name="T26" fmla="*/ 111 w 287"/>
                <a:gd name="T27" fmla="*/ 270 h 347"/>
                <a:gd name="T28" fmla="*/ 173 w 287"/>
                <a:gd name="T29" fmla="*/ 245 h 347"/>
                <a:gd name="T30" fmla="*/ 192 w 287"/>
                <a:gd name="T31" fmla="*/ 170 h 3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87" h="347">
                  <a:moveTo>
                    <a:pt x="287" y="166"/>
                  </a:moveTo>
                  <a:cubicBezTo>
                    <a:pt x="287" y="224"/>
                    <a:pt x="271" y="269"/>
                    <a:pt x="240" y="300"/>
                  </a:cubicBezTo>
                  <a:cubicBezTo>
                    <a:pt x="209" y="331"/>
                    <a:pt x="165" y="347"/>
                    <a:pt x="109" y="347"/>
                  </a:cubicBezTo>
                  <a:cubicBezTo>
                    <a:pt x="0" y="347"/>
                    <a:pt x="0" y="347"/>
                    <a:pt x="0" y="347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17" y="0"/>
                    <a:pt x="117" y="0"/>
                    <a:pt x="117" y="0"/>
                  </a:cubicBezTo>
                  <a:cubicBezTo>
                    <a:pt x="171" y="0"/>
                    <a:pt x="213" y="15"/>
                    <a:pt x="243" y="43"/>
                  </a:cubicBezTo>
                  <a:cubicBezTo>
                    <a:pt x="272" y="72"/>
                    <a:pt x="287" y="113"/>
                    <a:pt x="287" y="166"/>
                  </a:cubicBezTo>
                  <a:moveTo>
                    <a:pt x="192" y="170"/>
                  </a:moveTo>
                  <a:cubicBezTo>
                    <a:pt x="192" y="138"/>
                    <a:pt x="186" y="114"/>
                    <a:pt x="174" y="99"/>
                  </a:cubicBezTo>
                  <a:cubicBezTo>
                    <a:pt x="161" y="84"/>
                    <a:pt x="143" y="76"/>
                    <a:pt x="118" y="76"/>
                  </a:cubicBezTo>
                  <a:cubicBezTo>
                    <a:pt x="91" y="76"/>
                    <a:pt x="91" y="76"/>
                    <a:pt x="91" y="76"/>
                  </a:cubicBezTo>
                  <a:cubicBezTo>
                    <a:pt x="91" y="270"/>
                    <a:pt x="91" y="270"/>
                    <a:pt x="91" y="270"/>
                  </a:cubicBezTo>
                  <a:cubicBezTo>
                    <a:pt x="111" y="270"/>
                    <a:pt x="111" y="270"/>
                    <a:pt x="111" y="270"/>
                  </a:cubicBezTo>
                  <a:cubicBezTo>
                    <a:pt x="139" y="270"/>
                    <a:pt x="160" y="262"/>
                    <a:pt x="173" y="245"/>
                  </a:cubicBezTo>
                  <a:cubicBezTo>
                    <a:pt x="186" y="229"/>
                    <a:pt x="192" y="204"/>
                    <a:pt x="192" y="17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2600" dirty="0">
                <a:solidFill>
                  <a:schemeClr val="bg1"/>
                </a:solidFill>
              </a:endParaRPr>
            </a:p>
          </p:txBody>
        </p:sp>
        <p:sp>
          <p:nvSpPr>
            <p:cNvPr id="30" name="Rectangle 7"/>
            <p:cNvSpPr>
              <a:spLocks noChangeArrowheads="1"/>
            </p:cNvSpPr>
            <p:nvPr/>
          </p:nvSpPr>
          <p:spPr bwMode="auto">
            <a:xfrm>
              <a:off x="906463" y="404813"/>
              <a:ext cx="74612" cy="3032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2600" dirty="0">
                <a:solidFill>
                  <a:schemeClr val="bg1"/>
                </a:solidFill>
              </a:endParaRPr>
            </a:p>
          </p:txBody>
        </p:sp>
        <p:sp>
          <p:nvSpPr>
            <p:cNvPr id="31" name="Freeform 8"/>
            <p:cNvSpPr>
              <a:spLocks noEditPoints="1"/>
            </p:cNvSpPr>
            <p:nvPr/>
          </p:nvSpPr>
          <p:spPr bwMode="auto">
            <a:xfrm>
              <a:off x="1011238" y="479426"/>
              <a:ext cx="215900" cy="231775"/>
            </a:xfrm>
            <a:custGeom>
              <a:avLst/>
              <a:gdLst>
                <a:gd name="T0" fmla="*/ 252 w 252"/>
                <a:gd name="T1" fmla="*/ 133 h 267"/>
                <a:gd name="T2" fmla="*/ 218 w 252"/>
                <a:gd name="T3" fmla="*/ 232 h 267"/>
                <a:gd name="T4" fmla="*/ 125 w 252"/>
                <a:gd name="T5" fmla="*/ 267 h 267"/>
                <a:gd name="T6" fmla="*/ 34 w 252"/>
                <a:gd name="T7" fmla="*/ 231 h 267"/>
                <a:gd name="T8" fmla="*/ 0 w 252"/>
                <a:gd name="T9" fmla="*/ 133 h 267"/>
                <a:gd name="T10" fmla="*/ 33 w 252"/>
                <a:gd name="T11" fmla="*/ 35 h 267"/>
                <a:gd name="T12" fmla="*/ 127 w 252"/>
                <a:gd name="T13" fmla="*/ 0 h 267"/>
                <a:gd name="T14" fmla="*/ 192 w 252"/>
                <a:gd name="T15" fmla="*/ 16 h 267"/>
                <a:gd name="T16" fmla="*/ 236 w 252"/>
                <a:gd name="T17" fmla="*/ 63 h 267"/>
                <a:gd name="T18" fmla="*/ 252 w 252"/>
                <a:gd name="T19" fmla="*/ 133 h 267"/>
                <a:gd name="T20" fmla="*/ 88 w 252"/>
                <a:gd name="T21" fmla="*/ 133 h 267"/>
                <a:gd name="T22" fmla="*/ 97 w 252"/>
                <a:gd name="T23" fmla="*/ 184 h 267"/>
                <a:gd name="T24" fmla="*/ 126 w 252"/>
                <a:gd name="T25" fmla="*/ 201 h 267"/>
                <a:gd name="T26" fmla="*/ 155 w 252"/>
                <a:gd name="T27" fmla="*/ 184 h 267"/>
                <a:gd name="T28" fmla="*/ 163 w 252"/>
                <a:gd name="T29" fmla="*/ 133 h 267"/>
                <a:gd name="T30" fmla="*/ 155 w 252"/>
                <a:gd name="T31" fmla="*/ 83 h 267"/>
                <a:gd name="T32" fmla="*/ 126 w 252"/>
                <a:gd name="T33" fmla="*/ 66 h 267"/>
                <a:gd name="T34" fmla="*/ 97 w 252"/>
                <a:gd name="T35" fmla="*/ 83 h 267"/>
                <a:gd name="T36" fmla="*/ 88 w 252"/>
                <a:gd name="T37" fmla="*/ 133 h 2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52" h="267">
                  <a:moveTo>
                    <a:pt x="252" y="133"/>
                  </a:moveTo>
                  <a:cubicBezTo>
                    <a:pt x="252" y="175"/>
                    <a:pt x="241" y="208"/>
                    <a:pt x="218" y="232"/>
                  </a:cubicBezTo>
                  <a:cubicBezTo>
                    <a:pt x="196" y="256"/>
                    <a:pt x="165" y="267"/>
                    <a:pt x="125" y="267"/>
                  </a:cubicBezTo>
                  <a:cubicBezTo>
                    <a:pt x="87" y="267"/>
                    <a:pt x="56" y="255"/>
                    <a:pt x="34" y="231"/>
                  </a:cubicBezTo>
                  <a:cubicBezTo>
                    <a:pt x="11" y="207"/>
                    <a:pt x="0" y="174"/>
                    <a:pt x="0" y="133"/>
                  </a:cubicBezTo>
                  <a:cubicBezTo>
                    <a:pt x="0" y="91"/>
                    <a:pt x="11" y="58"/>
                    <a:pt x="33" y="35"/>
                  </a:cubicBezTo>
                  <a:cubicBezTo>
                    <a:pt x="55" y="12"/>
                    <a:pt x="86" y="0"/>
                    <a:pt x="127" y="0"/>
                  </a:cubicBezTo>
                  <a:cubicBezTo>
                    <a:pt x="151" y="0"/>
                    <a:pt x="173" y="5"/>
                    <a:pt x="192" y="16"/>
                  </a:cubicBezTo>
                  <a:cubicBezTo>
                    <a:pt x="211" y="27"/>
                    <a:pt x="226" y="42"/>
                    <a:pt x="236" y="63"/>
                  </a:cubicBezTo>
                  <a:cubicBezTo>
                    <a:pt x="247" y="83"/>
                    <a:pt x="252" y="106"/>
                    <a:pt x="252" y="133"/>
                  </a:cubicBezTo>
                  <a:moveTo>
                    <a:pt x="88" y="133"/>
                  </a:moveTo>
                  <a:cubicBezTo>
                    <a:pt x="88" y="155"/>
                    <a:pt x="91" y="172"/>
                    <a:pt x="97" y="184"/>
                  </a:cubicBezTo>
                  <a:cubicBezTo>
                    <a:pt x="103" y="195"/>
                    <a:pt x="112" y="201"/>
                    <a:pt x="126" y="201"/>
                  </a:cubicBezTo>
                  <a:cubicBezTo>
                    <a:pt x="140" y="201"/>
                    <a:pt x="149" y="195"/>
                    <a:pt x="155" y="184"/>
                  </a:cubicBezTo>
                  <a:cubicBezTo>
                    <a:pt x="160" y="172"/>
                    <a:pt x="163" y="155"/>
                    <a:pt x="163" y="133"/>
                  </a:cubicBezTo>
                  <a:cubicBezTo>
                    <a:pt x="163" y="111"/>
                    <a:pt x="160" y="94"/>
                    <a:pt x="155" y="83"/>
                  </a:cubicBezTo>
                  <a:cubicBezTo>
                    <a:pt x="149" y="72"/>
                    <a:pt x="139" y="66"/>
                    <a:pt x="126" y="66"/>
                  </a:cubicBezTo>
                  <a:cubicBezTo>
                    <a:pt x="112" y="66"/>
                    <a:pt x="103" y="72"/>
                    <a:pt x="97" y="83"/>
                  </a:cubicBezTo>
                  <a:cubicBezTo>
                    <a:pt x="91" y="94"/>
                    <a:pt x="88" y="111"/>
                    <a:pt x="88" y="133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2600" dirty="0">
                <a:solidFill>
                  <a:schemeClr val="bg1"/>
                </a:solidFill>
              </a:endParaRPr>
            </a:p>
          </p:txBody>
        </p:sp>
        <p:sp>
          <p:nvSpPr>
            <p:cNvPr id="32" name="Rectangle 9"/>
            <p:cNvSpPr>
              <a:spLocks noChangeArrowheads="1"/>
            </p:cNvSpPr>
            <p:nvPr/>
          </p:nvSpPr>
          <p:spPr bwMode="auto">
            <a:xfrm>
              <a:off x="1257300" y="482601"/>
              <a:ext cx="74612" cy="2254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2600" dirty="0">
                <a:solidFill>
                  <a:schemeClr val="bg1"/>
                </a:solidFill>
              </a:endParaRPr>
            </a:p>
          </p:txBody>
        </p:sp>
        <p:sp>
          <p:nvSpPr>
            <p:cNvPr id="33" name="Rectangle 10"/>
            <p:cNvSpPr>
              <a:spLocks noChangeArrowheads="1"/>
            </p:cNvSpPr>
            <p:nvPr/>
          </p:nvSpPr>
          <p:spPr bwMode="auto">
            <a:xfrm>
              <a:off x="1257300" y="404813"/>
              <a:ext cx="74612" cy="5080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2600" dirty="0">
                <a:solidFill>
                  <a:schemeClr val="bg1"/>
                </a:solidFill>
              </a:endParaRPr>
            </a:p>
          </p:txBody>
        </p:sp>
        <p:sp>
          <p:nvSpPr>
            <p:cNvPr id="34" name="Freeform 11"/>
            <p:cNvSpPr>
              <a:spLocks/>
            </p:cNvSpPr>
            <p:nvPr/>
          </p:nvSpPr>
          <p:spPr bwMode="auto">
            <a:xfrm>
              <a:off x="1362075" y="411163"/>
              <a:ext cx="158750" cy="300038"/>
            </a:xfrm>
            <a:custGeom>
              <a:avLst/>
              <a:gdLst>
                <a:gd name="T0" fmla="*/ 142 w 184"/>
                <a:gd name="T1" fmla="*/ 274 h 344"/>
                <a:gd name="T2" fmla="*/ 184 w 184"/>
                <a:gd name="T3" fmla="*/ 265 h 344"/>
                <a:gd name="T4" fmla="*/ 184 w 184"/>
                <a:gd name="T5" fmla="*/ 330 h 344"/>
                <a:gd name="T6" fmla="*/ 150 w 184"/>
                <a:gd name="T7" fmla="*/ 341 h 344"/>
                <a:gd name="T8" fmla="*/ 113 w 184"/>
                <a:gd name="T9" fmla="*/ 344 h 344"/>
                <a:gd name="T10" fmla="*/ 50 w 184"/>
                <a:gd name="T11" fmla="*/ 322 h 344"/>
                <a:gd name="T12" fmla="*/ 30 w 184"/>
                <a:gd name="T13" fmla="*/ 255 h 344"/>
                <a:gd name="T14" fmla="*/ 30 w 184"/>
                <a:gd name="T15" fmla="*/ 148 h 344"/>
                <a:gd name="T16" fmla="*/ 0 w 184"/>
                <a:gd name="T17" fmla="*/ 148 h 344"/>
                <a:gd name="T18" fmla="*/ 0 w 184"/>
                <a:gd name="T19" fmla="*/ 81 h 344"/>
                <a:gd name="T20" fmla="*/ 30 w 184"/>
                <a:gd name="T21" fmla="*/ 81 h 344"/>
                <a:gd name="T22" fmla="*/ 30 w 184"/>
                <a:gd name="T23" fmla="*/ 16 h 344"/>
                <a:gd name="T24" fmla="*/ 118 w 184"/>
                <a:gd name="T25" fmla="*/ 0 h 344"/>
                <a:gd name="T26" fmla="*/ 118 w 184"/>
                <a:gd name="T27" fmla="*/ 81 h 344"/>
                <a:gd name="T28" fmla="*/ 174 w 184"/>
                <a:gd name="T29" fmla="*/ 81 h 344"/>
                <a:gd name="T30" fmla="*/ 174 w 184"/>
                <a:gd name="T31" fmla="*/ 148 h 344"/>
                <a:gd name="T32" fmla="*/ 118 w 184"/>
                <a:gd name="T33" fmla="*/ 148 h 344"/>
                <a:gd name="T34" fmla="*/ 118 w 184"/>
                <a:gd name="T35" fmla="*/ 249 h 344"/>
                <a:gd name="T36" fmla="*/ 142 w 184"/>
                <a:gd name="T37" fmla="*/ 274 h 3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84" h="344">
                  <a:moveTo>
                    <a:pt x="142" y="274"/>
                  </a:moveTo>
                  <a:cubicBezTo>
                    <a:pt x="153" y="274"/>
                    <a:pt x="167" y="271"/>
                    <a:pt x="184" y="265"/>
                  </a:cubicBezTo>
                  <a:cubicBezTo>
                    <a:pt x="184" y="330"/>
                    <a:pt x="184" y="330"/>
                    <a:pt x="184" y="330"/>
                  </a:cubicBezTo>
                  <a:cubicBezTo>
                    <a:pt x="172" y="335"/>
                    <a:pt x="161" y="339"/>
                    <a:pt x="150" y="341"/>
                  </a:cubicBezTo>
                  <a:cubicBezTo>
                    <a:pt x="140" y="343"/>
                    <a:pt x="127" y="344"/>
                    <a:pt x="113" y="344"/>
                  </a:cubicBezTo>
                  <a:cubicBezTo>
                    <a:pt x="84" y="344"/>
                    <a:pt x="63" y="337"/>
                    <a:pt x="50" y="322"/>
                  </a:cubicBezTo>
                  <a:cubicBezTo>
                    <a:pt x="37" y="308"/>
                    <a:pt x="30" y="285"/>
                    <a:pt x="30" y="255"/>
                  </a:cubicBezTo>
                  <a:cubicBezTo>
                    <a:pt x="30" y="148"/>
                    <a:pt x="30" y="148"/>
                    <a:pt x="30" y="148"/>
                  </a:cubicBezTo>
                  <a:cubicBezTo>
                    <a:pt x="0" y="148"/>
                    <a:pt x="0" y="148"/>
                    <a:pt x="0" y="148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30" y="81"/>
                    <a:pt x="30" y="81"/>
                    <a:pt x="30" y="81"/>
                  </a:cubicBezTo>
                  <a:cubicBezTo>
                    <a:pt x="30" y="16"/>
                    <a:pt x="30" y="16"/>
                    <a:pt x="30" y="16"/>
                  </a:cubicBezTo>
                  <a:cubicBezTo>
                    <a:pt x="118" y="0"/>
                    <a:pt x="118" y="0"/>
                    <a:pt x="118" y="0"/>
                  </a:cubicBezTo>
                  <a:cubicBezTo>
                    <a:pt x="118" y="81"/>
                    <a:pt x="118" y="81"/>
                    <a:pt x="118" y="81"/>
                  </a:cubicBezTo>
                  <a:cubicBezTo>
                    <a:pt x="174" y="81"/>
                    <a:pt x="174" y="81"/>
                    <a:pt x="174" y="81"/>
                  </a:cubicBezTo>
                  <a:cubicBezTo>
                    <a:pt x="174" y="148"/>
                    <a:pt x="174" y="148"/>
                    <a:pt x="174" y="148"/>
                  </a:cubicBezTo>
                  <a:cubicBezTo>
                    <a:pt x="118" y="148"/>
                    <a:pt x="118" y="148"/>
                    <a:pt x="118" y="148"/>
                  </a:cubicBezTo>
                  <a:cubicBezTo>
                    <a:pt x="118" y="249"/>
                    <a:pt x="118" y="249"/>
                    <a:pt x="118" y="249"/>
                  </a:cubicBezTo>
                  <a:cubicBezTo>
                    <a:pt x="118" y="266"/>
                    <a:pt x="126" y="274"/>
                    <a:pt x="142" y="274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2600" dirty="0">
                <a:solidFill>
                  <a:schemeClr val="bg1"/>
                </a:solidFill>
              </a:endParaRPr>
            </a:p>
          </p:txBody>
        </p:sp>
        <p:sp>
          <p:nvSpPr>
            <p:cNvPr id="35" name="Freeform 12"/>
            <p:cNvSpPr>
              <a:spLocks/>
            </p:cNvSpPr>
            <p:nvPr/>
          </p:nvSpPr>
          <p:spPr bwMode="auto">
            <a:xfrm>
              <a:off x="1535113" y="411163"/>
              <a:ext cx="158750" cy="300038"/>
            </a:xfrm>
            <a:custGeom>
              <a:avLst/>
              <a:gdLst>
                <a:gd name="T0" fmla="*/ 142 w 184"/>
                <a:gd name="T1" fmla="*/ 274 h 344"/>
                <a:gd name="T2" fmla="*/ 184 w 184"/>
                <a:gd name="T3" fmla="*/ 265 h 344"/>
                <a:gd name="T4" fmla="*/ 184 w 184"/>
                <a:gd name="T5" fmla="*/ 330 h 344"/>
                <a:gd name="T6" fmla="*/ 151 w 184"/>
                <a:gd name="T7" fmla="*/ 341 h 344"/>
                <a:gd name="T8" fmla="*/ 114 w 184"/>
                <a:gd name="T9" fmla="*/ 344 h 344"/>
                <a:gd name="T10" fmla="*/ 50 w 184"/>
                <a:gd name="T11" fmla="*/ 322 h 344"/>
                <a:gd name="T12" fmla="*/ 31 w 184"/>
                <a:gd name="T13" fmla="*/ 255 h 344"/>
                <a:gd name="T14" fmla="*/ 31 w 184"/>
                <a:gd name="T15" fmla="*/ 148 h 344"/>
                <a:gd name="T16" fmla="*/ 0 w 184"/>
                <a:gd name="T17" fmla="*/ 148 h 344"/>
                <a:gd name="T18" fmla="*/ 0 w 184"/>
                <a:gd name="T19" fmla="*/ 81 h 344"/>
                <a:gd name="T20" fmla="*/ 31 w 184"/>
                <a:gd name="T21" fmla="*/ 81 h 344"/>
                <a:gd name="T22" fmla="*/ 31 w 184"/>
                <a:gd name="T23" fmla="*/ 15 h 344"/>
                <a:gd name="T24" fmla="*/ 119 w 184"/>
                <a:gd name="T25" fmla="*/ 0 h 344"/>
                <a:gd name="T26" fmla="*/ 119 w 184"/>
                <a:gd name="T27" fmla="*/ 81 h 344"/>
                <a:gd name="T28" fmla="*/ 174 w 184"/>
                <a:gd name="T29" fmla="*/ 81 h 344"/>
                <a:gd name="T30" fmla="*/ 174 w 184"/>
                <a:gd name="T31" fmla="*/ 148 h 344"/>
                <a:gd name="T32" fmla="*/ 119 w 184"/>
                <a:gd name="T33" fmla="*/ 148 h 344"/>
                <a:gd name="T34" fmla="*/ 119 w 184"/>
                <a:gd name="T35" fmla="*/ 249 h 344"/>
                <a:gd name="T36" fmla="*/ 142 w 184"/>
                <a:gd name="T37" fmla="*/ 274 h 3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84" h="344">
                  <a:moveTo>
                    <a:pt x="142" y="274"/>
                  </a:moveTo>
                  <a:cubicBezTo>
                    <a:pt x="154" y="274"/>
                    <a:pt x="168" y="271"/>
                    <a:pt x="184" y="265"/>
                  </a:cubicBezTo>
                  <a:cubicBezTo>
                    <a:pt x="184" y="330"/>
                    <a:pt x="184" y="330"/>
                    <a:pt x="184" y="330"/>
                  </a:cubicBezTo>
                  <a:cubicBezTo>
                    <a:pt x="173" y="335"/>
                    <a:pt x="161" y="339"/>
                    <a:pt x="151" y="341"/>
                  </a:cubicBezTo>
                  <a:cubicBezTo>
                    <a:pt x="140" y="343"/>
                    <a:pt x="128" y="344"/>
                    <a:pt x="114" y="344"/>
                  </a:cubicBezTo>
                  <a:cubicBezTo>
                    <a:pt x="84" y="344"/>
                    <a:pt x="63" y="337"/>
                    <a:pt x="50" y="322"/>
                  </a:cubicBezTo>
                  <a:cubicBezTo>
                    <a:pt x="37" y="308"/>
                    <a:pt x="31" y="285"/>
                    <a:pt x="31" y="255"/>
                  </a:cubicBezTo>
                  <a:cubicBezTo>
                    <a:pt x="31" y="148"/>
                    <a:pt x="31" y="148"/>
                    <a:pt x="31" y="148"/>
                  </a:cubicBezTo>
                  <a:cubicBezTo>
                    <a:pt x="0" y="148"/>
                    <a:pt x="0" y="148"/>
                    <a:pt x="0" y="148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31" y="81"/>
                    <a:pt x="31" y="81"/>
                    <a:pt x="31" y="81"/>
                  </a:cubicBezTo>
                  <a:cubicBezTo>
                    <a:pt x="31" y="15"/>
                    <a:pt x="31" y="15"/>
                    <a:pt x="31" y="15"/>
                  </a:cubicBezTo>
                  <a:cubicBezTo>
                    <a:pt x="119" y="0"/>
                    <a:pt x="119" y="0"/>
                    <a:pt x="119" y="0"/>
                  </a:cubicBezTo>
                  <a:cubicBezTo>
                    <a:pt x="119" y="81"/>
                    <a:pt x="119" y="81"/>
                    <a:pt x="119" y="81"/>
                  </a:cubicBezTo>
                  <a:cubicBezTo>
                    <a:pt x="174" y="81"/>
                    <a:pt x="174" y="81"/>
                    <a:pt x="174" y="81"/>
                  </a:cubicBezTo>
                  <a:cubicBezTo>
                    <a:pt x="174" y="148"/>
                    <a:pt x="174" y="148"/>
                    <a:pt x="174" y="148"/>
                  </a:cubicBezTo>
                  <a:cubicBezTo>
                    <a:pt x="119" y="148"/>
                    <a:pt x="119" y="148"/>
                    <a:pt x="119" y="148"/>
                  </a:cubicBezTo>
                  <a:cubicBezTo>
                    <a:pt x="119" y="249"/>
                    <a:pt x="119" y="249"/>
                    <a:pt x="119" y="249"/>
                  </a:cubicBezTo>
                  <a:cubicBezTo>
                    <a:pt x="119" y="266"/>
                    <a:pt x="127" y="274"/>
                    <a:pt x="142" y="274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2600" dirty="0">
                <a:solidFill>
                  <a:schemeClr val="bg1"/>
                </a:solidFill>
              </a:endParaRPr>
            </a:p>
          </p:txBody>
        </p:sp>
        <p:sp>
          <p:nvSpPr>
            <p:cNvPr id="36" name="Freeform 13"/>
            <p:cNvSpPr>
              <a:spLocks noEditPoints="1"/>
            </p:cNvSpPr>
            <p:nvPr/>
          </p:nvSpPr>
          <p:spPr bwMode="auto">
            <a:xfrm>
              <a:off x="1709738" y="479426"/>
              <a:ext cx="211137" cy="231775"/>
            </a:xfrm>
            <a:custGeom>
              <a:avLst/>
              <a:gdLst>
                <a:gd name="T0" fmla="*/ 213 w 244"/>
                <a:gd name="T1" fmla="*/ 30 h 267"/>
                <a:gd name="T2" fmla="*/ 125 w 244"/>
                <a:gd name="T3" fmla="*/ 0 h 267"/>
                <a:gd name="T4" fmla="*/ 33 w 244"/>
                <a:gd name="T5" fmla="*/ 35 h 267"/>
                <a:gd name="T6" fmla="*/ 0 w 244"/>
                <a:gd name="T7" fmla="*/ 135 h 267"/>
                <a:gd name="T8" fmla="*/ 35 w 244"/>
                <a:gd name="T9" fmla="*/ 233 h 267"/>
                <a:gd name="T10" fmla="*/ 133 w 244"/>
                <a:gd name="T11" fmla="*/ 267 h 267"/>
                <a:gd name="T12" fmla="*/ 185 w 244"/>
                <a:gd name="T13" fmla="*/ 263 h 267"/>
                <a:gd name="T14" fmla="*/ 227 w 244"/>
                <a:gd name="T15" fmla="*/ 249 h 267"/>
                <a:gd name="T16" fmla="*/ 214 w 244"/>
                <a:gd name="T17" fmla="*/ 190 h 267"/>
                <a:gd name="T18" fmla="*/ 186 w 244"/>
                <a:gd name="T19" fmla="*/ 200 h 267"/>
                <a:gd name="T20" fmla="*/ 144 w 244"/>
                <a:gd name="T21" fmla="*/ 204 h 267"/>
                <a:gd name="T22" fmla="*/ 104 w 244"/>
                <a:gd name="T23" fmla="*/ 192 h 267"/>
                <a:gd name="T24" fmla="*/ 88 w 244"/>
                <a:gd name="T25" fmla="*/ 158 h 267"/>
                <a:gd name="T26" fmla="*/ 244 w 244"/>
                <a:gd name="T27" fmla="*/ 158 h 267"/>
                <a:gd name="T28" fmla="*/ 244 w 244"/>
                <a:gd name="T29" fmla="*/ 118 h 267"/>
                <a:gd name="T30" fmla="*/ 213 w 244"/>
                <a:gd name="T31" fmla="*/ 30 h 267"/>
                <a:gd name="T32" fmla="*/ 90 w 244"/>
                <a:gd name="T33" fmla="*/ 102 h 267"/>
                <a:gd name="T34" fmla="*/ 102 w 244"/>
                <a:gd name="T35" fmla="*/ 70 h 267"/>
                <a:gd name="T36" fmla="*/ 128 w 244"/>
                <a:gd name="T37" fmla="*/ 61 h 267"/>
                <a:gd name="T38" fmla="*/ 155 w 244"/>
                <a:gd name="T39" fmla="*/ 72 h 267"/>
                <a:gd name="T40" fmla="*/ 165 w 244"/>
                <a:gd name="T41" fmla="*/ 102 h 267"/>
                <a:gd name="T42" fmla="*/ 90 w 244"/>
                <a:gd name="T43" fmla="*/ 102 h 2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44" h="267">
                  <a:moveTo>
                    <a:pt x="213" y="30"/>
                  </a:moveTo>
                  <a:cubicBezTo>
                    <a:pt x="192" y="10"/>
                    <a:pt x="163" y="0"/>
                    <a:pt x="125" y="0"/>
                  </a:cubicBezTo>
                  <a:cubicBezTo>
                    <a:pt x="85" y="0"/>
                    <a:pt x="54" y="12"/>
                    <a:pt x="33" y="35"/>
                  </a:cubicBezTo>
                  <a:cubicBezTo>
                    <a:pt x="11" y="58"/>
                    <a:pt x="0" y="92"/>
                    <a:pt x="0" y="135"/>
                  </a:cubicBezTo>
                  <a:cubicBezTo>
                    <a:pt x="0" y="178"/>
                    <a:pt x="12" y="210"/>
                    <a:pt x="35" y="233"/>
                  </a:cubicBezTo>
                  <a:cubicBezTo>
                    <a:pt x="59" y="256"/>
                    <a:pt x="91" y="267"/>
                    <a:pt x="133" y="267"/>
                  </a:cubicBezTo>
                  <a:cubicBezTo>
                    <a:pt x="153" y="267"/>
                    <a:pt x="171" y="266"/>
                    <a:pt x="185" y="263"/>
                  </a:cubicBezTo>
                  <a:cubicBezTo>
                    <a:pt x="200" y="261"/>
                    <a:pt x="214" y="256"/>
                    <a:pt x="227" y="249"/>
                  </a:cubicBezTo>
                  <a:cubicBezTo>
                    <a:pt x="214" y="190"/>
                    <a:pt x="214" y="190"/>
                    <a:pt x="214" y="190"/>
                  </a:cubicBezTo>
                  <a:cubicBezTo>
                    <a:pt x="204" y="194"/>
                    <a:pt x="195" y="197"/>
                    <a:pt x="186" y="200"/>
                  </a:cubicBezTo>
                  <a:cubicBezTo>
                    <a:pt x="173" y="202"/>
                    <a:pt x="159" y="204"/>
                    <a:pt x="144" y="204"/>
                  </a:cubicBezTo>
                  <a:cubicBezTo>
                    <a:pt x="127" y="204"/>
                    <a:pt x="114" y="200"/>
                    <a:pt x="104" y="192"/>
                  </a:cubicBezTo>
                  <a:cubicBezTo>
                    <a:pt x="94" y="183"/>
                    <a:pt x="89" y="172"/>
                    <a:pt x="88" y="158"/>
                  </a:cubicBezTo>
                  <a:cubicBezTo>
                    <a:pt x="244" y="158"/>
                    <a:pt x="244" y="158"/>
                    <a:pt x="244" y="158"/>
                  </a:cubicBezTo>
                  <a:cubicBezTo>
                    <a:pt x="244" y="118"/>
                    <a:pt x="244" y="118"/>
                    <a:pt x="244" y="118"/>
                  </a:cubicBezTo>
                  <a:cubicBezTo>
                    <a:pt x="244" y="80"/>
                    <a:pt x="234" y="51"/>
                    <a:pt x="213" y="30"/>
                  </a:cubicBezTo>
                  <a:moveTo>
                    <a:pt x="90" y="102"/>
                  </a:moveTo>
                  <a:cubicBezTo>
                    <a:pt x="91" y="87"/>
                    <a:pt x="95" y="77"/>
                    <a:pt x="102" y="70"/>
                  </a:cubicBezTo>
                  <a:cubicBezTo>
                    <a:pt x="109" y="64"/>
                    <a:pt x="118" y="61"/>
                    <a:pt x="128" y="61"/>
                  </a:cubicBezTo>
                  <a:cubicBezTo>
                    <a:pt x="139" y="61"/>
                    <a:pt x="148" y="64"/>
                    <a:pt x="155" y="72"/>
                  </a:cubicBezTo>
                  <a:cubicBezTo>
                    <a:pt x="161" y="79"/>
                    <a:pt x="165" y="89"/>
                    <a:pt x="165" y="102"/>
                  </a:cubicBezTo>
                  <a:lnTo>
                    <a:pt x="90" y="1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2600" dirty="0">
                <a:solidFill>
                  <a:schemeClr val="bg1"/>
                </a:solidFill>
              </a:endParaRPr>
            </a:p>
          </p:txBody>
        </p:sp>
        <p:sp>
          <p:nvSpPr>
            <p:cNvPr id="37" name="Freeform 14"/>
            <p:cNvSpPr>
              <a:spLocks noEditPoints="1"/>
            </p:cNvSpPr>
            <p:nvPr/>
          </p:nvSpPr>
          <p:spPr bwMode="auto">
            <a:xfrm>
              <a:off x="668338" y="479426"/>
              <a:ext cx="209550" cy="231775"/>
            </a:xfrm>
            <a:custGeom>
              <a:avLst/>
              <a:gdLst>
                <a:gd name="T0" fmla="*/ 212 w 243"/>
                <a:gd name="T1" fmla="*/ 30 h 267"/>
                <a:gd name="T2" fmla="*/ 124 w 243"/>
                <a:gd name="T3" fmla="*/ 0 h 267"/>
                <a:gd name="T4" fmla="*/ 32 w 243"/>
                <a:gd name="T5" fmla="*/ 35 h 267"/>
                <a:gd name="T6" fmla="*/ 0 w 243"/>
                <a:gd name="T7" fmla="*/ 135 h 267"/>
                <a:gd name="T8" fmla="*/ 35 w 243"/>
                <a:gd name="T9" fmla="*/ 233 h 267"/>
                <a:gd name="T10" fmla="*/ 132 w 243"/>
                <a:gd name="T11" fmla="*/ 267 h 267"/>
                <a:gd name="T12" fmla="*/ 184 w 243"/>
                <a:gd name="T13" fmla="*/ 263 h 267"/>
                <a:gd name="T14" fmla="*/ 227 w 243"/>
                <a:gd name="T15" fmla="*/ 249 h 267"/>
                <a:gd name="T16" fmla="*/ 213 w 243"/>
                <a:gd name="T17" fmla="*/ 190 h 267"/>
                <a:gd name="T18" fmla="*/ 185 w 243"/>
                <a:gd name="T19" fmla="*/ 200 h 267"/>
                <a:gd name="T20" fmla="*/ 143 w 243"/>
                <a:gd name="T21" fmla="*/ 204 h 267"/>
                <a:gd name="T22" fmla="*/ 103 w 243"/>
                <a:gd name="T23" fmla="*/ 192 h 267"/>
                <a:gd name="T24" fmla="*/ 88 w 243"/>
                <a:gd name="T25" fmla="*/ 158 h 267"/>
                <a:gd name="T26" fmla="*/ 243 w 243"/>
                <a:gd name="T27" fmla="*/ 158 h 267"/>
                <a:gd name="T28" fmla="*/ 243 w 243"/>
                <a:gd name="T29" fmla="*/ 118 h 267"/>
                <a:gd name="T30" fmla="*/ 212 w 243"/>
                <a:gd name="T31" fmla="*/ 30 h 267"/>
                <a:gd name="T32" fmla="*/ 89 w 243"/>
                <a:gd name="T33" fmla="*/ 102 h 267"/>
                <a:gd name="T34" fmla="*/ 102 w 243"/>
                <a:gd name="T35" fmla="*/ 70 h 267"/>
                <a:gd name="T36" fmla="*/ 127 w 243"/>
                <a:gd name="T37" fmla="*/ 61 h 267"/>
                <a:gd name="T38" fmla="*/ 154 w 243"/>
                <a:gd name="T39" fmla="*/ 72 h 267"/>
                <a:gd name="T40" fmla="*/ 164 w 243"/>
                <a:gd name="T41" fmla="*/ 102 h 267"/>
                <a:gd name="T42" fmla="*/ 89 w 243"/>
                <a:gd name="T43" fmla="*/ 102 h 2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43" h="267">
                  <a:moveTo>
                    <a:pt x="212" y="30"/>
                  </a:moveTo>
                  <a:cubicBezTo>
                    <a:pt x="191" y="10"/>
                    <a:pt x="162" y="0"/>
                    <a:pt x="124" y="0"/>
                  </a:cubicBezTo>
                  <a:cubicBezTo>
                    <a:pt x="84" y="0"/>
                    <a:pt x="53" y="12"/>
                    <a:pt x="32" y="35"/>
                  </a:cubicBezTo>
                  <a:cubicBezTo>
                    <a:pt x="10" y="58"/>
                    <a:pt x="0" y="92"/>
                    <a:pt x="0" y="135"/>
                  </a:cubicBezTo>
                  <a:cubicBezTo>
                    <a:pt x="0" y="178"/>
                    <a:pt x="11" y="210"/>
                    <a:pt x="35" y="233"/>
                  </a:cubicBezTo>
                  <a:cubicBezTo>
                    <a:pt x="58" y="256"/>
                    <a:pt x="90" y="267"/>
                    <a:pt x="132" y="267"/>
                  </a:cubicBezTo>
                  <a:cubicBezTo>
                    <a:pt x="153" y="267"/>
                    <a:pt x="170" y="266"/>
                    <a:pt x="184" y="263"/>
                  </a:cubicBezTo>
                  <a:cubicBezTo>
                    <a:pt x="199" y="261"/>
                    <a:pt x="213" y="256"/>
                    <a:pt x="227" y="249"/>
                  </a:cubicBezTo>
                  <a:cubicBezTo>
                    <a:pt x="213" y="190"/>
                    <a:pt x="213" y="190"/>
                    <a:pt x="213" y="190"/>
                  </a:cubicBezTo>
                  <a:cubicBezTo>
                    <a:pt x="203" y="194"/>
                    <a:pt x="194" y="197"/>
                    <a:pt x="185" y="200"/>
                  </a:cubicBezTo>
                  <a:cubicBezTo>
                    <a:pt x="172" y="202"/>
                    <a:pt x="158" y="204"/>
                    <a:pt x="143" y="204"/>
                  </a:cubicBezTo>
                  <a:cubicBezTo>
                    <a:pt x="126" y="204"/>
                    <a:pt x="113" y="200"/>
                    <a:pt x="103" y="192"/>
                  </a:cubicBezTo>
                  <a:cubicBezTo>
                    <a:pt x="93" y="183"/>
                    <a:pt x="88" y="172"/>
                    <a:pt x="88" y="158"/>
                  </a:cubicBezTo>
                  <a:cubicBezTo>
                    <a:pt x="243" y="158"/>
                    <a:pt x="243" y="158"/>
                    <a:pt x="243" y="158"/>
                  </a:cubicBezTo>
                  <a:cubicBezTo>
                    <a:pt x="243" y="118"/>
                    <a:pt x="243" y="118"/>
                    <a:pt x="243" y="118"/>
                  </a:cubicBezTo>
                  <a:cubicBezTo>
                    <a:pt x="243" y="80"/>
                    <a:pt x="233" y="51"/>
                    <a:pt x="212" y="30"/>
                  </a:cubicBezTo>
                  <a:moveTo>
                    <a:pt x="89" y="102"/>
                  </a:moveTo>
                  <a:cubicBezTo>
                    <a:pt x="91" y="87"/>
                    <a:pt x="95" y="77"/>
                    <a:pt x="102" y="70"/>
                  </a:cubicBezTo>
                  <a:cubicBezTo>
                    <a:pt x="108" y="64"/>
                    <a:pt x="117" y="61"/>
                    <a:pt x="127" y="61"/>
                  </a:cubicBezTo>
                  <a:cubicBezTo>
                    <a:pt x="138" y="61"/>
                    <a:pt x="147" y="64"/>
                    <a:pt x="154" y="72"/>
                  </a:cubicBezTo>
                  <a:cubicBezTo>
                    <a:pt x="160" y="79"/>
                    <a:pt x="164" y="89"/>
                    <a:pt x="164" y="102"/>
                  </a:cubicBezTo>
                  <a:lnTo>
                    <a:pt x="89" y="1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2600" dirty="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527018872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1" orient="horz" pos="4088">
          <p15:clr>
            <a:srgbClr val="FBAE40"/>
          </p15:clr>
        </p15:guide>
      </p15:sldGuideLst>
    </p:ext>
  </p:extLst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Divider - Deloitte green">
    <p:bg bwMode="gray"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gray">
          <a:xfrm>
            <a:off x="469900" y="1700213"/>
            <a:ext cx="10418233" cy="1592404"/>
          </a:xfrm>
        </p:spPr>
        <p:txBody>
          <a:bodyPr anchor="b"/>
          <a:lstStyle>
            <a:lvl1pPr>
              <a:lnSpc>
                <a:spcPct val="95000"/>
              </a:lnSpc>
              <a:defRPr sz="3850" b="1">
                <a:solidFill>
                  <a:schemeClr val="bg1"/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US" noProof="0"/>
              <a:t>Click to edit Master title style</a:t>
            </a:r>
            <a:endParaRPr lang="en-US" noProof="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 bwMode="gray">
          <a:xfrm>
            <a:off x="469899" y="3423545"/>
            <a:ext cx="10418235" cy="1566532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95000"/>
              </a:lnSpc>
              <a:spcAft>
                <a:spcPts val="0"/>
              </a:spcAft>
              <a:buNone/>
              <a:defRPr sz="3850">
                <a:solidFill>
                  <a:schemeClr val="bg1"/>
                </a:solidFill>
              </a:defRPr>
            </a:lvl1pPr>
            <a:lvl2pPr marL="609588" indent="0">
              <a:buNone/>
              <a:defRPr sz="2667">
                <a:solidFill>
                  <a:schemeClr val="tx1">
                    <a:tint val="75000"/>
                  </a:schemeClr>
                </a:solidFill>
              </a:defRPr>
            </a:lvl2pPr>
            <a:lvl3pPr marL="1219178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3pPr>
            <a:lvl4pPr marL="1828766" indent="0">
              <a:buNone/>
              <a:defRPr sz="2134">
                <a:solidFill>
                  <a:schemeClr val="tx1">
                    <a:tint val="75000"/>
                  </a:schemeClr>
                </a:solidFill>
              </a:defRPr>
            </a:lvl4pPr>
            <a:lvl5pPr marL="2438354" indent="0">
              <a:buNone/>
              <a:defRPr sz="2134">
                <a:solidFill>
                  <a:schemeClr val="tx1">
                    <a:tint val="75000"/>
                  </a:schemeClr>
                </a:solidFill>
              </a:defRPr>
            </a:lvl5pPr>
            <a:lvl6pPr marL="3047943" indent="0">
              <a:buNone/>
              <a:defRPr sz="2134">
                <a:solidFill>
                  <a:schemeClr val="tx1">
                    <a:tint val="75000"/>
                  </a:schemeClr>
                </a:solidFill>
              </a:defRPr>
            </a:lvl6pPr>
            <a:lvl7pPr marL="3657532" indent="0">
              <a:buNone/>
              <a:defRPr sz="2134">
                <a:solidFill>
                  <a:schemeClr val="tx1">
                    <a:tint val="75000"/>
                  </a:schemeClr>
                </a:solidFill>
              </a:defRPr>
            </a:lvl7pPr>
            <a:lvl8pPr marL="4267121" indent="0">
              <a:buNone/>
              <a:defRPr sz="2134">
                <a:solidFill>
                  <a:schemeClr val="tx1">
                    <a:tint val="75000"/>
                  </a:schemeClr>
                </a:solidFill>
              </a:defRPr>
            </a:lvl8pPr>
            <a:lvl9pPr marL="4876709" indent="0">
              <a:buNone/>
              <a:defRPr sz="2134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2" name="CaseCode"/>
          <p:cNvSpPr txBox="1"/>
          <p:nvPr/>
        </p:nvSpPr>
        <p:spPr>
          <a:xfrm>
            <a:off x="6336001" y="6477000"/>
            <a:ext cx="4896560" cy="20005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0" algn="r">
              <a:spcBef>
                <a:spcPts val="0"/>
              </a:spcBef>
              <a:buSzPct val="100000"/>
              <a:buFont typeface="Arial"/>
              <a:buNone/>
            </a:pPr>
            <a:r>
              <a:rPr lang="en-US" sz="650" noProof="0" dirty="0">
                <a:solidFill>
                  <a:schemeClr val="bg1"/>
                </a:solidFill>
              </a:rPr>
              <a:t>Presentation title</a:t>
            </a:r>
            <a:br>
              <a:rPr lang="en-US" sz="650" noProof="0" dirty="0">
                <a:solidFill>
                  <a:schemeClr val="bg1"/>
                </a:solidFill>
              </a:rPr>
            </a:br>
            <a:r>
              <a:rPr lang="en-US" sz="650" noProof="0" dirty="0">
                <a:solidFill>
                  <a:schemeClr val="bg1"/>
                </a:solidFill>
              </a:rPr>
              <a:t>[To edit, click View &gt; Slide Master &gt; Slide master1]</a:t>
            </a:r>
          </a:p>
        </p:txBody>
      </p:sp>
      <p:sp>
        <p:nvSpPr>
          <p:cNvPr id="13" name="Copyright"/>
          <p:cNvSpPr txBox="1"/>
          <p:nvPr/>
        </p:nvSpPr>
        <p:spPr>
          <a:xfrm>
            <a:off x="469901" y="6477001"/>
            <a:ext cx="5355167" cy="10002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0">
              <a:spcBef>
                <a:spcPts val="800"/>
              </a:spcBef>
              <a:buSzPct val="100000"/>
              <a:buFont typeface="Arial"/>
              <a:buNone/>
            </a:pPr>
            <a:r>
              <a:rPr lang="en-US" sz="650" noProof="0" dirty="0">
                <a:solidFill>
                  <a:schemeClr val="bg1"/>
                </a:solidFill>
              </a:rPr>
              <a:t>Copyright © 2017 Deloitte Development LLC. All rights reserved.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1414125" y="6477001"/>
            <a:ext cx="307975" cy="10002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0" algn="r">
              <a:spcBef>
                <a:spcPts val="800"/>
              </a:spcBef>
              <a:buSzPct val="100000"/>
              <a:buFont typeface="Arial"/>
              <a:buNone/>
            </a:pPr>
            <a:fld id="{C58DF478-B544-4ED8-9ED4-6A2648E2D233}" type="slidenum">
              <a:rPr lang="en-US" sz="650" noProof="0" smtClean="0">
                <a:solidFill>
                  <a:schemeClr val="bg1"/>
                </a:solidFill>
              </a:rPr>
              <a:pPr marL="0" indent="0" algn="r">
                <a:spcBef>
                  <a:spcPts val="800"/>
                </a:spcBef>
                <a:buSzPct val="100000"/>
                <a:buFont typeface="Arial"/>
                <a:buNone/>
              </a:pPr>
              <a:t>‹nr.›</a:t>
            </a:fld>
            <a:endParaRPr lang="en-US" sz="650" noProof="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9389340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vider - Deloitte white">
    <p:bg bwMode="gray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gray">
          <a:xfrm>
            <a:off x="463296" y="1724001"/>
            <a:ext cx="11271504" cy="1592403"/>
          </a:xfrm>
          <a:prstGeom prst="rect">
            <a:avLst/>
          </a:prstGeom>
        </p:spPr>
        <p:txBody>
          <a:bodyPr anchor="b"/>
          <a:lstStyle>
            <a:lvl1pPr>
              <a:lnSpc>
                <a:spcPct val="95000"/>
              </a:lnSpc>
              <a:defRPr sz="3600" b="1">
                <a:solidFill>
                  <a:schemeClr val="tx1"/>
                </a:solidFill>
                <a:latin typeface="+mj-lt"/>
                <a:ea typeface="Open Sans" panose="020B060603050402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noProof="0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 bwMode="gray">
          <a:xfrm>
            <a:off x="463296" y="3471532"/>
            <a:ext cx="11271504" cy="1566532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95000"/>
              </a:lnSpc>
              <a:spcAft>
                <a:spcPts val="0"/>
              </a:spcAft>
              <a:buNone/>
              <a:defRPr sz="3600">
                <a:solidFill>
                  <a:schemeClr val="tx1"/>
                </a:solidFill>
                <a:latin typeface="+mn-lt"/>
                <a:cs typeface="Calibri" panose="020F0502020204030204" pitchFamily="34" charset="0"/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noProof="0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405325461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Divider - Deloitte dark green">
    <p:bg bwMode="gray"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itle 1"/>
          <p:cNvSpPr>
            <a:spLocks noGrp="1"/>
          </p:cNvSpPr>
          <p:nvPr>
            <p:ph type="title"/>
          </p:nvPr>
        </p:nvSpPr>
        <p:spPr bwMode="gray">
          <a:xfrm>
            <a:off x="469900" y="1705668"/>
            <a:ext cx="10418233" cy="1592404"/>
          </a:xfrm>
        </p:spPr>
        <p:txBody>
          <a:bodyPr anchor="b"/>
          <a:lstStyle>
            <a:lvl1pPr>
              <a:lnSpc>
                <a:spcPct val="95000"/>
              </a:lnSpc>
              <a:defRPr sz="3850" b="1">
                <a:solidFill>
                  <a:schemeClr val="bg1"/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US" noProof="0"/>
              <a:t>Click to edit Master title style</a:t>
            </a:r>
            <a:endParaRPr lang="en-US" noProof="0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 bwMode="gray">
          <a:xfrm>
            <a:off x="469900" y="3429000"/>
            <a:ext cx="10418233" cy="1566532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95000"/>
              </a:lnSpc>
              <a:spcAft>
                <a:spcPts val="0"/>
              </a:spcAft>
              <a:buNone/>
              <a:defRPr sz="3850">
                <a:solidFill>
                  <a:schemeClr val="bg1"/>
                </a:solidFill>
              </a:defRPr>
            </a:lvl1pPr>
            <a:lvl2pPr marL="609588" indent="0">
              <a:buNone/>
              <a:defRPr sz="2667">
                <a:solidFill>
                  <a:schemeClr val="tx1">
                    <a:tint val="75000"/>
                  </a:schemeClr>
                </a:solidFill>
              </a:defRPr>
            </a:lvl2pPr>
            <a:lvl3pPr marL="1219178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3pPr>
            <a:lvl4pPr marL="1828766" indent="0">
              <a:buNone/>
              <a:defRPr sz="2134">
                <a:solidFill>
                  <a:schemeClr val="tx1">
                    <a:tint val="75000"/>
                  </a:schemeClr>
                </a:solidFill>
              </a:defRPr>
            </a:lvl4pPr>
            <a:lvl5pPr marL="2438354" indent="0">
              <a:buNone/>
              <a:defRPr sz="2134">
                <a:solidFill>
                  <a:schemeClr val="tx1">
                    <a:tint val="75000"/>
                  </a:schemeClr>
                </a:solidFill>
              </a:defRPr>
            </a:lvl5pPr>
            <a:lvl6pPr marL="3047943" indent="0">
              <a:buNone/>
              <a:defRPr sz="2134">
                <a:solidFill>
                  <a:schemeClr val="tx1">
                    <a:tint val="75000"/>
                  </a:schemeClr>
                </a:solidFill>
              </a:defRPr>
            </a:lvl6pPr>
            <a:lvl7pPr marL="3657532" indent="0">
              <a:buNone/>
              <a:defRPr sz="2134">
                <a:solidFill>
                  <a:schemeClr val="tx1">
                    <a:tint val="75000"/>
                  </a:schemeClr>
                </a:solidFill>
              </a:defRPr>
            </a:lvl7pPr>
            <a:lvl8pPr marL="4267121" indent="0">
              <a:buNone/>
              <a:defRPr sz="2134">
                <a:solidFill>
                  <a:schemeClr val="tx1">
                    <a:tint val="75000"/>
                  </a:schemeClr>
                </a:solidFill>
              </a:defRPr>
            </a:lvl8pPr>
            <a:lvl9pPr marL="4876709" indent="0">
              <a:buNone/>
              <a:defRPr sz="2134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20" name="CaseCode"/>
          <p:cNvSpPr txBox="1"/>
          <p:nvPr/>
        </p:nvSpPr>
        <p:spPr>
          <a:xfrm>
            <a:off x="6336001" y="6477000"/>
            <a:ext cx="4896560" cy="20005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0" algn="r">
              <a:spcBef>
                <a:spcPts val="0"/>
              </a:spcBef>
              <a:buSzPct val="100000"/>
              <a:buFont typeface="Arial"/>
              <a:buNone/>
            </a:pPr>
            <a:r>
              <a:rPr lang="en-US" sz="650" noProof="0" dirty="0">
                <a:solidFill>
                  <a:schemeClr val="bg1"/>
                </a:solidFill>
              </a:rPr>
              <a:t>Presentation title</a:t>
            </a:r>
            <a:br>
              <a:rPr lang="en-US" sz="650" noProof="0" dirty="0">
                <a:solidFill>
                  <a:schemeClr val="bg1"/>
                </a:solidFill>
              </a:rPr>
            </a:br>
            <a:r>
              <a:rPr lang="en-US" sz="650" noProof="0" dirty="0">
                <a:solidFill>
                  <a:schemeClr val="bg1"/>
                </a:solidFill>
              </a:rPr>
              <a:t>[To edit, click View &gt; Slide Master &gt; Slide master1]</a:t>
            </a:r>
          </a:p>
        </p:txBody>
      </p:sp>
      <p:sp>
        <p:nvSpPr>
          <p:cNvPr id="21" name="Copyright"/>
          <p:cNvSpPr txBox="1"/>
          <p:nvPr/>
        </p:nvSpPr>
        <p:spPr>
          <a:xfrm>
            <a:off x="469901" y="6477001"/>
            <a:ext cx="5355167" cy="10002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0">
              <a:spcBef>
                <a:spcPts val="800"/>
              </a:spcBef>
              <a:buSzPct val="100000"/>
              <a:buFont typeface="Arial"/>
              <a:buNone/>
            </a:pPr>
            <a:r>
              <a:rPr lang="en-US" sz="650" noProof="0" dirty="0">
                <a:solidFill>
                  <a:schemeClr val="bg1"/>
                </a:solidFill>
              </a:rPr>
              <a:t>Copyright © 2017 Deloitte Development LLC. All rights reserved.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11414125" y="6477001"/>
            <a:ext cx="307975" cy="10002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0" algn="r">
              <a:spcBef>
                <a:spcPts val="800"/>
              </a:spcBef>
              <a:buSzPct val="100000"/>
              <a:buFont typeface="Arial"/>
              <a:buNone/>
            </a:pPr>
            <a:fld id="{C58DF478-B544-4ED8-9ED4-6A2648E2D233}" type="slidenum">
              <a:rPr lang="en-US" sz="650" noProof="0" smtClean="0">
                <a:solidFill>
                  <a:schemeClr val="bg1"/>
                </a:solidFill>
              </a:rPr>
              <a:pPr marL="0" indent="0" algn="r">
                <a:spcBef>
                  <a:spcPts val="800"/>
                </a:spcBef>
                <a:buSzPct val="100000"/>
                <a:buFont typeface="Arial"/>
                <a:buNone/>
              </a:pPr>
              <a:t>‹nr.›</a:t>
            </a:fld>
            <a:endParaRPr lang="en-US" sz="650" noProof="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3871957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</p15:sldGuideLst>
    </p:ext>
  </p:extLst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Divider - Deloitte blue">
    <p:bg bwMode="gray"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gray">
          <a:xfrm>
            <a:off x="469900" y="1705668"/>
            <a:ext cx="10418233" cy="1592404"/>
          </a:xfrm>
        </p:spPr>
        <p:txBody>
          <a:bodyPr anchor="b"/>
          <a:lstStyle>
            <a:lvl1pPr>
              <a:lnSpc>
                <a:spcPct val="95000"/>
              </a:lnSpc>
              <a:defRPr sz="3850" b="1">
                <a:solidFill>
                  <a:schemeClr val="bg1"/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US" noProof="0"/>
              <a:t>Click to edit Master title style</a:t>
            </a:r>
            <a:endParaRPr lang="en-US" noProof="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 bwMode="gray">
          <a:xfrm>
            <a:off x="469900" y="3429000"/>
            <a:ext cx="10418233" cy="1566532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95000"/>
              </a:lnSpc>
              <a:spcAft>
                <a:spcPts val="0"/>
              </a:spcAft>
              <a:buNone/>
              <a:defRPr sz="3850">
                <a:solidFill>
                  <a:schemeClr val="bg1"/>
                </a:solidFill>
              </a:defRPr>
            </a:lvl1pPr>
            <a:lvl2pPr marL="609588" indent="0">
              <a:buNone/>
              <a:defRPr sz="2667">
                <a:solidFill>
                  <a:schemeClr val="tx1">
                    <a:tint val="75000"/>
                  </a:schemeClr>
                </a:solidFill>
              </a:defRPr>
            </a:lvl2pPr>
            <a:lvl3pPr marL="1219178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3pPr>
            <a:lvl4pPr marL="1828766" indent="0">
              <a:buNone/>
              <a:defRPr sz="2134">
                <a:solidFill>
                  <a:schemeClr val="tx1">
                    <a:tint val="75000"/>
                  </a:schemeClr>
                </a:solidFill>
              </a:defRPr>
            </a:lvl4pPr>
            <a:lvl5pPr marL="2438354" indent="0">
              <a:buNone/>
              <a:defRPr sz="2134">
                <a:solidFill>
                  <a:schemeClr val="tx1">
                    <a:tint val="75000"/>
                  </a:schemeClr>
                </a:solidFill>
              </a:defRPr>
            </a:lvl5pPr>
            <a:lvl6pPr marL="3047943" indent="0">
              <a:buNone/>
              <a:defRPr sz="2134">
                <a:solidFill>
                  <a:schemeClr val="tx1">
                    <a:tint val="75000"/>
                  </a:schemeClr>
                </a:solidFill>
              </a:defRPr>
            </a:lvl6pPr>
            <a:lvl7pPr marL="3657532" indent="0">
              <a:buNone/>
              <a:defRPr sz="2134">
                <a:solidFill>
                  <a:schemeClr val="tx1">
                    <a:tint val="75000"/>
                  </a:schemeClr>
                </a:solidFill>
              </a:defRPr>
            </a:lvl7pPr>
            <a:lvl8pPr marL="4267121" indent="0">
              <a:buNone/>
              <a:defRPr sz="2134">
                <a:solidFill>
                  <a:schemeClr val="tx1">
                    <a:tint val="75000"/>
                  </a:schemeClr>
                </a:solidFill>
              </a:defRPr>
            </a:lvl8pPr>
            <a:lvl9pPr marL="4876709" indent="0">
              <a:buNone/>
              <a:defRPr sz="2134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7" name="CaseCode"/>
          <p:cNvSpPr txBox="1"/>
          <p:nvPr/>
        </p:nvSpPr>
        <p:spPr>
          <a:xfrm>
            <a:off x="6336001" y="6477000"/>
            <a:ext cx="4896560" cy="20005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0" algn="r">
              <a:spcBef>
                <a:spcPts val="0"/>
              </a:spcBef>
              <a:buSzPct val="100000"/>
              <a:buFont typeface="Arial"/>
              <a:buNone/>
            </a:pPr>
            <a:r>
              <a:rPr lang="en-US" sz="650" noProof="0" dirty="0">
                <a:solidFill>
                  <a:schemeClr val="bg1"/>
                </a:solidFill>
              </a:rPr>
              <a:t>Presentation title</a:t>
            </a:r>
            <a:br>
              <a:rPr lang="en-US" sz="650" noProof="0" dirty="0">
                <a:solidFill>
                  <a:schemeClr val="bg1"/>
                </a:solidFill>
              </a:rPr>
            </a:br>
            <a:r>
              <a:rPr lang="en-US" sz="650" noProof="0" dirty="0">
                <a:solidFill>
                  <a:schemeClr val="bg1"/>
                </a:solidFill>
              </a:rPr>
              <a:t>[To edit, click View &gt; Slide Master &gt; Slide master1]</a:t>
            </a:r>
          </a:p>
        </p:txBody>
      </p:sp>
      <p:sp>
        <p:nvSpPr>
          <p:cNvPr id="8" name="Copyright"/>
          <p:cNvSpPr txBox="1"/>
          <p:nvPr/>
        </p:nvSpPr>
        <p:spPr>
          <a:xfrm>
            <a:off x="469901" y="6477001"/>
            <a:ext cx="5355167" cy="10002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0">
              <a:spcBef>
                <a:spcPts val="800"/>
              </a:spcBef>
              <a:buSzPct val="100000"/>
              <a:buFont typeface="Arial"/>
              <a:buNone/>
            </a:pPr>
            <a:r>
              <a:rPr lang="en-US" sz="650" noProof="0" dirty="0">
                <a:solidFill>
                  <a:schemeClr val="bg1"/>
                </a:solidFill>
              </a:rPr>
              <a:t>Copyright © 2017 Deloitte Development LLC. All rights reserved.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1414125" y="6477001"/>
            <a:ext cx="307975" cy="10002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0" algn="r">
              <a:spcBef>
                <a:spcPts val="800"/>
              </a:spcBef>
              <a:buSzPct val="100000"/>
              <a:buFont typeface="Arial"/>
              <a:buNone/>
            </a:pPr>
            <a:fld id="{C58DF478-B544-4ED8-9ED4-6A2648E2D233}" type="slidenum">
              <a:rPr lang="en-US" sz="650" noProof="0" smtClean="0">
                <a:solidFill>
                  <a:schemeClr val="bg1"/>
                </a:solidFill>
              </a:rPr>
              <a:pPr marL="0" indent="0" algn="r">
                <a:spcBef>
                  <a:spcPts val="800"/>
                </a:spcBef>
                <a:buSzPct val="100000"/>
                <a:buFont typeface="Arial"/>
                <a:buNone/>
              </a:pPr>
              <a:t>‹nr.›</a:t>
            </a:fld>
            <a:endParaRPr lang="en-US" sz="650" noProof="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8210391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</p15:sldGuideLst>
    </p:ext>
  </p:extLst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Divider - Deloitte dark blue">
    <p:bg bwMode="gray"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itle 1"/>
          <p:cNvSpPr>
            <a:spLocks noGrp="1"/>
          </p:cNvSpPr>
          <p:nvPr>
            <p:ph type="title"/>
          </p:nvPr>
        </p:nvSpPr>
        <p:spPr bwMode="gray">
          <a:xfrm>
            <a:off x="469900" y="1705668"/>
            <a:ext cx="10418233" cy="1592404"/>
          </a:xfrm>
        </p:spPr>
        <p:txBody>
          <a:bodyPr anchor="b"/>
          <a:lstStyle>
            <a:lvl1pPr>
              <a:lnSpc>
                <a:spcPct val="95000"/>
              </a:lnSpc>
              <a:defRPr sz="3850" b="1">
                <a:solidFill>
                  <a:schemeClr val="bg1"/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US" noProof="0"/>
              <a:t>Click to edit Master title style</a:t>
            </a:r>
            <a:endParaRPr lang="en-US" noProof="0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 bwMode="gray">
          <a:xfrm>
            <a:off x="469900" y="3429000"/>
            <a:ext cx="10418233" cy="1566532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95000"/>
              </a:lnSpc>
              <a:spcAft>
                <a:spcPts val="0"/>
              </a:spcAft>
              <a:buNone/>
              <a:defRPr sz="3850">
                <a:solidFill>
                  <a:schemeClr val="bg1"/>
                </a:solidFill>
              </a:defRPr>
            </a:lvl1pPr>
            <a:lvl2pPr marL="609588" indent="0">
              <a:buNone/>
              <a:defRPr sz="2667">
                <a:solidFill>
                  <a:schemeClr val="tx1">
                    <a:tint val="75000"/>
                  </a:schemeClr>
                </a:solidFill>
              </a:defRPr>
            </a:lvl2pPr>
            <a:lvl3pPr marL="1219178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3pPr>
            <a:lvl4pPr marL="1828766" indent="0">
              <a:buNone/>
              <a:defRPr sz="2134">
                <a:solidFill>
                  <a:schemeClr val="tx1">
                    <a:tint val="75000"/>
                  </a:schemeClr>
                </a:solidFill>
              </a:defRPr>
            </a:lvl4pPr>
            <a:lvl5pPr marL="2438354" indent="0">
              <a:buNone/>
              <a:defRPr sz="2134">
                <a:solidFill>
                  <a:schemeClr val="tx1">
                    <a:tint val="75000"/>
                  </a:schemeClr>
                </a:solidFill>
              </a:defRPr>
            </a:lvl5pPr>
            <a:lvl6pPr marL="3047943" indent="0">
              <a:buNone/>
              <a:defRPr sz="2134">
                <a:solidFill>
                  <a:schemeClr val="tx1">
                    <a:tint val="75000"/>
                  </a:schemeClr>
                </a:solidFill>
              </a:defRPr>
            </a:lvl6pPr>
            <a:lvl7pPr marL="3657532" indent="0">
              <a:buNone/>
              <a:defRPr sz="2134">
                <a:solidFill>
                  <a:schemeClr val="tx1">
                    <a:tint val="75000"/>
                  </a:schemeClr>
                </a:solidFill>
              </a:defRPr>
            </a:lvl7pPr>
            <a:lvl8pPr marL="4267121" indent="0">
              <a:buNone/>
              <a:defRPr sz="2134">
                <a:solidFill>
                  <a:schemeClr val="tx1">
                    <a:tint val="75000"/>
                  </a:schemeClr>
                </a:solidFill>
              </a:defRPr>
            </a:lvl8pPr>
            <a:lvl9pPr marL="4876709" indent="0">
              <a:buNone/>
              <a:defRPr sz="2134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20" name="CaseCode"/>
          <p:cNvSpPr txBox="1"/>
          <p:nvPr/>
        </p:nvSpPr>
        <p:spPr>
          <a:xfrm>
            <a:off x="6336001" y="6477000"/>
            <a:ext cx="4896560" cy="20005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0" algn="r">
              <a:spcBef>
                <a:spcPts val="0"/>
              </a:spcBef>
              <a:buSzPct val="100000"/>
              <a:buFont typeface="Arial"/>
              <a:buNone/>
            </a:pPr>
            <a:r>
              <a:rPr lang="en-US" sz="650" noProof="0" dirty="0">
                <a:solidFill>
                  <a:schemeClr val="bg1"/>
                </a:solidFill>
              </a:rPr>
              <a:t>Presentation title</a:t>
            </a:r>
            <a:br>
              <a:rPr lang="en-US" sz="650" noProof="0" dirty="0">
                <a:solidFill>
                  <a:schemeClr val="bg1"/>
                </a:solidFill>
              </a:rPr>
            </a:br>
            <a:r>
              <a:rPr lang="en-US" sz="650" noProof="0" dirty="0">
                <a:solidFill>
                  <a:schemeClr val="bg1"/>
                </a:solidFill>
              </a:rPr>
              <a:t>[To edit, click View &gt; Slide Master &gt; Slide master1]</a:t>
            </a:r>
          </a:p>
        </p:txBody>
      </p:sp>
      <p:sp>
        <p:nvSpPr>
          <p:cNvPr id="21" name="Copyright"/>
          <p:cNvSpPr txBox="1"/>
          <p:nvPr/>
        </p:nvSpPr>
        <p:spPr>
          <a:xfrm>
            <a:off x="469901" y="6477001"/>
            <a:ext cx="5355167" cy="10002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0">
              <a:spcBef>
                <a:spcPts val="800"/>
              </a:spcBef>
              <a:buSzPct val="100000"/>
              <a:buFont typeface="Arial"/>
              <a:buNone/>
            </a:pPr>
            <a:r>
              <a:rPr lang="en-US" sz="650" noProof="0" dirty="0">
                <a:solidFill>
                  <a:schemeClr val="bg1"/>
                </a:solidFill>
              </a:rPr>
              <a:t>Copyright © 2017 Deloitte Development LLC. All rights reserved.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11414125" y="6477001"/>
            <a:ext cx="307975" cy="10002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0" algn="r">
              <a:spcBef>
                <a:spcPts val="800"/>
              </a:spcBef>
              <a:buSzPct val="100000"/>
              <a:buFont typeface="Arial"/>
              <a:buNone/>
            </a:pPr>
            <a:fld id="{C58DF478-B544-4ED8-9ED4-6A2648E2D233}" type="slidenum">
              <a:rPr lang="en-US" sz="650" noProof="0" smtClean="0">
                <a:solidFill>
                  <a:schemeClr val="bg1"/>
                </a:solidFill>
              </a:rPr>
              <a:pPr marL="0" indent="0" algn="r">
                <a:spcBef>
                  <a:spcPts val="800"/>
                </a:spcBef>
                <a:buSzPct val="100000"/>
                <a:buFont typeface="Arial"/>
                <a:buNone/>
              </a:pPr>
              <a:t>‹nr.›</a:t>
            </a:fld>
            <a:endParaRPr lang="en-US" sz="650" noProof="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3656213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</p15:sldGuideLst>
    </p:ext>
  </p:extLst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Divider - Deloitte black">
    <p:bg bwMode="gray"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itle 1"/>
          <p:cNvSpPr>
            <a:spLocks noGrp="1"/>
          </p:cNvSpPr>
          <p:nvPr>
            <p:ph type="title"/>
          </p:nvPr>
        </p:nvSpPr>
        <p:spPr bwMode="gray">
          <a:xfrm>
            <a:off x="469900" y="1705668"/>
            <a:ext cx="10418233" cy="1592404"/>
          </a:xfrm>
        </p:spPr>
        <p:txBody>
          <a:bodyPr anchor="b"/>
          <a:lstStyle>
            <a:lvl1pPr>
              <a:lnSpc>
                <a:spcPct val="95000"/>
              </a:lnSpc>
              <a:defRPr sz="3850" b="1">
                <a:solidFill>
                  <a:schemeClr val="bg1"/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US" noProof="0"/>
              <a:t>Click to edit Master title style</a:t>
            </a:r>
            <a:endParaRPr lang="en-US" noProof="0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 bwMode="gray">
          <a:xfrm>
            <a:off x="469900" y="3429000"/>
            <a:ext cx="10418233" cy="1566532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95000"/>
              </a:lnSpc>
              <a:spcAft>
                <a:spcPts val="0"/>
              </a:spcAft>
              <a:buNone/>
              <a:defRPr sz="3850">
                <a:solidFill>
                  <a:schemeClr val="bg1"/>
                </a:solidFill>
              </a:defRPr>
            </a:lvl1pPr>
            <a:lvl2pPr marL="609588" indent="0">
              <a:buNone/>
              <a:defRPr sz="2667">
                <a:solidFill>
                  <a:schemeClr val="tx1">
                    <a:tint val="75000"/>
                  </a:schemeClr>
                </a:solidFill>
              </a:defRPr>
            </a:lvl2pPr>
            <a:lvl3pPr marL="1219178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3pPr>
            <a:lvl4pPr marL="1828766" indent="0">
              <a:buNone/>
              <a:defRPr sz="2134">
                <a:solidFill>
                  <a:schemeClr val="tx1">
                    <a:tint val="75000"/>
                  </a:schemeClr>
                </a:solidFill>
              </a:defRPr>
            </a:lvl4pPr>
            <a:lvl5pPr marL="2438354" indent="0">
              <a:buNone/>
              <a:defRPr sz="2134">
                <a:solidFill>
                  <a:schemeClr val="tx1">
                    <a:tint val="75000"/>
                  </a:schemeClr>
                </a:solidFill>
              </a:defRPr>
            </a:lvl5pPr>
            <a:lvl6pPr marL="3047943" indent="0">
              <a:buNone/>
              <a:defRPr sz="2134">
                <a:solidFill>
                  <a:schemeClr val="tx1">
                    <a:tint val="75000"/>
                  </a:schemeClr>
                </a:solidFill>
              </a:defRPr>
            </a:lvl6pPr>
            <a:lvl7pPr marL="3657532" indent="0">
              <a:buNone/>
              <a:defRPr sz="2134">
                <a:solidFill>
                  <a:schemeClr val="tx1">
                    <a:tint val="75000"/>
                  </a:schemeClr>
                </a:solidFill>
              </a:defRPr>
            </a:lvl7pPr>
            <a:lvl8pPr marL="4267121" indent="0">
              <a:buNone/>
              <a:defRPr sz="2134">
                <a:solidFill>
                  <a:schemeClr val="tx1">
                    <a:tint val="75000"/>
                  </a:schemeClr>
                </a:solidFill>
              </a:defRPr>
            </a:lvl8pPr>
            <a:lvl9pPr marL="4876709" indent="0">
              <a:buNone/>
              <a:defRPr sz="2134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20" name="CaseCode"/>
          <p:cNvSpPr txBox="1"/>
          <p:nvPr/>
        </p:nvSpPr>
        <p:spPr>
          <a:xfrm>
            <a:off x="6336001" y="6477000"/>
            <a:ext cx="4896560" cy="20005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0" algn="r">
              <a:spcBef>
                <a:spcPts val="0"/>
              </a:spcBef>
              <a:buSzPct val="100000"/>
              <a:buFont typeface="Arial"/>
              <a:buNone/>
            </a:pPr>
            <a:r>
              <a:rPr lang="en-US" sz="650" noProof="0" dirty="0">
                <a:solidFill>
                  <a:schemeClr val="bg1"/>
                </a:solidFill>
              </a:rPr>
              <a:t>Presentation title</a:t>
            </a:r>
            <a:br>
              <a:rPr lang="en-US" sz="650" noProof="0" dirty="0">
                <a:solidFill>
                  <a:schemeClr val="bg1"/>
                </a:solidFill>
              </a:rPr>
            </a:br>
            <a:r>
              <a:rPr lang="en-US" sz="650" noProof="0" dirty="0">
                <a:solidFill>
                  <a:schemeClr val="bg1"/>
                </a:solidFill>
              </a:rPr>
              <a:t>[To edit, click View &gt; Slide Master &gt; Slide master1]</a:t>
            </a:r>
          </a:p>
        </p:txBody>
      </p:sp>
      <p:sp>
        <p:nvSpPr>
          <p:cNvPr id="21" name="Copyright"/>
          <p:cNvSpPr txBox="1"/>
          <p:nvPr/>
        </p:nvSpPr>
        <p:spPr>
          <a:xfrm>
            <a:off x="469901" y="6477001"/>
            <a:ext cx="5355167" cy="10002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0">
              <a:spcBef>
                <a:spcPts val="800"/>
              </a:spcBef>
              <a:buSzPct val="100000"/>
              <a:buFont typeface="Arial"/>
              <a:buNone/>
            </a:pPr>
            <a:r>
              <a:rPr lang="en-US" sz="650" noProof="0" dirty="0">
                <a:solidFill>
                  <a:schemeClr val="bg1"/>
                </a:solidFill>
              </a:rPr>
              <a:t>Copyright © 2017 Deloitte Development LLC. All rights reserved.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11414125" y="6477001"/>
            <a:ext cx="307975" cy="10002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0" algn="r">
              <a:spcBef>
                <a:spcPts val="800"/>
              </a:spcBef>
              <a:buSzPct val="100000"/>
              <a:buFont typeface="Arial"/>
              <a:buNone/>
            </a:pPr>
            <a:fld id="{C58DF478-B544-4ED8-9ED4-6A2648E2D233}" type="slidenum">
              <a:rPr lang="en-US" sz="650" noProof="0" smtClean="0">
                <a:solidFill>
                  <a:schemeClr val="bg1"/>
                </a:solidFill>
              </a:rPr>
              <a:pPr marL="0" indent="0" algn="r">
                <a:spcBef>
                  <a:spcPts val="800"/>
                </a:spcBef>
                <a:buSzPct val="100000"/>
                <a:buFont typeface="Arial"/>
                <a:buNone/>
              </a:pPr>
              <a:t>‹nr.›</a:t>
            </a:fld>
            <a:endParaRPr lang="en-US" sz="650" noProof="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9933305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</p15:sldGuideLst>
    </p:ext>
  </p:extLst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vider - Deloitte white">
    <p:bg bwMode="gray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gray">
          <a:xfrm>
            <a:off x="469902" y="1705668"/>
            <a:ext cx="10418233" cy="1592404"/>
          </a:xfrm>
        </p:spPr>
        <p:txBody>
          <a:bodyPr anchor="b"/>
          <a:lstStyle>
            <a:lvl1pPr>
              <a:lnSpc>
                <a:spcPct val="95000"/>
              </a:lnSpc>
              <a:defRPr sz="3850" b="1">
                <a:solidFill>
                  <a:schemeClr val="tx1"/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US" noProof="0"/>
              <a:t>Click to edit Master title style</a:t>
            </a:r>
            <a:endParaRPr lang="en-US" noProof="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 bwMode="gray">
          <a:xfrm>
            <a:off x="469900" y="3429000"/>
            <a:ext cx="10541000" cy="1566532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95000"/>
              </a:lnSpc>
              <a:spcAft>
                <a:spcPts val="0"/>
              </a:spcAft>
              <a:buNone/>
              <a:defRPr sz="3850">
                <a:solidFill>
                  <a:schemeClr val="tx1"/>
                </a:solidFill>
              </a:defRPr>
            </a:lvl1pPr>
            <a:lvl2pPr marL="609588" indent="0">
              <a:buNone/>
              <a:defRPr sz="2667">
                <a:solidFill>
                  <a:schemeClr val="tx1">
                    <a:tint val="75000"/>
                  </a:schemeClr>
                </a:solidFill>
              </a:defRPr>
            </a:lvl2pPr>
            <a:lvl3pPr marL="1219178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3pPr>
            <a:lvl4pPr marL="1828766" indent="0">
              <a:buNone/>
              <a:defRPr sz="2134">
                <a:solidFill>
                  <a:schemeClr val="tx1">
                    <a:tint val="75000"/>
                  </a:schemeClr>
                </a:solidFill>
              </a:defRPr>
            </a:lvl4pPr>
            <a:lvl5pPr marL="2438354" indent="0">
              <a:buNone/>
              <a:defRPr sz="2134">
                <a:solidFill>
                  <a:schemeClr val="tx1">
                    <a:tint val="75000"/>
                  </a:schemeClr>
                </a:solidFill>
              </a:defRPr>
            </a:lvl5pPr>
            <a:lvl6pPr marL="3047943" indent="0">
              <a:buNone/>
              <a:defRPr sz="2134">
                <a:solidFill>
                  <a:schemeClr val="tx1">
                    <a:tint val="75000"/>
                  </a:schemeClr>
                </a:solidFill>
              </a:defRPr>
            </a:lvl6pPr>
            <a:lvl7pPr marL="3657532" indent="0">
              <a:buNone/>
              <a:defRPr sz="2134">
                <a:solidFill>
                  <a:schemeClr val="tx1">
                    <a:tint val="75000"/>
                  </a:schemeClr>
                </a:solidFill>
              </a:defRPr>
            </a:lvl7pPr>
            <a:lvl8pPr marL="4267121" indent="0">
              <a:buNone/>
              <a:defRPr sz="2134">
                <a:solidFill>
                  <a:schemeClr val="tx1">
                    <a:tint val="75000"/>
                  </a:schemeClr>
                </a:solidFill>
              </a:defRPr>
            </a:lvl8pPr>
            <a:lvl9pPr marL="4876709" indent="0">
              <a:buNone/>
              <a:defRPr sz="2134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147285096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</p15:sldGuideLst>
    </p:ext>
  </p:extLst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Key statement dark green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480485" y="1590676"/>
            <a:ext cx="9029604" cy="4708525"/>
          </a:xfrm>
          <a:prstGeom prst="rect">
            <a:avLst/>
          </a:prstGeom>
        </p:spPr>
        <p:txBody>
          <a:bodyPr>
            <a:noAutofit/>
          </a:bodyPr>
          <a:lstStyle>
            <a:lvl1pPr>
              <a:spcBef>
                <a:spcPts val="4800"/>
              </a:spcBef>
              <a:defRPr sz="2800">
                <a:solidFill>
                  <a:schemeClr val="bg1"/>
                </a:solidFill>
              </a:defRPr>
            </a:lvl1pPr>
            <a:lvl2pPr marL="609588" indent="-609588">
              <a:defRPr sz="4000">
                <a:solidFill>
                  <a:schemeClr val="bg2"/>
                </a:solidFill>
              </a:defRPr>
            </a:lvl2pPr>
            <a:lvl3pPr>
              <a:defRPr sz="4000">
                <a:solidFill>
                  <a:schemeClr val="bg2"/>
                </a:solidFill>
              </a:defRPr>
            </a:lvl3pPr>
            <a:lvl4pPr>
              <a:defRPr sz="4000">
                <a:solidFill>
                  <a:schemeClr val="bg2"/>
                </a:solidFill>
              </a:defRPr>
            </a:lvl4pPr>
            <a:lvl5pPr>
              <a:defRPr sz="4000">
                <a:solidFill>
                  <a:schemeClr val="bg2"/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9" name="CaseCode"/>
          <p:cNvSpPr txBox="1"/>
          <p:nvPr/>
        </p:nvSpPr>
        <p:spPr>
          <a:xfrm>
            <a:off x="6336001" y="6477000"/>
            <a:ext cx="4896560" cy="20005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0" algn="r">
              <a:spcBef>
                <a:spcPts val="0"/>
              </a:spcBef>
              <a:buSzPct val="100000"/>
              <a:buFont typeface="Arial"/>
              <a:buNone/>
            </a:pPr>
            <a:r>
              <a:rPr lang="en-US" sz="650" noProof="0" dirty="0">
                <a:solidFill>
                  <a:schemeClr val="bg1"/>
                </a:solidFill>
              </a:rPr>
              <a:t>Presentation title</a:t>
            </a:r>
            <a:br>
              <a:rPr lang="en-US" sz="650" noProof="0" dirty="0">
                <a:solidFill>
                  <a:schemeClr val="bg1"/>
                </a:solidFill>
              </a:rPr>
            </a:br>
            <a:r>
              <a:rPr lang="en-US" sz="650" noProof="0" dirty="0">
                <a:solidFill>
                  <a:schemeClr val="bg1"/>
                </a:solidFill>
              </a:rPr>
              <a:t>[To edit, click View &gt; Slide Master &gt; Slide master1]</a:t>
            </a:r>
          </a:p>
        </p:txBody>
      </p:sp>
      <p:sp>
        <p:nvSpPr>
          <p:cNvPr id="13" name="Copyright"/>
          <p:cNvSpPr txBox="1"/>
          <p:nvPr/>
        </p:nvSpPr>
        <p:spPr>
          <a:xfrm>
            <a:off x="469901" y="6477001"/>
            <a:ext cx="5355167" cy="10002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0">
              <a:spcBef>
                <a:spcPts val="800"/>
              </a:spcBef>
              <a:buSzPct val="100000"/>
              <a:buFont typeface="Arial"/>
              <a:buNone/>
            </a:pPr>
            <a:r>
              <a:rPr lang="en-US" sz="650" noProof="0" dirty="0">
                <a:solidFill>
                  <a:schemeClr val="bg1"/>
                </a:solidFill>
              </a:rPr>
              <a:t>Copyright © 2017 Deloitte Development LLC. All rights reserved.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1414125" y="6477001"/>
            <a:ext cx="307975" cy="10002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0" algn="r">
              <a:spcBef>
                <a:spcPts val="800"/>
              </a:spcBef>
              <a:buSzPct val="100000"/>
              <a:buFont typeface="Arial"/>
              <a:buNone/>
            </a:pPr>
            <a:fld id="{C58DF478-B544-4ED8-9ED4-6A2648E2D233}" type="slidenum">
              <a:rPr lang="en-US" sz="650" noProof="0" smtClean="0">
                <a:solidFill>
                  <a:schemeClr val="bg1"/>
                </a:solidFill>
              </a:rPr>
              <a:pPr marL="0" indent="0" algn="r">
                <a:spcBef>
                  <a:spcPts val="800"/>
                </a:spcBef>
                <a:buSzPct val="100000"/>
                <a:buFont typeface="Arial"/>
                <a:buNone/>
              </a:pPr>
              <a:t>‹nr.›</a:t>
            </a:fld>
            <a:endParaRPr lang="en-US" sz="650" noProof="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7799897"/>
      </p:ext>
    </p:extLst>
  </p:cSld>
  <p:clrMapOvr>
    <a:masterClrMapping/>
  </p:clrMapOvr>
  <p:transition>
    <p:fade/>
  </p:transition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Key statement dark blue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480485" y="1590676"/>
            <a:ext cx="9029604" cy="4708525"/>
          </a:xfrm>
          <a:prstGeom prst="rect">
            <a:avLst/>
          </a:prstGeom>
        </p:spPr>
        <p:txBody>
          <a:bodyPr>
            <a:noAutofit/>
          </a:bodyPr>
          <a:lstStyle>
            <a:lvl1pPr>
              <a:spcBef>
                <a:spcPts val="4800"/>
              </a:spcBef>
              <a:defRPr sz="2800">
                <a:solidFill>
                  <a:schemeClr val="bg1"/>
                </a:solidFill>
              </a:defRPr>
            </a:lvl1pPr>
            <a:lvl2pPr marL="609588" indent="-609588">
              <a:defRPr sz="4000">
                <a:solidFill>
                  <a:schemeClr val="bg2"/>
                </a:solidFill>
              </a:defRPr>
            </a:lvl2pPr>
            <a:lvl3pPr>
              <a:defRPr sz="4000">
                <a:solidFill>
                  <a:schemeClr val="bg2"/>
                </a:solidFill>
              </a:defRPr>
            </a:lvl3pPr>
            <a:lvl4pPr>
              <a:defRPr sz="4000">
                <a:solidFill>
                  <a:schemeClr val="bg2"/>
                </a:solidFill>
              </a:defRPr>
            </a:lvl4pPr>
            <a:lvl5pPr>
              <a:defRPr sz="4000">
                <a:solidFill>
                  <a:schemeClr val="bg2"/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4" name="CaseCode"/>
          <p:cNvSpPr txBox="1"/>
          <p:nvPr/>
        </p:nvSpPr>
        <p:spPr>
          <a:xfrm>
            <a:off x="6336001" y="6477000"/>
            <a:ext cx="4896560" cy="20005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0" algn="r">
              <a:spcBef>
                <a:spcPts val="0"/>
              </a:spcBef>
              <a:buSzPct val="100000"/>
              <a:buFont typeface="Arial"/>
              <a:buNone/>
            </a:pPr>
            <a:r>
              <a:rPr lang="en-US" sz="650" noProof="0" dirty="0">
                <a:solidFill>
                  <a:schemeClr val="bg1"/>
                </a:solidFill>
              </a:rPr>
              <a:t>Presentation title</a:t>
            </a:r>
            <a:br>
              <a:rPr lang="en-US" sz="650" noProof="0" dirty="0">
                <a:solidFill>
                  <a:schemeClr val="bg1"/>
                </a:solidFill>
              </a:rPr>
            </a:br>
            <a:r>
              <a:rPr lang="en-US" sz="650" noProof="0" dirty="0">
                <a:solidFill>
                  <a:schemeClr val="bg1"/>
                </a:solidFill>
              </a:rPr>
              <a:t>[To edit, click View &gt; Slide Master &gt; Slide master1]</a:t>
            </a:r>
          </a:p>
        </p:txBody>
      </p:sp>
      <p:sp>
        <p:nvSpPr>
          <p:cNvPr id="15" name="Copyright"/>
          <p:cNvSpPr txBox="1"/>
          <p:nvPr/>
        </p:nvSpPr>
        <p:spPr>
          <a:xfrm>
            <a:off x="469901" y="6477001"/>
            <a:ext cx="5355167" cy="10002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0">
              <a:spcBef>
                <a:spcPts val="800"/>
              </a:spcBef>
              <a:buSzPct val="100000"/>
              <a:buFont typeface="Arial"/>
              <a:buNone/>
            </a:pPr>
            <a:r>
              <a:rPr lang="en-US" sz="650" noProof="0" dirty="0">
                <a:solidFill>
                  <a:schemeClr val="bg1"/>
                </a:solidFill>
              </a:rPr>
              <a:t>Copyright © 2017 Deloitte Development LLC. All rights reserved.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11414125" y="6477001"/>
            <a:ext cx="307975" cy="10002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0" algn="r">
              <a:spcBef>
                <a:spcPts val="800"/>
              </a:spcBef>
              <a:buSzPct val="100000"/>
              <a:buFont typeface="Arial"/>
              <a:buNone/>
            </a:pPr>
            <a:fld id="{C58DF478-B544-4ED8-9ED4-6A2648E2D233}" type="slidenum">
              <a:rPr lang="en-US" sz="650" noProof="0" smtClean="0">
                <a:solidFill>
                  <a:schemeClr val="bg1"/>
                </a:solidFill>
              </a:rPr>
              <a:pPr marL="0" indent="0" algn="r">
                <a:spcBef>
                  <a:spcPts val="800"/>
                </a:spcBef>
                <a:buSzPct val="100000"/>
                <a:buFont typeface="Arial"/>
                <a:buNone/>
              </a:pPr>
              <a:t>‹nr.›</a:t>
            </a:fld>
            <a:endParaRPr lang="en-US" sz="650" noProof="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1194156"/>
      </p:ext>
    </p:extLst>
  </p:cSld>
  <p:clrMapOvr>
    <a:masterClrMapping/>
  </p:clrMapOvr>
  <p:transition>
    <p:fade/>
  </p:transition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Key statement teal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480485" y="1590676"/>
            <a:ext cx="9029604" cy="4708525"/>
          </a:xfrm>
          <a:prstGeom prst="rect">
            <a:avLst/>
          </a:prstGeom>
        </p:spPr>
        <p:txBody>
          <a:bodyPr>
            <a:noAutofit/>
          </a:bodyPr>
          <a:lstStyle>
            <a:lvl1pPr>
              <a:spcBef>
                <a:spcPts val="4800"/>
              </a:spcBef>
              <a:defRPr sz="2800">
                <a:solidFill>
                  <a:schemeClr val="bg1"/>
                </a:solidFill>
              </a:defRPr>
            </a:lvl1pPr>
            <a:lvl2pPr marL="609588" indent="-609588">
              <a:defRPr sz="4000">
                <a:solidFill>
                  <a:schemeClr val="bg2"/>
                </a:solidFill>
              </a:defRPr>
            </a:lvl2pPr>
            <a:lvl3pPr>
              <a:defRPr sz="4000">
                <a:solidFill>
                  <a:schemeClr val="bg2"/>
                </a:solidFill>
              </a:defRPr>
            </a:lvl3pPr>
            <a:lvl4pPr>
              <a:defRPr sz="4000">
                <a:solidFill>
                  <a:schemeClr val="bg2"/>
                </a:solidFill>
              </a:defRPr>
            </a:lvl4pPr>
            <a:lvl5pPr>
              <a:defRPr sz="4000">
                <a:solidFill>
                  <a:schemeClr val="bg2"/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8" name="CaseCode"/>
          <p:cNvSpPr txBox="1"/>
          <p:nvPr/>
        </p:nvSpPr>
        <p:spPr>
          <a:xfrm>
            <a:off x="6336001" y="6477000"/>
            <a:ext cx="4896560" cy="20005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0" algn="r">
              <a:spcBef>
                <a:spcPts val="0"/>
              </a:spcBef>
              <a:buSzPct val="100000"/>
              <a:buFont typeface="Arial"/>
              <a:buNone/>
            </a:pPr>
            <a:r>
              <a:rPr lang="en-US" sz="650" noProof="0" dirty="0">
                <a:solidFill>
                  <a:schemeClr val="bg1"/>
                </a:solidFill>
              </a:rPr>
              <a:t>Presentation title</a:t>
            </a:r>
            <a:br>
              <a:rPr lang="en-US" sz="650" noProof="0" dirty="0">
                <a:solidFill>
                  <a:schemeClr val="bg1"/>
                </a:solidFill>
              </a:rPr>
            </a:br>
            <a:r>
              <a:rPr lang="en-US" sz="650" noProof="0" dirty="0">
                <a:solidFill>
                  <a:schemeClr val="bg1"/>
                </a:solidFill>
              </a:rPr>
              <a:t>[To edit, click View &gt; Slide Master &gt; Slide master1]</a:t>
            </a:r>
          </a:p>
        </p:txBody>
      </p:sp>
      <p:sp>
        <p:nvSpPr>
          <p:cNvPr id="19" name="Copyright"/>
          <p:cNvSpPr txBox="1"/>
          <p:nvPr/>
        </p:nvSpPr>
        <p:spPr>
          <a:xfrm>
            <a:off x="469901" y="6477001"/>
            <a:ext cx="5355167" cy="10002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0">
              <a:spcBef>
                <a:spcPts val="800"/>
              </a:spcBef>
              <a:buSzPct val="100000"/>
              <a:buFont typeface="Arial"/>
              <a:buNone/>
            </a:pPr>
            <a:r>
              <a:rPr lang="en-US" sz="650" noProof="0" dirty="0">
                <a:solidFill>
                  <a:schemeClr val="bg1"/>
                </a:solidFill>
              </a:rPr>
              <a:t>Copyright © 2017 Deloitte Development LLC. All rights reserved.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11414125" y="6477001"/>
            <a:ext cx="307975" cy="10002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0" algn="r">
              <a:spcBef>
                <a:spcPts val="800"/>
              </a:spcBef>
              <a:buSzPct val="100000"/>
              <a:buFont typeface="Arial"/>
              <a:buNone/>
            </a:pPr>
            <a:fld id="{C58DF478-B544-4ED8-9ED4-6A2648E2D233}" type="slidenum">
              <a:rPr lang="en-US" sz="650" noProof="0" smtClean="0">
                <a:solidFill>
                  <a:schemeClr val="bg1"/>
                </a:solidFill>
              </a:rPr>
              <a:pPr marL="0" indent="0" algn="r">
                <a:spcBef>
                  <a:spcPts val="800"/>
                </a:spcBef>
                <a:buSzPct val="100000"/>
                <a:buFont typeface="Arial"/>
                <a:buNone/>
              </a:pPr>
              <a:t>‹nr.›</a:t>
            </a:fld>
            <a:endParaRPr lang="en-US" sz="650" noProof="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8173287"/>
      </p:ext>
    </p:extLst>
  </p:cSld>
  <p:clrMapOvr>
    <a:masterClrMapping/>
  </p:clrMapOvr>
  <p:transition>
    <p:fade/>
  </p:transition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Key statement black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480485" y="1590676"/>
            <a:ext cx="9029604" cy="4708525"/>
          </a:xfrm>
          <a:prstGeom prst="rect">
            <a:avLst/>
          </a:prstGeom>
        </p:spPr>
        <p:txBody>
          <a:bodyPr>
            <a:noAutofit/>
          </a:bodyPr>
          <a:lstStyle>
            <a:lvl1pPr>
              <a:spcBef>
                <a:spcPts val="4800"/>
              </a:spcBef>
              <a:defRPr sz="2800">
                <a:solidFill>
                  <a:schemeClr val="bg1"/>
                </a:solidFill>
              </a:defRPr>
            </a:lvl1pPr>
            <a:lvl2pPr marL="609588" indent="-609588">
              <a:defRPr sz="4000">
                <a:solidFill>
                  <a:schemeClr val="bg2"/>
                </a:solidFill>
              </a:defRPr>
            </a:lvl2pPr>
            <a:lvl3pPr>
              <a:defRPr sz="4000">
                <a:solidFill>
                  <a:schemeClr val="bg2"/>
                </a:solidFill>
              </a:defRPr>
            </a:lvl3pPr>
            <a:lvl4pPr>
              <a:defRPr sz="4000">
                <a:solidFill>
                  <a:schemeClr val="bg2"/>
                </a:solidFill>
              </a:defRPr>
            </a:lvl4pPr>
            <a:lvl5pPr>
              <a:defRPr sz="4000">
                <a:solidFill>
                  <a:schemeClr val="bg2"/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4" name="CaseCode"/>
          <p:cNvSpPr txBox="1"/>
          <p:nvPr/>
        </p:nvSpPr>
        <p:spPr>
          <a:xfrm>
            <a:off x="6336001" y="6477000"/>
            <a:ext cx="4896560" cy="20005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0" algn="r">
              <a:spcBef>
                <a:spcPts val="0"/>
              </a:spcBef>
              <a:buSzPct val="100000"/>
              <a:buFont typeface="Arial"/>
              <a:buNone/>
            </a:pPr>
            <a:r>
              <a:rPr lang="en-US" sz="650" noProof="0" dirty="0">
                <a:solidFill>
                  <a:schemeClr val="bg1"/>
                </a:solidFill>
              </a:rPr>
              <a:t>Presentation title</a:t>
            </a:r>
            <a:br>
              <a:rPr lang="en-US" sz="650" noProof="0" dirty="0">
                <a:solidFill>
                  <a:schemeClr val="bg1"/>
                </a:solidFill>
              </a:rPr>
            </a:br>
            <a:r>
              <a:rPr lang="en-US" sz="650" noProof="0" dirty="0">
                <a:solidFill>
                  <a:schemeClr val="bg1"/>
                </a:solidFill>
              </a:rPr>
              <a:t>[To edit, click View &gt; Slide Master &gt; Slide master1]</a:t>
            </a:r>
          </a:p>
        </p:txBody>
      </p:sp>
      <p:sp>
        <p:nvSpPr>
          <p:cNvPr id="15" name="Copyright"/>
          <p:cNvSpPr txBox="1"/>
          <p:nvPr/>
        </p:nvSpPr>
        <p:spPr>
          <a:xfrm>
            <a:off x="469901" y="6477001"/>
            <a:ext cx="5355167" cy="10002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0">
              <a:spcBef>
                <a:spcPts val="800"/>
              </a:spcBef>
              <a:buSzPct val="100000"/>
              <a:buFont typeface="Arial"/>
              <a:buNone/>
            </a:pPr>
            <a:r>
              <a:rPr lang="en-US" sz="650" noProof="0" dirty="0">
                <a:solidFill>
                  <a:schemeClr val="bg1"/>
                </a:solidFill>
              </a:rPr>
              <a:t>Copyright © 2017 Deloitte Development LLC. All rights reserved.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11414125" y="6477001"/>
            <a:ext cx="307975" cy="10002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0" algn="r">
              <a:spcBef>
                <a:spcPts val="800"/>
              </a:spcBef>
              <a:buSzPct val="100000"/>
              <a:buFont typeface="Arial"/>
              <a:buNone/>
            </a:pPr>
            <a:fld id="{C58DF478-B544-4ED8-9ED4-6A2648E2D233}" type="slidenum">
              <a:rPr lang="en-US" sz="650" noProof="0" smtClean="0">
                <a:solidFill>
                  <a:schemeClr val="bg1"/>
                </a:solidFill>
              </a:rPr>
              <a:pPr marL="0" indent="0" algn="r">
                <a:spcBef>
                  <a:spcPts val="800"/>
                </a:spcBef>
                <a:buSzPct val="100000"/>
                <a:buFont typeface="Arial"/>
                <a:buNone/>
              </a:pPr>
              <a:t>‹nr.›</a:t>
            </a:fld>
            <a:endParaRPr lang="en-US" sz="650" noProof="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1614334"/>
      </p:ext>
    </p:extLst>
  </p:cSld>
  <p:clrMapOvr>
    <a:masterClrMapping/>
  </p:clrMapOvr>
  <p:transition>
    <p:fade/>
  </p:transition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ey statement whit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469901" y="1590676"/>
            <a:ext cx="9029604" cy="4708525"/>
          </a:xfrm>
          <a:prstGeom prst="rect">
            <a:avLst/>
          </a:prstGeom>
        </p:spPr>
        <p:txBody>
          <a:bodyPr>
            <a:noAutofit/>
          </a:bodyPr>
          <a:lstStyle>
            <a:lvl1pPr>
              <a:spcBef>
                <a:spcPts val="4800"/>
              </a:spcBef>
              <a:defRPr sz="2800">
                <a:solidFill>
                  <a:schemeClr val="tx1"/>
                </a:solidFill>
              </a:defRPr>
            </a:lvl1pPr>
            <a:lvl2pPr marL="609588" indent="-609588">
              <a:defRPr sz="4000">
                <a:solidFill>
                  <a:schemeClr val="bg2"/>
                </a:solidFill>
              </a:defRPr>
            </a:lvl2pPr>
            <a:lvl3pPr>
              <a:defRPr sz="4000">
                <a:solidFill>
                  <a:schemeClr val="bg2"/>
                </a:solidFill>
              </a:defRPr>
            </a:lvl3pPr>
            <a:lvl4pPr>
              <a:defRPr sz="4000">
                <a:solidFill>
                  <a:schemeClr val="bg2"/>
                </a:solidFill>
              </a:defRPr>
            </a:lvl4pPr>
            <a:lvl5pPr>
              <a:defRPr sz="4000">
                <a:solidFill>
                  <a:schemeClr val="bg2"/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08559149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Divider - Deloitte green accent 4">
    <p:bg bwMode="gray"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itle 1"/>
          <p:cNvSpPr>
            <a:spLocks noGrp="1"/>
          </p:cNvSpPr>
          <p:nvPr>
            <p:ph type="title"/>
          </p:nvPr>
        </p:nvSpPr>
        <p:spPr bwMode="gray">
          <a:xfrm>
            <a:off x="469901" y="1726936"/>
            <a:ext cx="11264900" cy="1592403"/>
          </a:xfrm>
          <a:prstGeom prst="rect">
            <a:avLst/>
          </a:prstGeom>
        </p:spPr>
        <p:txBody>
          <a:bodyPr anchor="b"/>
          <a:lstStyle>
            <a:lvl1pPr>
              <a:lnSpc>
                <a:spcPct val="95000"/>
              </a:lnSpc>
              <a:defRPr sz="3600" b="1">
                <a:solidFill>
                  <a:schemeClr val="bg1"/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US" noProof="0" dirty="0"/>
              <a:t>Click to edit Master title style</a:t>
            </a:r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 bwMode="gray">
          <a:xfrm>
            <a:off x="469901" y="3474720"/>
            <a:ext cx="11264900" cy="1566532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95000"/>
              </a:lnSpc>
              <a:spcAft>
                <a:spcPts val="0"/>
              </a:spcAft>
              <a:buNone/>
              <a:defRPr sz="3600">
                <a:solidFill>
                  <a:schemeClr val="bg1"/>
                </a:solidFill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8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noProof="0" dirty="0"/>
              <a:t>Click to edit Master text styles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72A5EC33-1574-4E3A-89DA-3EC00A69C870}"/>
              </a:ext>
            </a:extLst>
          </p:cNvPr>
          <p:cNvSpPr txBox="1"/>
          <p:nvPr userDrawn="1"/>
        </p:nvSpPr>
        <p:spPr>
          <a:xfrm>
            <a:off x="11426826" y="6519673"/>
            <a:ext cx="307975" cy="10387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0" algn="r">
              <a:spcBef>
                <a:spcPts val="450"/>
              </a:spcBef>
              <a:buSzPct val="100000"/>
              <a:buFont typeface="Arial"/>
              <a:buNone/>
            </a:pPr>
            <a:fld id="{C58DF478-B544-4ED8-9ED4-6A2648E2D233}" type="slidenum">
              <a:rPr lang="en-US" sz="675" noProof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pPr marL="0" indent="0" algn="r">
                <a:spcBef>
                  <a:spcPts val="450"/>
                </a:spcBef>
                <a:buSzPct val="100000"/>
                <a:buFont typeface="Arial"/>
                <a:buNone/>
              </a:pPr>
              <a:t>‹nr.›</a:t>
            </a:fld>
            <a:endParaRPr lang="en-US" sz="675" noProof="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016343029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quarter" idx="10"/>
          </p:nvPr>
        </p:nvSpPr>
        <p:spPr>
          <a:xfrm>
            <a:off x="469901" y="1665291"/>
            <a:ext cx="9348787" cy="4633910"/>
          </a:xfrm>
          <a:prstGeom prst="rect">
            <a:avLst/>
          </a:prstGeom>
        </p:spPr>
        <p:txBody>
          <a:bodyPr/>
          <a:lstStyle>
            <a:lvl1pPr>
              <a:tabLst>
                <a:tab pos="8972382" algn="r"/>
              </a:tabLst>
              <a:defRPr/>
            </a:lvl1pPr>
            <a:lvl2pPr>
              <a:tabLst>
                <a:tab pos="8972382" algn="r"/>
              </a:tabLst>
              <a:defRPr/>
            </a:lvl2pPr>
            <a:lvl3pPr>
              <a:tabLst>
                <a:tab pos="8972382" algn="r"/>
              </a:tabLst>
              <a:defRPr/>
            </a:lvl3pPr>
            <a:lvl4pPr>
              <a:tabLst>
                <a:tab pos="8972382" algn="r"/>
              </a:tabLst>
              <a:defRPr/>
            </a:lvl4pPr>
            <a:lvl5pPr>
              <a:tabLst>
                <a:tab pos="6705474" algn="r"/>
              </a:tabLst>
              <a:defRPr baseline="0"/>
            </a:lvl5pPr>
            <a:lvl6pPr>
              <a:tabLst>
                <a:tab pos="8972382" algn="r"/>
              </a:tabLst>
              <a:defRPr/>
            </a:lvl6pPr>
            <a:lvl7pPr>
              <a:tabLst>
                <a:tab pos="8972382" algn="r"/>
              </a:tabLst>
              <a:defRPr/>
            </a:lvl7pPr>
            <a:lvl8pPr>
              <a:tabLst>
                <a:tab pos="8972382" algn="r"/>
              </a:tabLst>
              <a:defRPr/>
            </a:lvl8pPr>
            <a:lvl9pPr>
              <a:tabLst>
                <a:tab pos="8972382" algn="r"/>
              </a:tabLst>
              <a:defRPr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469901" y="736689"/>
            <a:ext cx="11252200" cy="757255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None/>
              <a:defRPr sz="2000" b="0">
                <a:solidFill>
                  <a:srgbClr val="575757"/>
                </a:solidFill>
              </a:defRPr>
            </a:lvl1pPr>
          </a:lstStyle>
          <a:p>
            <a:pPr lvl="0"/>
            <a:r>
              <a:rPr lang="en-US" noProof="0" dirty="0"/>
              <a:t>Click to add subtitle</a:t>
            </a:r>
          </a:p>
        </p:txBody>
      </p:sp>
      <p:sp>
        <p:nvSpPr>
          <p:cNvPr id="6" name="Title Placeholder 1"/>
          <p:cNvSpPr>
            <a:spLocks noGrp="1"/>
          </p:cNvSpPr>
          <p:nvPr>
            <p:ph type="title"/>
          </p:nvPr>
        </p:nvSpPr>
        <p:spPr>
          <a:xfrm>
            <a:off x="469901" y="402588"/>
            <a:ext cx="11252200" cy="334102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>
              <a:defRPr sz="2000"/>
            </a:lvl1pPr>
          </a:lstStyle>
          <a:p>
            <a:r>
              <a:rPr lang="en-US" noProof="0"/>
              <a:t>Click to edit Master title style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4216459897"/>
      </p:ext>
    </p:extLst>
  </p:cSld>
  <p:clrMapOvr>
    <a:masterClrMapping/>
  </p:clrMapOvr>
  <p:transition>
    <p:fade/>
  </p:transition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s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9"/>
          <p:cNvSpPr>
            <a:spLocks noGrp="1"/>
          </p:cNvSpPr>
          <p:nvPr>
            <p:ph type="pic" sz="quarter" idx="15"/>
          </p:nvPr>
        </p:nvSpPr>
        <p:spPr>
          <a:xfrm>
            <a:off x="5604867" y="1700212"/>
            <a:ext cx="6117233" cy="4598989"/>
          </a:xfrm>
        </p:spPr>
        <p:txBody>
          <a:bodyPr/>
          <a:lstStyle/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6" name="Content Placeholder 3"/>
          <p:cNvSpPr>
            <a:spLocks noGrp="1"/>
          </p:cNvSpPr>
          <p:nvPr>
            <p:ph sz="quarter" idx="10"/>
          </p:nvPr>
        </p:nvSpPr>
        <p:spPr>
          <a:xfrm>
            <a:off x="469900" y="1665291"/>
            <a:ext cx="4333663" cy="4633911"/>
          </a:xfrm>
          <a:prstGeom prst="rect">
            <a:avLst/>
          </a:prstGeom>
        </p:spPr>
        <p:txBody>
          <a:bodyPr/>
          <a:lstStyle>
            <a:lvl1pPr>
              <a:tabLst>
                <a:tab pos="6705474" algn="r"/>
              </a:tabLst>
              <a:defRPr/>
            </a:lvl1pPr>
            <a:lvl2pPr>
              <a:tabLst>
                <a:tab pos="6705474" algn="r"/>
              </a:tabLst>
              <a:defRPr/>
            </a:lvl2pPr>
            <a:lvl3pPr>
              <a:tabLst>
                <a:tab pos="6705474" algn="r"/>
              </a:tabLst>
              <a:defRPr/>
            </a:lvl3pPr>
            <a:lvl4pPr>
              <a:tabLst>
                <a:tab pos="6705474" algn="r"/>
              </a:tabLst>
              <a:defRPr/>
            </a:lvl4pPr>
            <a:lvl5pPr>
              <a:tabLst>
                <a:tab pos="6705474" algn="r"/>
              </a:tabLst>
              <a:defRPr baseline="0"/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US" noProof="0" dirty="0"/>
          </a:p>
        </p:txBody>
      </p:sp>
      <p:sp>
        <p:nvSpPr>
          <p:cNvPr id="8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469901" y="736689"/>
            <a:ext cx="11252200" cy="757255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None/>
              <a:defRPr sz="2000" b="0">
                <a:solidFill>
                  <a:srgbClr val="575757"/>
                </a:solidFill>
              </a:defRPr>
            </a:lvl1pPr>
          </a:lstStyle>
          <a:p>
            <a:pPr lvl="0"/>
            <a:r>
              <a:rPr lang="en-US" noProof="0" dirty="0"/>
              <a:t>Click to add subtitle</a:t>
            </a:r>
          </a:p>
        </p:txBody>
      </p:sp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469901" y="402588"/>
            <a:ext cx="11252200" cy="334102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>
              <a:defRPr sz="2000"/>
            </a:lvl1pPr>
          </a:lstStyle>
          <a:p>
            <a:r>
              <a:rPr lang="en-US" noProof="0"/>
              <a:t>Click to edit Master title style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041097688"/>
      </p:ext>
    </p:extLst>
  </p:cSld>
  <p:clrMapOvr>
    <a:masterClrMapping/>
  </p:clrMapOvr>
  <p:transition>
    <p:fade/>
  </p:transition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&amp; 1 column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 Placeholder 18"/>
          <p:cNvSpPr>
            <a:spLocks noGrp="1"/>
          </p:cNvSpPr>
          <p:nvPr>
            <p:ph idx="1"/>
          </p:nvPr>
        </p:nvSpPr>
        <p:spPr>
          <a:xfrm>
            <a:off x="469901" y="1665291"/>
            <a:ext cx="11252200" cy="4633911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US" noProof="0" dirty="0"/>
          </a:p>
        </p:txBody>
      </p:sp>
      <p:sp>
        <p:nvSpPr>
          <p:cNvPr id="5" name="Title Placeholder 1"/>
          <p:cNvSpPr>
            <a:spLocks noGrp="1"/>
          </p:cNvSpPr>
          <p:nvPr>
            <p:ph type="title"/>
          </p:nvPr>
        </p:nvSpPr>
        <p:spPr>
          <a:xfrm>
            <a:off x="469901" y="402588"/>
            <a:ext cx="11252200" cy="334102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>
              <a:defRPr sz="2000"/>
            </a:lvl1pPr>
          </a:lstStyle>
          <a:p>
            <a:r>
              <a:rPr lang="en-US" noProof="0"/>
              <a:t>Click to edit Master title style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106978922"/>
      </p:ext>
    </p:extLst>
  </p:cSld>
  <p:clrMapOvr>
    <a:masterClrMapping/>
  </p:clrMapOvr>
  <p:transition>
    <p:fade/>
  </p:transition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subtitle &amp; 1 column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469901" y="736689"/>
            <a:ext cx="11252200" cy="757255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None/>
              <a:defRPr sz="2000" b="0">
                <a:solidFill>
                  <a:srgbClr val="575757"/>
                </a:solidFill>
              </a:defRPr>
            </a:lvl1pPr>
          </a:lstStyle>
          <a:p>
            <a:pPr lvl="0"/>
            <a:r>
              <a:rPr lang="en-US" noProof="0" dirty="0"/>
              <a:t>Click to add subtitle</a:t>
            </a:r>
          </a:p>
        </p:txBody>
      </p:sp>
      <p:sp>
        <p:nvSpPr>
          <p:cNvPr id="14" name="Title Placeholder 1"/>
          <p:cNvSpPr>
            <a:spLocks noGrp="1"/>
          </p:cNvSpPr>
          <p:nvPr>
            <p:ph type="title"/>
          </p:nvPr>
        </p:nvSpPr>
        <p:spPr>
          <a:xfrm>
            <a:off x="469901" y="402588"/>
            <a:ext cx="11252200" cy="334102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>
              <a:defRPr sz="2000"/>
            </a:lvl1pPr>
          </a:lstStyle>
          <a:p>
            <a:r>
              <a:rPr lang="en-US" noProof="0"/>
              <a:t>Click to edit Master title style</a:t>
            </a:r>
            <a:endParaRPr lang="en-US" noProof="0" dirty="0"/>
          </a:p>
        </p:txBody>
      </p:sp>
      <p:sp>
        <p:nvSpPr>
          <p:cNvPr id="8" name="Text Placeholder 18"/>
          <p:cNvSpPr>
            <a:spLocks noGrp="1"/>
          </p:cNvSpPr>
          <p:nvPr>
            <p:ph idx="1"/>
          </p:nvPr>
        </p:nvSpPr>
        <p:spPr>
          <a:xfrm>
            <a:off x="469901" y="1665818"/>
            <a:ext cx="11252200" cy="4633384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>
              <a:buFontTx/>
              <a:buNone/>
              <a:defRPr/>
            </a:lvl1pPr>
            <a:lvl2pPr marL="127001" indent="-127001" algn="l">
              <a:buClrTx/>
              <a:buSzPct val="100000"/>
              <a:buFont typeface="Arial" panose="020B0604020202020204" pitchFamily="34" charset="0"/>
              <a:buChar char="•"/>
              <a:defRPr/>
            </a:lvl2pPr>
            <a:lvl3pPr marL="279401" indent="-127001" algn="l">
              <a:buClrTx/>
              <a:buSzPct val="100000"/>
              <a:buFont typeface="Arial" panose="020B0604020202020204" pitchFamily="34" charset="0"/>
              <a:buChar char="−"/>
              <a:defRPr/>
            </a:lvl3pPr>
            <a:lvl4pPr marL="431802" indent="-127001" algn="l">
              <a:buClrTx/>
              <a:buSzPct val="100000"/>
              <a:buFont typeface="Arial" panose="020B0604020202020204" pitchFamily="34" charset="0"/>
              <a:buChar char="◦"/>
              <a:defRPr/>
            </a:lvl4pPr>
            <a:lvl5pPr marL="584204" indent="-127001" algn="l">
              <a:buClrTx/>
              <a:buSzPct val="100000"/>
              <a:buFont typeface="Arial" panose="020B0604020202020204" pitchFamily="34" charset="0"/>
              <a:buChar char="−"/>
              <a:defRPr/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306373876"/>
      </p:ext>
    </p:extLst>
  </p:cSld>
  <p:clrMapOvr>
    <a:masterClrMapping/>
  </p:clrMapOvr>
  <p:transition>
    <p:fade/>
  </p:transition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subtitle &amp; 1 column - lar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18"/>
          <p:cNvSpPr>
            <a:spLocks noGrp="1"/>
          </p:cNvSpPr>
          <p:nvPr>
            <p:ph idx="1"/>
          </p:nvPr>
        </p:nvSpPr>
        <p:spPr>
          <a:xfrm>
            <a:off x="469901" y="1676403"/>
            <a:ext cx="11252200" cy="4622799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2134"/>
            </a:lvl6pPr>
            <a:lvl7pPr>
              <a:defRPr sz="2134"/>
            </a:lvl7pPr>
            <a:lvl8pPr>
              <a:defRPr sz="2134"/>
            </a:lvl8pPr>
            <a:lvl9pPr>
              <a:defRPr sz="2134"/>
            </a:lvl9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US" noProof="0" dirty="0"/>
          </a:p>
        </p:txBody>
      </p:sp>
      <p:sp>
        <p:nvSpPr>
          <p:cNvPr id="5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469901" y="736689"/>
            <a:ext cx="11252200" cy="757255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None/>
              <a:defRPr sz="2000" b="0">
                <a:solidFill>
                  <a:srgbClr val="575757"/>
                </a:solidFill>
              </a:defRPr>
            </a:lvl1pPr>
          </a:lstStyle>
          <a:p>
            <a:pPr lvl="0"/>
            <a:r>
              <a:rPr lang="en-US" noProof="0" dirty="0"/>
              <a:t>Click to add subtitle</a:t>
            </a:r>
          </a:p>
        </p:txBody>
      </p:sp>
      <p:sp>
        <p:nvSpPr>
          <p:cNvPr id="6" name="Title Placeholder 1"/>
          <p:cNvSpPr>
            <a:spLocks noGrp="1"/>
          </p:cNvSpPr>
          <p:nvPr>
            <p:ph type="title"/>
          </p:nvPr>
        </p:nvSpPr>
        <p:spPr>
          <a:xfrm>
            <a:off x="469901" y="402588"/>
            <a:ext cx="11252200" cy="334102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>
              <a:defRPr sz="2000"/>
            </a:lvl1pPr>
          </a:lstStyle>
          <a:p>
            <a:r>
              <a:rPr lang="en-US" noProof="0"/>
              <a:t>Click to edit Master title style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42292139"/>
      </p:ext>
    </p:extLst>
  </p:cSld>
  <p:clrMapOvr>
    <a:masterClrMapping/>
  </p:clrMapOvr>
  <p:transition>
    <p:fade/>
  </p:transition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subtitle &amp;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Chart Placeholder 3"/>
          <p:cNvSpPr>
            <a:spLocks noGrp="1"/>
          </p:cNvSpPr>
          <p:nvPr>
            <p:ph type="chart" sz="quarter" idx="15"/>
          </p:nvPr>
        </p:nvSpPr>
        <p:spPr>
          <a:xfrm>
            <a:off x="468000" y="2054583"/>
            <a:ext cx="11252200" cy="3928209"/>
          </a:xfrm>
          <a:prstGeom prst="rect">
            <a:avLst/>
          </a:prstGeom>
        </p:spPr>
        <p:txBody>
          <a:bodyPr/>
          <a:lstStyle/>
          <a:p>
            <a:r>
              <a:rPr lang="en-US" noProof="0"/>
              <a:t>Click icon to add chart</a:t>
            </a:r>
            <a:endParaRPr lang="en-US" noProof="0" dirty="0"/>
          </a:p>
        </p:txBody>
      </p:sp>
      <p:sp>
        <p:nvSpPr>
          <p:cNvPr id="18" name="Text Placeholder 8"/>
          <p:cNvSpPr>
            <a:spLocks noGrp="1"/>
          </p:cNvSpPr>
          <p:nvPr>
            <p:ph type="body" sz="quarter" idx="18"/>
          </p:nvPr>
        </p:nvSpPr>
        <p:spPr>
          <a:xfrm>
            <a:off x="468000" y="1659816"/>
            <a:ext cx="11252200" cy="357187"/>
          </a:xfrm>
        </p:spPr>
        <p:txBody>
          <a:bodyPr/>
          <a:lstStyle/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7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469901" y="736689"/>
            <a:ext cx="11252200" cy="757255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None/>
              <a:defRPr sz="2000" b="0">
                <a:solidFill>
                  <a:srgbClr val="575757"/>
                </a:solidFill>
              </a:defRPr>
            </a:lvl1pPr>
          </a:lstStyle>
          <a:p>
            <a:pPr lvl="0"/>
            <a:r>
              <a:rPr lang="en-US" noProof="0" dirty="0"/>
              <a:t>Click to add subtitle</a:t>
            </a:r>
          </a:p>
        </p:txBody>
      </p:sp>
      <p:sp>
        <p:nvSpPr>
          <p:cNvPr id="8" name="Title Placeholder 1"/>
          <p:cNvSpPr>
            <a:spLocks noGrp="1"/>
          </p:cNvSpPr>
          <p:nvPr>
            <p:ph type="title"/>
          </p:nvPr>
        </p:nvSpPr>
        <p:spPr>
          <a:xfrm>
            <a:off x="469901" y="402588"/>
            <a:ext cx="11252200" cy="334102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>
              <a:defRPr sz="2000"/>
            </a:lvl1pPr>
          </a:lstStyle>
          <a:p>
            <a:r>
              <a:rPr lang="en-US" noProof="0"/>
              <a:t>Click to edit Master title style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067762855"/>
      </p:ext>
    </p:extLst>
  </p:cSld>
  <p:clrMapOvr>
    <a:masterClrMapping/>
  </p:clrMapOvr>
  <p:transition>
    <p:fade/>
  </p:transition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Chart Placeholder 3"/>
          <p:cNvSpPr>
            <a:spLocks noGrp="1"/>
          </p:cNvSpPr>
          <p:nvPr>
            <p:ph type="chart" sz="quarter" idx="15"/>
          </p:nvPr>
        </p:nvSpPr>
        <p:spPr>
          <a:xfrm>
            <a:off x="468000" y="2052001"/>
            <a:ext cx="3600000" cy="3930791"/>
          </a:xfrm>
          <a:prstGeom prst="rect">
            <a:avLst/>
          </a:prstGeom>
        </p:spPr>
        <p:txBody>
          <a:bodyPr/>
          <a:lstStyle/>
          <a:p>
            <a:r>
              <a:rPr lang="en-US" noProof="0"/>
              <a:t>Click icon to add chart</a:t>
            </a:r>
            <a:endParaRPr lang="en-US" noProof="0" dirty="0"/>
          </a:p>
        </p:txBody>
      </p:sp>
      <p:sp>
        <p:nvSpPr>
          <p:cNvPr id="18" name="Text Placeholder 8"/>
          <p:cNvSpPr>
            <a:spLocks noGrp="1"/>
          </p:cNvSpPr>
          <p:nvPr>
            <p:ph type="body" sz="quarter" idx="18"/>
          </p:nvPr>
        </p:nvSpPr>
        <p:spPr>
          <a:xfrm>
            <a:off x="468000" y="1665290"/>
            <a:ext cx="3600000" cy="392111"/>
          </a:xfrm>
        </p:spPr>
        <p:txBody>
          <a:bodyPr/>
          <a:lstStyle/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7" name="Chart Placeholder 3"/>
          <p:cNvSpPr>
            <a:spLocks noGrp="1"/>
          </p:cNvSpPr>
          <p:nvPr>
            <p:ph type="chart" sz="quarter" idx="19"/>
          </p:nvPr>
        </p:nvSpPr>
        <p:spPr>
          <a:xfrm>
            <a:off x="4296000" y="2051999"/>
            <a:ext cx="3600000" cy="3930791"/>
          </a:xfrm>
          <a:prstGeom prst="rect">
            <a:avLst/>
          </a:prstGeom>
        </p:spPr>
        <p:txBody>
          <a:bodyPr/>
          <a:lstStyle/>
          <a:p>
            <a:r>
              <a:rPr lang="en-US" noProof="0"/>
              <a:t>Click icon to add chart</a:t>
            </a:r>
            <a:endParaRPr lang="en-US" noProof="0" dirty="0"/>
          </a:p>
        </p:txBody>
      </p:sp>
      <p:sp>
        <p:nvSpPr>
          <p:cNvPr id="8" name="Text Placeholder 8"/>
          <p:cNvSpPr>
            <a:spLocks noGrp="1"/>
          </p:cNvSpPr>
          <p:nvPr>
            <p:ph type="body" sz="quarter" idx="20"/>
          </p:nvPr>
        </p:nvSpPr>
        <p:spPr>
          <a:xfrm>
            <a:off x="4296004" y="1665289"/>
            <a:ext cx="3600000" cy="392111"/>
          </a:xfrm>
        </p:spPr>
        <p:txBody>
          <a:bodyPr/>
          <a:lstStyle/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9" name="Chart Placeholder 3"/>
          <p:cNvSpPr>
            <a:spLocks noGrp="1"/>
          </p:cNvSpPr>
          <p:nvPr>
            <p:ph type="chart" sz="quarter" idx="21"/>
          </p:nvPr>
        </p:nvSpPr>
        <p:spPr>
          <a:xfrm>
            <a:off x="8086960" y="2052001"/>
            <a:ext cx="3600000" cy="3930791"/>
          </a:xfrm>
          <a:prstGeom prst="rect">
            <a:avLst/>
          </a:prstGeom>
        </p:spPr>
        <p:txBody>
          <a:bodyPr/>
          <a:lstStyle/>
          <a:p>
            <a:r>
              <a:rPr lang="en-US" noProof="0"/>
              <a:t>Click icon to add chart</a:t>
            </a:r>
            <a:endParaRPr lang="en-US" noProof="0" dirty="0"/>
          </a:p>
        </p:txBody>
      </p:sp>
      <p:sp>
        <p:nvSpPr>
          <p:cNvPr id="10" name="Text Placeholder 8"/>
          <p:cNvSpPr>
            <a:spLocks noGrp="1"/>
          </p:cNvSpPr>
          <p:nvPr>
            <p:ph type="body" sz="quarter" idx="22"/>
          </p:nvPr>
        </p:nvSpPr>
        <p:spPr>
          <a:xfrm>
            <a:off x="8086959" y="1659146"/>
            <a:ext cx="3600000" cy="398256"/>
          </a:xfrm>
        </p:spPr>
        <p:txBody>
          <a:bodyPr/>
          <a:lstStyle/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3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469901" y="736689"/>
            <a:ext cx="11252200" cy="757255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None/>
              <a:defRPr sz="2000" b="0">
                <a:solidFill>
                  <a:srgbClr val="575757"/>
                </a:solidFill>
              </a:defRPr>
            </a:lvl1pPr>
          </a:lstStyle>
          <a:p>
            <a:pPr lvl="0"/>
            <a:r>
              <a:rPr lang="en-US" noProof="0" dirty="0"/>
              <a:t>Click to add subtitle</a:t>
            </a:r>
          </a:p>
        </p:txBody>
      </p:sp>
      <p:sp>
        <p:nvSpPr>
          <p:cNvPr id="14" name="Title Placeholder 1"/>
          <p:cNvSpPr>
            <a:spLocks noGrp="1"/>
          </p:cNvSpPr>
          <p:nvPr>
            <p:ph type="title"/>
          </p:nvPr>
        </p:nvSpPr>
        <p:spPr>
          <a:xfrm>
            <a:off x="469901" y="402587"/>
            <a:ext cx="11252200" cy="334101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>
              <a:defRPr sz="2000"/>
            </a:lvl1pPr>
          </a:lstStyle>
          <a:p>
            <a:r>
              <a:rPr lang="en-US" noProof="0"/>
              <a:t>Click to edit Master title style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14846597"/>
      </p:ext>
    </p:extLst>
  </p:cSld>
  <p:clrMapOvr>
    <a:masterClrMapping/>
  </p:clrMapOvr>
  <p:transition>
    <p:fade/>
  </p:transition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columns of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ontent Placeholder 3"/>
          <p:cNvSpPr>
            <a:spLocks noGrp="1"/>
          </p:cNvSpPr>
          <p:nvPr>
            <p:ph sz="quarter" idx="10"/>
          </p:nvPr>
        </p:nvSpPr>
        <p:spPr>
          <a:xfrm>
            <a:off x="468000" y="1665289"/>
            <a:ext cx="5328000" cy="4622507"/>
          </a:xfrm>
          <a:prstGeom prst="rect">
            <a:avLst/>
          </a:prstGeom>
        </p:spPr>
        <p:txBody>
          <a:bodyPr/>
          <a:lstStyle>
            <a:lvl1pPr>
              <a:tabLst>
                <a:tab pos="6705474" algn="r"/>
              </a:tabLst>
              <a:defRPr/>
            </a:lvl1pPr>
            <a:lvl2pPr>
              <a:tabLst>
                <a:tab pos="6705474" algn="r"/>
              </a:tabLst>
              <a:defRPr/>
            </a:lvl2pPr>
            <a:lvl3pPr>
              <a:tabLst>
                <a:tab pos="6705474" algn="r"/>
              </a:tabLst>
              <a:defRPr/>
            </a:lvl3pPr>
            <a:lvl4pPr>
              <a:tabLst>
                <a:tab pos="6705474" algn="r"/>
              </a:tabLst>
              <a:defRPr/>
            </a:lvl4pPr>
            <a:lvl5pPr>
              <a:tabLst>
                <a:tab pos="6705474" algn="r"/>
              </a:tabLst>
              <a:defRPr baseline="0"/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US" noProof="0" dirty="0"/>
          </a:p>
        </p:txBody>
      </p:sp>
      <p:sp>
        <p:nvSpPr>
          <p:cNvPr id="15" name="Content Placeholder 3"/>
          <p:cNvSpPr>
            <a:spLocks noGrp="1"/>
          </p:cNvSpPr>
          <p:nvPr>
            <p:ph sz="quarter" idx="20"/>
          </p:nvPr>
        </p:nvSpPr>
        <p:spPr>
          <a:xfrm>
            <a:off x="6394100" y="1656001"/>
            <a:ext cx="5328000" cy="4631795"/>
          </a:xfrm>
          <a:prstGeom prst="rect">
            <a:avLst/>
          </a:prstGeom>
        </p:spPr>
        <p:txBody>
          <a:bodyPr/>
          <a:lstStyle>
            <a:lvl1pPr>
              <a:tabLst>
                <a:tab pos="6705474" algn="r"/>
              </a:tabLst>
              <a:defRPr/>
            </a:lvl1pPr>
            <a:lvl2pPr>
              <a:tabLst>
                <a:tab pos="6705474" algn="r"/>
              </a:tabLst>
              <a:defRPr/>
            </a:lvl2pPr>
            <a:lvl3pPr>
              <a:tabLst>
                <a:tab pos="6705474" algn="r"/>
              </a:tabLst>
              <a:defRPr/>
            </a:lvl3pPr>
            <a:lvl4pPr>
              <a:tabLst>
                <a:tab pos="6705474" algn="r"/>
              </a:tabLst>
              <a:defRPr/>
            </a:lvl4pPr>
            <a:lvl5pPr>
              <a:tabLst>
                <a:tab pos="6705474" algn="r"/>
              </a:tabLst>
              <a:defRPr baseline="0"/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US" noProof="0" dirty="0"/>
          </a:p>
        </p:txBody>
      </p:sp>
      <p:sp>
        <p:nvSpPr>
          <p:cNvPr id="6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469901" y="736689"/>
            <a:ext cx="11252200" cy="757255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None/>
              <a:defRPr sz="2000" b="0">
                <a:solidFill>
                  <a:srgbClr val="575757"/>
                </a:solidFill>
              </a:defRPr>
            </a:lvl1pPr>
          </a:lstStyle>
          <a:p>
            <a:pPr lvl="0"/>
            <a:r>
              <a:rPr lang="en-US" noProof="0" dirty="0"/>
              <a:t>Click to add subtitle</a:t>
            </a:r>
          </a:p>
        </p:txBody>
      </p:sp>
      <p:sp>
        <p:nvSpPr>
          <p:cNvPr id="7" name="Title Placeholder 1"/>
          <p:cNvSpPr>
            <a:spLocks noGrp="1"/>
          </p:cNvSpPr>
          <p:nvPr>
            <p:ph type="title"/>
          </p:nvPr>
        </p:nvSpPr>
        <p:spPr>
          <a:xfrm>
            <a:off x="469901" y="402588"/>
            <a:ext cx="11252200" cy="334102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>
              <a:defRPr sz="2000"/>
            </a:lvl1pPr>
          </a:lstStyle>
          <a:p>
            <a:r>
              <a:rPr lang="en-US" noProof="0"/>
              <a:t>Click to edit Master title style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458543208"/>
      </p:ext>
    </p:extLst>
  </p:cSld>
  <p:clrMapOvr>
    <a:masterClrMapping/>
  </p:clrMapOvr>
  <p:transition>
    <p:fade/>
  </p:transition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column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3"/>
          <p:cNvSpPr>
            <a:spLocks noGrp="1"/>
          </p:cNvSpPr>
          <p:nvPr>
            <p:ph sz="quarter" idx="10"/>
          </p:nvPr>
        </p:nvSpPr>
        <p:spPr>
          <a:xfrm>
            <a:off x="469901" y="1665289"/>
            <a:ext cx="4431857" cy="4633913"/>
          </a:xfrm>
          <a:prstGeom prst="rect">
            <a:avLst/>
          </a:prstGeom>
        </p:spPr>
        <p:txBody>
          <a:bodyPr/>
          <a:lstStyle>
            <a:lvl1pPr>
              <a:tabLst>
                <a:tab pos="6705474" algn="r"/>
              </a:tabLst>
              <a:defRPr/>
            </a:lvl1pPr>
            <a:lvl2pPr>
              <a:tabLst>
                <a:tab pos="6705474" algn="r"/>
              </a:tabLst>
              <a:defRPr/>
            </a:lvl2pPr>
            <a:lvl3pPr>
              <a:tabLst>
                <a:tab pos="6705474" algn="r"/>
              </a:tabLst>
              <a:defRPr/>
            </a:lvl3pPr>
            <a:lvl4pPr>
              <a:tabLst>
                <a:tab pos="6705474" algn="r"/>
              </a:tabLst>
              <a:defRPr/>
            </a:lvl4pPr>
            <a:lvl5pPr>
              <a:tabLst>
                <a:tab pos="6705474" algn="r"/>
              </a:tabLst>
              <a:defRPr baseline="0"/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US" noProof="0" dirty="0"/>
          </a:p>
        </p:txBody>
      </p:sp>
      <p:sp>
        <p:nvSpPr>
          <p:cNvPr id="8" name="Content Placeholder 3"/>
          <p:cNvSpPr>
            <a:spLocks noGrp="1"/>
          </p:cNvSpPr>
          <p:nvPr>
            <p:ph sz="quarter" idx="16"/>
          </p:nvPr>
        </p:nvSpPr>
        <p:spPr>
          <a:xfrm>
            <a:off x="5482100" y="1700214"/>
            <a:ext cx="6240000" cy="4598989"/>
          </a:xfrm>
          <a:prstGeom prst="rect">
            <a:avLst/>
          </a:prstGeom>
        </p:spPr>
        <p:txBody>
          <a:bodyPr/>
          <a:lstStyle>
            <a:lvl1pPr>
              <a:tabLst>
                <a:tab pos="6705474" algn="r"/>
              </a:tabLst>
              <a:defRPr/>
            </a:lvl1pPr>
            <a:lvl2pPr>
              <a:tabLst>
                <a:tab pos="6705474" algn="r"/>
              </a:tabLst>
              <a:defRPr/>
            </a:lvl2pPr>
            <a:lvl3pPr>
              <a:tabLst>
                <a:tab pos="6705474" algn="r"/>
              </a:tabLst>
              <a:defRPr/>
            </a:lvl3pPr>
            <a:lvl4pPr>
              <a:tabLst>
                <a:tab pos="6705474" algn="r"/>
              </a:tabLst>
              <a:defRPr/>
            </a:lvl4pPr>
            <a:lvl5pPr>
              <a:tabLst>
                <a:tab pos="6705474" algn="r"/>
              </a:tabLst>
              <a:defRPr baseline="0"/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US" noProof="0" dirty="0"/>
          </a:p>
        </p:txBody>
      </p:sp>
      <p:sp>
        <p:nvSpPr>
          <p:cNvPr id="10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469901" y="736689"/>
            <a:ext cx="11252200" cy="757255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None/>
              <a:defRPr sz="2000" b="0">
                <a:solidFill>
                  <a:srgbClr val="575757"/>
                </a:solidFill>
              </a:defRPr>
            </a:lvl1pPr>
          </a:lstStyle>
          <a:p>
            <a:pPr lvl="0"/>
            <a:r>
              <a:rPr lang="en-US" noProof="0" dirty="0"/>
              <a:t>Click to add subtitle</a:t>
            </a:r>
          </a:p>
        </p:txBody>
      </p:sp>
      <p:sp>
        <p:nvSpPr>
          <p:cNvPr id="11" name="Title Placeholder 1"/>
          <p:cNvSpPr>
            <a:spLocks noGrp="1"/>
          </p:cNvSpPr>
          <p:nvPr>
            <p:ph type="title"/>
          </p:nvPr>
        </p:nvSpPr>
        <p:spPr>
          <a:xfrm>
            <a:off x="469901" y="402588"/>
            <a:ext cx="11252200" cy="334102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>
              <a:defRPr sz="2000"/>
            </a:lvl1pPr>
          </a:lstStyle>
          <a:p>
            <a:r>
              <a:rPr lang="en-US" noProof="0"/>
              <a:t>Click to edit Master title style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283138605"/>
      </p:ext>
    </p:extLst>
  </p:cSld>
  <p:clrMapOvr>
    <a:masterClrMapping/>
  </p:clrMapOvr>
  <p:transition>
    <p:fade/>
  </p:transition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columns - lar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3"/>
          <p:cNvSpPr>
            <a:spLocks noGrp="1"/>
          </p:cNvSpPr>
          <p:nvPr>
            <p:ph sz="quarter" idx="10"/>
          </p:nvPr>
        </p:nvSpPr>
        <p:spPr>
          <a:xfrm>
            <a:off x="469900" y="1665289"/>
            <a:ext cx="5328000" cy="4633912"/>
          </a:xfrm>
          <a:prstGeom prst="rect">
            <a:avLst/>
          </a:prstGeom>
        </p:spPr>
        <p:txBody>
          <a:bodyPr>
            <a:noAutofit/>
          </a:bodyPr>
          <a:lstStyle>
            <a:lvl1pPr>
              <a:tabLst>
                <a:tab pos="6705474" algn="r"/>
              </a:tabLst>
              <a:defRPr sz="1600"/>
            </a:lvl1pPr>
            <a:lvl2pPr>
              <a:tabLst>
                <a:tab pos="6705474" algn="r"/>
              </a:tabLst>
              <a:defRPr sz="1600"/>
            </a:lvl2pPr>
            <a:lvl3pPr>
              <a:tabLst>
                <a:tab pos="6705474" algn="r"/>
              </a:tabLst>
              <a:defRPr sz="1600"/>
            </a:lvl3pPr>
            <a:lvl4pPr>
              <a:tabLst>
                <a:tab pos="6705474" algn="r"/>
              </a:tabLst>
              <a:defRPr sz="1600"/>
            </a:lvl4pPr>
            <a:lvl5pPr>
              <a:tabLst>
                <a:tab pos="6705474" algn="r"/>
              </a:tabLst>
              <a:defRPr sz="1000" baseline="0"/>
            </a:lvl5pPr>
            <a:lvl6pPr>
              <a:defRPr sz="2134"/>
            </a:lvl6pPr>
            <a:lvl7pPr>
              <a:defRPr sz="2134"/>
            </a:lvl7pPr>
            <a:lvl8pPr>
              <a:defRPr sz="2134"/>
            </a:lvl8pPr>
            <a:lvl9pPr>
              <a:defRPr sz="2134"/>
            </a:lvl9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US" noProof="0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20"/>
          </p:nvPr>
        </p:nvSpPr>
        <p:spPr>
          <a:xfrm>
            <a:off x="6394100" y="1665289"/>
            <a:ext cx="5328000" cy="4633912"/>
          </a:xfrm>
          <a:prstGeom prst="rect">
            <a:avLst/>
          </a:prstGeom>
        </p:spPr>
        <p:txBody>
          <a:bodyPr>
            <a:noAutofit/>
          </a:bodyPr>
          <a:lstStyle>
            <a:lvl1pPr>
              <a:tabLst>
                <a:tab pos="6705474" algn="r"/>
              </a:tabLst>
              <a:defRPr sz="1600"/>
            </a:lvl1pPr>
            <a:lvl2pPr>
              <a:tabLst>
                <a:tab pos="6705474" algn="r"/>
              </a:tabLst>
              <a:defRPr sz="1600"/>
            </a:lvl2pPr>
            <a:lvl3pPr>
              <a:tabLst>
                <a:tab pos="6705474" algn="r"/>
              </a:tabLst>
              <a:defRPr sz="1600"/>
            </a:lvl3pPr>
            <a:lvl4pPr>
              <a:tabLst>
                <a:tab pos="6705474" algn="r"/>
              </a:tabLst>
              <a:defRPr sz="1600"/>
            </a:lvl4pPr>
            <a:lvl5pPr>
              <a:tabLst>
                <a:tab pos="6705474" algn="r"/>
              </a:tabLst>
              <a:defRPr sz="1000" baseline="0"/>
            </a:lvl5pPr>
            <a:lvl6pPr>
              <a:defRPr sz="2134"/>
            </a:lvl6pPr>
            <a:lvl7pPr>
              <a:defRPr sz="2134"/>
            </a:lvl7pPr>
            <a:lvl8pPr>
              <a:defRPr sz="2134"/>
            </a:lvl8pPr>
            <a:lvl9pPr>
              <a:defRPr sz="2134"/>
            </a:lvl9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US" noProof="0" dirty="0"/>
          </a:p>
        </p:txBody>
      </p:sp>
      <p:sp>
        <p:nvSpPr>
          <p:cNvPr id="6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469901" y="736689"/>
            <a:ext cx="11252200" cy="757255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None/>
              <a:defRPr sz="2000" b="0">
                <a:solidFill>
                  <a:srgbClr val="575757"/>
                </a:solidFill>
              </a:defRPr>
            </a:lvl1pPr>
          </a:lstStyle>
          <a:p>
            <a:pPr lvl="0"/>
            <a:r>
              <a:rPr lang="en-US" noProof="0" dirty="0"/>
              <a:t>Click to add subtitle</a:t>
            </a:r>
          </a:p>
        </p:txBody>
      </p:sp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469901" y="402588"/>
            <a:ext cx="11252200" cy="334102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>
              <a:defRPr sz="2000"/>
            </a:lvl1pPr>
          </a:lstStyle>
          <a:p>
            <a:r>
              <a:rPr lang="en-US" noProof="0"/>
              <a:t>Click to edit Master title style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14002297"/>
      </p:ext>
    </p:extLst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Divider - Deloitte black">
    <p:bg bwMode="gray"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itle 1"/>
          <p:cNvSpPr>
            <a:spLocks noGrp="1"/>
          </p:cNvSpPr>
          <p:nvPr>
            <p:ph type="title"/>
          </p:nvPr>
        </p:nvSpPr>
        <p:spPr bwMode="gray">
          <a:xfrm>
            <a:off x="469901" y="1728217"/>
            <a:ext cx="11264900" cy="1592403"/>
          </a:xfrm>
          <a:prstGeom prst="rect">
            <a:avLst/>
          </a:prstGeom>
        </p:spPr>
        <p:txBody>
          <a:bodyPr anchor="b"/>
          <a:lstStyle>
            <a:lvl1pPr>
              <a:lnSpc>
                <a:spcPct val="95000"/>
              </a:lnSpc>
              <a:defRPr sz="3600" b="1">
                <a:solidFill>
                  <a:schemeClr val="bg1"/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US" noProof="0" dirty="0"/>
              <a:t>Click to edit Master title style</a:t>
            </a:r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 bwMode="gray">
          <a:xfrm>
            <a:off x="469901" y="3474720"/>
            <a:ext cx="11264900" cy="1566532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95000"/>
              </a:lnSpc>
              <a:spcAft>
                <a:spcPts val="0"/>
              </a:spcAft>
              <a:buNone/>
              <a:defRPr sz="3600">
                <a:solidFill>
                  <a:schemeClr val="bg1"/>
                </a:solidFill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8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noProof="0" dirty="0"/>
              <a:t>Click to edit Master text styles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CA87CE22-99C8-4AA1-B80A-420B68B7E283}"/>
              </a:ext>
            </a:extLst>
          </p:cNvPr>
          <p:cNvSpPr txBox="1"/>
          <p:nvPr userDrawn="1"/>
        </p:nvSpPr>
        <p:spPr>
          <a:xfrm>
            <a:off x="11426826" y="6519673"/>
            <a:ext cx="307975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0" algn="r">
              <a:spcBef>
                <a:spcPts val="450"/>
              </a:spcBef>
              <a:buSzPct val="100000"/>
              <a:buFont typeface="Arial"/>
              <a:buNone/>
            </a:pPr>
            <a:fld id="{C58DF478-B544-4ED8-9ED4-6A2648E2D233}" type="slidenum">
              <a:rPr lang="en-US" sz="800" noProof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pPr marL="0" indent="0" algn="r">
                <a:spcBef>
                  <a:spcPts val="450"/>
                </a:spcBef>
                <a:buSzPct val="100000"/>
                <a:buFont typeface="Arial"/>
                <a:buNone/>
              </a:pPr>
              <a:t>‹nr.›</a:t>
            </a:fld>
            <a:endParaRPr lang="en-US" sz="800" noProof="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521700981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xt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3"/>
          <p:cNvSpPr>
            <a:spLocks noGrp="1"/>
          </p:cNvSpPr>
          <p:nvPr>
            <p:ph sz="quarter" idx="10"/>
          </p:nvPr>
        </p:nvSpPr>
        <p:spPr>
          <a:xfrm>
            <a:off x="469900" y="1665289"/>
            <a:ext cx="5480400" cy="4317502"/>
          </a:xfrm>
          <a:prstGeom prst="rect">
            <a:avLst/>
          </a:prstGeom>
        </p:spPr>
        <p:txBody>
          <a:bodyPr>
            <a:noAutofit/>
          </a:bodyPr>
          <a:lstStyle>
            <a:lvl1pPr>
              <a:tabLst>
                <a:tab pos="6705474" algn="r"/>
              </a:tabLst>
              <a:defRPr/>
            </a:lvl1pPr>
            <a:lvl2pPr>
              <a:tabLst>
                <a:tab pos="6705474" algn="r"/>
              </a:tabLst>
              <a:defRPr/>
            </a:lvl2pPr>
            <a:lvl3pPr>
              <a:tabLst>
                <a:tab pos="6705474" algn="r"/>
              </a:tabLst>
              <a:defRPr/>
            </a:lvl3pPr>
            <a:lvl4pPr>
              <a:tabLst>
                <a:tab pos="6705474" algn="r"/>
              </a:tabLst>
              <a:defRPr/>
            </a:lvl4pPr>
            <a:lvl5pPr>
              <a:tabLst>
                <a:tab pos="6705474" algn="r"/>
              </a:tabLst>
              <a:defRPr baseline="0"/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US" noProof="0" dirty="0"/>
          </a:p>
        </p:txBody>
      </p:sp>
      <p:sp>
        <p:nvSpPr>
          <p:cNvPr id="3" name="Chart Placeholder 2"/>
          <p:cNvSpPr>
            <a:spLocks noGrp="1"/>
          </p:cNvSpPr>
          <p:nvPr>
            <p:ph type="chart" sz="quarter" idx="21"/>
          </p:nvPr>
        </p:nvSpPr>
        <p:spPr>
          <a:xfrm>
            <a:off x="6239584" y="2125013"/>
            <a:ext cx="5482516" cy="3857777"/>
          </a:xfrm>
        </p:spPr>
        <p:txBody>
          <a:bodyPr>
            <a:noAutofit/>
          </a:bodyPr>
          <a:lstStyle/>
          <a:p>
            <a:r>
              <a:rPr lang="en-US" noProof="0"/>
              <a:t>Click icon to add chart</a:t>
            </a:r>
            <a:endParaRPr lang="en-US" noProof="0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22"/>
          </p:nvPr>
        </p:nvSpPr>
        <p:spPr>
          <a:xfrm>
            <a:off x="6239584" y="1655764"/>
            <a:ext cx="5482516" cy="420686"/>
          </a:xfrm>
        </p:spPr>
        <p:txBody>
          <a:bodyPr>
            <a:noAutofit/>
          </a:bodyPr>
          <a:lstStyle/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2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469901" y="736689"/>
            <a:ext cx="11252200" cy="757255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None/>
              <a:defRPr sz="2000" b="0">
                <a:solidFill>
                  <a:srgbClr val="575757"/>
                </a:solidFill>
              </a:defRPr>
            </a:lvl1pPr>
          </a:lstStyle>
          <a:p>
            <a:pPr lvl="0"/>
            <a:r>
              <a:rPr lang="en-US" noProof="0" dirty="0"/>
              <a:t>Click to add subtitle</a:t>
            </a:r>
          </a:p>
        </p:txBody>
      </p:sp>
      <p:sp>
        <p:nvSpPr>
          <p:cNvPr id="14" name="Title Placeholder 1"/>
          <p:cNvSpPr>
            <a:spLocks noGrp="1"/>
          </p:cNvSpPr>
          <p:nvPr>
            <p:ph type="title"/>
          </p:nvPr>
        </p:nvSpPr>
        <p:spPr>
          <a:xfrm>
            <a:off x="469901" y="402588"/>
            <a:ext cx="11252200" cy="334102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>
              <a:defRPr sz="2000"/>
            </a:lvl1pPr>
          </a:lstStyle>
          <a:p>
            <a:r>
              <a:rPr lang="en-US" noProof="0"/>
              <a:t>Click to edit Master title style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242532420"/>
      </p:ext>
    </p:extLst>
  </p:cSld>
  <p:clrMapOvr>
    <a:masterClrMapping/>
  </p:clrMapOvr>
  <p:transition>
    <p:fade/>
  </p:transition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hart Placeholder 2"/>
          <p:cNvSpPr>
            <a:spLocks noGrp="1"/>
          </p:cNvSpPr>
          <p:nvPr>
            <p:ph type="chart" sz="quarter" idx="21"/>
          </p:nvPr>
        </p:nvSpPr>
        <p:spPr>
          <a:xfrm>
            <a:off x="6239584" y="2125013"/>
            <a:ext cx="5482516" cy="3857777"/>
          </a:xfrm>
        </p:spPr>
        <p:txBody>
          <a:bodyPr>
            <a:noAutofit/>
          </a:bodyPr>
          <a:lstStyle/>
          <a:p>
            <a:r>
              <a:rPr lang="en-US" noProof="0"/>
              <a:t>Click icon to add chart</a:t>
            </a:r>
            <a:endParaRPr lang="en-US" noProof="0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22"/>
          </p:nvPr>
        </p:nvSpPr>
        <p:spPr>
          <a:xfrm>
            <a:off x="6239585" y="1654029"/>
            <a:ext cx="5482516" cy="420686"/>
          </a:xfrm>
        </p:spPr>
        <p:txBody>
          <a:bodyPr>
            <a:noAutofit/>
          </a:bodyPr>
          <a:lstStyle/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9" name="Chart Placeholder 2"/>
          <p:cNvSpPr>
            <a:spLocks noGrp="1"/>
          </p:cNvSpPr>
          <p:nvPr>
            <p:ph type="chart" sz="quarter" idx="24"/>
          </p:nvPr>
        </p:nvSpPr>
        <p:spPr>
          <a:xfrm>
            <a:off x="469901" y="2125013"/>
            <a:ext cx="5482517" cy="3857777"/>
          </a:xfrm>
        </p:spPr>
        <p:txBody>
          <a:bodyPr>
            <a:noAutofit/>
          </a:bodyPr>
          <a:lstStyle/>
          <a:p>
            <a:r>
              <a:rPr lang="en-US" noProof="0"/>
              <a:t>Click icon to add chart</a:t>
            </a:r>
            <a:endParaRPr lang="en-US" noProof="0" dirty="0"/>
          </a:p>
        </p:txBody>
      </p:sp>
      <p:sp>
        <p:nvSpPr>
          <p:cNvPr id="12" name="Text Placeholder 5"/>
          <p:cNvSpPr>
            <a:spLocks noGrp="1"/>
          </p:cNvSpPr>
          <p:nvPr>
            <p:ph type="body" sz="quarter" idx="25"/>
          </p:nvPr>
        </p:nvSpPr>
        <p:spPr>
          <a:xfrm>
            <a:off x="469898" y="1665289"/>
            <a:ext cx="5482517" cy="409427"/>
          </a:xfrm>
        </p:spPr>
        <p:txBody>
          <a:bodyPr>
            <a:noAutofit/>
          </a:bodyPr>
          <a:lstStyle/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6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469901" y="736689"/>
            <a:ext cx="11252200" cy="757255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None/>
              <a:defRPr sz="2000" b="0">
                <a:solidFill>
                  <a:srgbClr val="575757"/>
                </a:solidFill>
              </a:defRPr>
            </a:lvl1pPr>
          </a:lstStyle>
          <a:p>
            <a:pPr lvl="0"/>
            <a:r>
              <a:rPr lang="en-US" noProof="0" dirty="0"/>
              <a:t>Click to add subtitle</a:t>
            </a:r>
          </a:p>
        </p:txBody>
      </p:sp>
      <p:sp>
        <p:nvSpPr>
          <p:cNvPr id="17" name="Title Placeholder 1"/>
          <p:cNvSpPr>
            <a:spLocks noGrp="1"/>
          </p:cNvSpPr>
          <p:nvPr>
            <p:ph type="title"/>
          </p:nvPr>
        </p:nvSpPr>
        <p:spPr>
          <a:xfrm>
            <a:off x="469901" y="402588"/>
            <a:ext cx="11252200" cy="334102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>
              <a:defRPr sz="2000"/>
            </a:lvl1pPr>
          </a:lstStyle>
          <a:p>
            <a:r>
              <a:rPr lang="en-US" noProof="0"/>
              <a:t>Click to edit Master title style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690374111"/>
      </p:ext>
    </p:extLst>
  </p:cSld>
  <p:clrMapOvr>
    <a:masterClrMapping/>
  </p:clrMapOvr>
  <p:transition>
    <p:fade/>
  </p:transition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content with quot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3"/>
          <p:cNvSpPr>
            <a:spLocks noGrp="1"/>
          </p:cNvSpPr>
          <p:nvPr>
            <p:ph sz="quarter" idx="10"/>
          </p:nvPr>
        </p:nvSpPr>
        <p:spPr>
          <a:xfrm>
            <a:off x="7455116" y="1626101"/>
            <a:ext cx="4266983" cy="4673101"/>
          </a:xfrm>
          <a:prstGeom prst="rect">
            <a:avLst/>
          </a:prstGeom>
        </p:spPr>
        <p:txBody>
          <a:bodyPr>
            <a:noAutofit/>
          </a:bodyPr>
          <a:lstStyle>
            <a:lvl1pPr>
              <a:tabLst>
                <a:tab pos="6705474" algn="r"/>
              </a:tabLst>
              <a:defRPr sz="2400">
                <a:solidFill>
                  <a:schemeClr val="accent3"/>
                </a:solidFill>
              </a:defRPr>
            </a:lvl1pPr>
            <a:lvl2pPr>
              <a:tabLst>
                <a:tab pos="6705474" algn="r"/>
              </a:tabLst>
              <a:defRPr/>
            </a:lvl2pPr>
            <a:lvl3pPr>
              <a:tabLst>
                <a:tab pos="6705474" algn="r"/>
              </a:tabLst>
              <a:defRPr/>
            </a:lvl3pPr>
            <a:lvl4pPr>
              <a:tabLst>
                <a:tab pos="6705474" algn="r"/>
              </a:tabLst>
              <a:defRPr/>
            </a:lvl4pPr>
            <a:lvl5pPr>
              <a:tabLst>
                <a:tab pos="6705474" algn="r"/>
              </a:tabLst>
              <a:defRPr baseline="0"/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8" name="Content Placeholder 3"/>
          <p:cNvSpPr>
            <a:spLocks noGrp="1"/>
          </p:cNvSpPr>
          <p:nvPr>
            <p:ph sz="quarter" idx="16"/>
          </p:nvPr>
        </p:nvSpPr>
        <p:spPr>
          <a:xfrm>
            <a:off x="469901" y="1665288"/>
            <a:ext cx="6660866" cy="4633913"/>
          </a:xfrm>
          <a:prstGeom prst="rect">
            <a:avLst/>
          </a:prstGeom>
        </p:spPr>
        <p:txBody>
          <a:bodyPr>
            <a:noAutofit/>
          </a:bodyPr>
          <a:lstStyle>
            <a:lvl1pPr>
              <a:tabLst>
                <a:tab pos="6705474" algn="r"/>
              </a:tabLst>
              <a:defRPr/>
            </a:lvl1pPr>
            <a:lvl2pPr>
              <a:tabLst>
                <a:tab pos="6705474" algn="r"/>
              </a:tabLst>
              <a:defRPr/>
            </a:lvl2pPr>
            <a:lvl3pPr>
              <a:tabLst>
                <a:tab pos="6705474" algn="r"/>
              </a:tabLst>
              <a:defRPr/>
            </a:lvl3pPr>
            <a:lvl4pPr>
              <a:tabLst>
                <a:tab pos="6705474" algn="r"/>
              </a:tabLst>
              <a:defRPr/>
            </a:lvl4pPr>
            <a:lvl5pPr>
              <a:tabLst>
                <a:tab pos="6705474" algn="r"/>
              </a:tabLst>
              <a:defRPr baseline="0"/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US" noProof="0" dirty="0"/>
          </a:p>
        </p:txBody>
      </p:sp>
      <p:sp>
        <p:nvSpPr>
          <p:cNvPr id="10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469901" y="736689"/>
            <a:ext cx="11252200" cy="757255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None/>
              <a:defRPr sz="2000" b="0">
                <a:solidFill>
                  <a:srgbClr val="575757"/>
                </a:solidFill>
              </a:defRPr>
            </a:lvl1pPr>
          </a:lstStyle>
          <a:p>
            <a:pPr lvl="0"/>
            <a:r>
              <a:rPr lang="en-US" noProof="0" dirty="0"/>
              <a:t>Click to add subtitle</a:t>
            </a:r>
          </a:p>
        </p:txBody>
      </p:sp>
      <p:sp>
        <p:nvSpPr>
          <p:cNvPr id="11" name="Title Placeholder 1"/>
          <p:cNvSpPr>
            <a:spLocks noGrp="1"/>
          </p:cNvSpPr>
          <p:nvPr>
            <p:ph type="title"/>
          </p:nvPr>
        </p:nvSpPr>
        <p:spPr>
          <a:xfrm>
            <a:off x="469901" y="402588"/>
            <a:ext cx="11252200" cy="334102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>
              <a:defRPr sz="2000"/>
            </a:lvl1pPr>
          </a:lstStyle>
          <a:p>
            <a:r>
              <a:rPr lang="en-US" noProof="0"/>
              <a:t>Click to edit Master title style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922944311"/>
      </p:ext>
    </p:extLst>
  </p:cSld>
  <p:clrMapOvr>
    <a:masterClrMapping/>
  </p:clrMapOvr>
  <p:transition>
    <p:fade/>
  </p:transition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am profi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488741" y="1700213"/>
            <a:ext cx="2664000" cy="1260000"/>
          </a:xfrm>
        </p:spPr>
        <p:txBody>
          <a:bodyPr lIns="0" tIns="0" rIns="0" bIns="0">
            <a:noAutofit/>
          </a:bodyPr>
          <a:lstStyle/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5" name="Picture Placeholder 6"/>
          <p:cNvSpPr>
            <a:spLocks noGrp="1"/>
          </p:cNvSpPr>
          <p:nvPr>
            <p:ph type="pic" sz="quarter" idx="14"/>
          </p:nvPr>
        </p:nvSpPr>
        <p:spPr>
          <a:xfrm>
            <a:off x="3341040" y="1700212"/>
            <a:ext cx="2664000" cy="1260000"/>
          </a:xfrm>
        </p:spPr>
        <p:txBody>
          <a:bodyPr lIns="0" tIns="0" rIns="0" bIns="0">
            <a:noAutofit/>
          </a:bodyPr>
          <a:lstStyle/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6" name="Picture Placeholder 6"/>
          <p:cNvSpPr>
            <a:spLocks noGrp="1"/>
          </p:cNvSpPr>
          <p:nvPr>
            <p:ph type="pic" sz="quarter" idx="15"/>
          </p:nvPr>
        </p:nvSpPr>
        <p:spPr>
          <a:xfrm>
            <a:off x="6193339" y="1700212"/>
            <a:ext cx="2664000" cy="1260000"/>
          </a:xfrm>
        </p:spPr>
        <p:txBody>
          <a:bodyPr lIns="0" tIns="0" rIns="0" bIns="0">
            <a:noAutofit/>
          </a:bodyPr>
          <a:lstStyle/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6"/>
          </p:nvPr>
        </p:nvSpPr>
        <p:spPr>
          <a:xfrm>
            <a:off x="9045636" y="1700212"/>
            <a:ext cx="2664000" cy="1260000"/>
          </a:xfrm>
        </p:spPr>
        <p:txBody>
          <a:bodyPr lIns="0" tIns="0" rIns="0" bIns="0">
            <a:noAutofit/>
          </a:bodyPr>
          <a:lstStyle/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7"/>
          </p:nvPr>
        </p:nvSpPr>
        <p:spPr>
          <a:xfrm>
            <a:off x="482363" y="3076572"/>
            <a:ext cx="2640000" cy="3222628"/>
          </a:xfrm>
        </p:spPr>
        <p:txBody>
          <a:bodyPr/>
          <a:lstStyle>
            <a:lvl1pPr marL="0" indent="0">
              <a:defRPr b="1">
                <a:solidFill>
                  <a:schemeClr val="tx1"/>
                </a:solidFill>
              </a:defRPr>
            </a:lvl1pPr>
            <a:lvl2pPr marL="127001" indent="-127001" algn="l">
              <a:spcAft>
                <a:spcPts val="0"/>
              </a:spcAft>
              <a:buClrTx/>
              <a:buSzPct val="100000"/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</a:defRPr>
            </a:lvl2pPr>
            <a:lvl3pPr marL="279401" indent="-127001" algn="l">
              <a:spcAft>
                <a:spcPts val="0"/>
              </a:spcAft>
              <a:buClrTx/>
              <a:buSzPct val="100000"/>
              <a:buFont typeface="Arial" panose="020B0604020202020204" pitchFamily="34" charset="0"/>
              <a:buChar char="−"/>
              <a:defRPr>
                <a:solidFill>
                  <a:schemeClr val="tx1"/>
                </a:solidFill>
              </a:defRPr>
            </a:lvl3pPr>
            <a:lvl4pPr marL="431802" indent="-127001" algn="l">
              <a:spcAft>
                <a:spcPts val="0"/>
              </a:spcAft>
              <a:buClrTx/>
              <a:buSzPct val="100000"/>
              <a:buFont typeface="Arial" panose="020B0604020202020204" pitchFamily="34" charset="0"/>
              <a:buChar char="◦"/>
              <a:defRPr>
                <a:solidFill>
                  <a:schemeClr val="tx1"/>
                </a:solidFill>
              </a:defRPr>
            </a:lvl4pPr>
            <a:lvl5pPr marL="584204" indent="-127001" algn="l">
              <a:spcAft>
                <a:spcPts val="0"/>
              </a:spcAft>
              <a:buClrTx/>
              <a:buSzPct val="100000"/>
              <a:buFont typeface="Arial" panose="020B0604020202020204" pitchFamily="34" charset="0"/>
              <a:buChar char="−"/>
              <a:defRPr baseline="0">
                <a:solidFill>
                  <a:schemeClr val="tx1"/>
                </a:solidFill>
              </a:defRPr>
            </a:lvl5pPr>
            <a:lvl6pPr marL="475191" indent="-235196">
              <a:spcAft>
                <a:spcPts val="0"/>
              </a:spcAft>
              <a:buFont typeface="Verdana" panose="020B0604030504040204" pitchFamily="34" charset="0"/>
              <a:buChar char="−"/>
              <a:defRPr/>
            </a:lvl6pPr>
            <a:lvl7pPr marL="475191" indent="-235196">
              <a:spcAft>
                <a:spcPts val="0"/>
              </a:spcAft>
              <a:defRPr/>
            </a:lvl7pPr>
            <a:lvl8pPr marL="475191" indent="-235196">
              <a:spcAft>
                <a:spcPts val="0"/>
              </a:spcAft>
              <a:defRPr/>
            </a:lvl8pPr>
            <a:lvl9pPr marL="475191" indent="-235196">
              <a:spcAft>
                <a:spcPts val="0"/>
              </a:spcAft>
              <a:defRPr/>
            </a:lvl9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US" noProof="0" dirty="0"/>
          </a:p>
        </p:txBody>
      </p:sp>
      <p:sp>
        <p:nvSpPr>
          <p:cNvPr id="10" name="Text Placeholder 8"/>
          <p:cNvSpPr>
            <a:spLocks noGrp="1"/>
          </p:cNvSpPr>
          <p:nvPr>
            <p:ph type="body" sz="quarter" idx="18"/>
          </p:nvPr>
        </p:nvSpPr>
        <p:spPr>
          <a:xfrm>
            <a:off x="6207211" y="3079742"/>
            <a:ext cx="2640000" cy="3222628"/>
          </a:xfrm>
        </p:spPr>
        <p:txBody>
          <a:bodyPr/>
          <a:lstStyle>
            <a:lvl1pPr marL="0" indent="0">
              <a:defRPr b="1">
                <a:solidFill>
                  <a:schemeClr val="tx1"/>
                </a:solidFill>
              </a:defRPr>
            </a:lvl1pPr>
            <a:lvl2pPr marL="127001" indent="-127001" algn="l">
              <a:spcAft>
                <a:spcPts val="0"/>
              </a:spcAft>
              <a:buClrTx/>
              <a:buSzPct val="100000"/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</a:defRPr>
            </a:lvl2pPr>
            <a:lvl3pPr marL="279401" indent="-127001" algn="l">
              <a:spcAft>
                <a:spcPts val="0"/>
              </a:spcAft>
              <a:buClrTx/>
              <a:buSzPct val="100000"/>
              <a:buFont typeface="Arial" panose="020B0604020202020204" pitchFamily="34" charset="0"/>
              <a:buChar char="−"/>
              <a:defRPr>
                <a:solidFill>
                  <a:schemeClr val="tx1"/>
                </a:solidFill>
              </a:defRPr>
            </a:lvl3pPr>
            <a:lvl4pPr marL="431802" indent="-127001" algn="l">
              <a:spcAft>
                <a:spcPts val="0"/>
              </a:spcAft>
              <a:buClrTx/>
              <a:buSzPct val="100000"/>
              <a:buFont typeface="Arial" panose="020B0604020202020204" pitchFamily="34" charset="0"/>
              <a:buChar char="◦"/>
              <a:defRPr>
                <a:solidFill>
                  <a:schemeClr val="tx1"/>
                </a:solidFill>
              </a:defRPr>
            </a:lvl4pPr>
            <a:lvl5pPr marL="584204" indent="-127001" algn="l">
              <a:spcAft>
                <a:spcPts val="0"/>
              </a:spcAft>
              <a:buClrTx/>
              <a:buSzPct val="100000"/>
              <a:buFont typeface="Arial" panose="020B0604020202020204" pitchFamily="34" charset="0"/>
              <a:buChar char="−"/>
              <a:defRPr baseline="0">
                <a:solidFill>
                  <a:schemeClr val="tx1"/>
                </a:solidFill>
              </a:defRPr>
            </a:lvl5pPr>
            <a:lvl6pPr marL="475191" indent="-235196">
              <a:spcAft>
                <a:spcPts val="0"/>
              </a:spcAft>
              <a:buFont typeface="Verdana" panose="020B0604030504040204" pitchFamily="34" charset="0"/>
              <a:buChar char="−"/>
              <a:defRPr/>
            </a:lvl6pPr>
            <a:lvl7pPr marL="475191" indent="-235196">
              <a:spcAft>
                <a:spcPts val="0"/>
              </a:spcAft>
              <a:defRPr/>
            </a:lvl7pPr>
            <a:lvl8pPr marL="475191" indent="-235196">
              <a:spcAft>
                <a:spcPts val="0"/>
              </a:spcAft>
              <a:defRPr/>
            </a:lvl8pPr>
            <a:lvl9pPr marL="475191" indent="-235196">
              <a:spcAft>
                <a:spcPts val="0"/>
              </a:spcAft>
              <a:defRPr/>
            </a:lvl9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US" noProof="0" dirty="0"/>
          </a:p>
        </p:txBody>
      </p:sp>
      <p:sp>
        <p:nvSpPr>
          <p:cNvPr id="11" name="Text Placeholder 8"/>
          <p:cNvSpPr>
            <a:spLocks noGrp="1"/>
          </p:cNvSpPr>
          <p:nvPr>
            <p:ph type="body" sz="quarter" idx="19"/>
          </p:nvPr>
        </p:nvSpPr>
        <p:spPr>
          <a:xfrm>
            <a:off x="3344786" y="3076572"/>
            <a:ext cx="2640000" cy="3222628"/>
          </a:xfrm>
        </p:spPr>
        <p:txBody>
          <a:bodyPr/>
          <a:lstStyle>
            <a:lvl1pPr marL="0" indent="0">
              <a:defRPr b="1">
                <a:solidFill>
                  <a:schemeClr val="tx1"/>
                </a:solidFill>
              </a:defRPr>
            </a:lvl1pPr>
            <a:lvl2pPr marL="127001" indent="-127001" algn="l">
              <a:spcAft>
                <a:spcPts val="0"/>
              </a:spcAft>
              <a:buClrTx/>
              <a:buSzPct val="100000"/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</a:defRPr>
            </a:lvl2pPr>
            <a:lvl3pPr marL="279401" indent="-127001" algn="l">
              <a:spcAft>
                <a:spcPts val="0"/>
              </a:spcAft>
              <a:buClrTx/>
              <a:buSzPct val="100000"/>
              <a:buFont typeface="Arial" panose="020B0604020202020204" pitchFamily="34" charset="0"/>
              <a:buChar char="−"/>
              <a:defRPr>
                <a:solidFill>
                  <a:schemeClr val="tx1"/>
                </a:solidFill>
              </a:defRPr>
            </a:lvl3pPr>
            <a:lvl4pPr marL="431802" indent="-127001" algn="l">
              <a:spcAft>
                <a:spcPts val="0"/>
              </a:spcAft>
              <a:buClrTx/>
              <a:buSzPct val="100000"/>
              <a:buFont typeface="Arial" panose="020B0604020202020204" pitchFamily="34" charset="0"/>
              <a:buChar char="◦"/>
              <a:defRPr>
                <a:solidFill>
                  <a:schemeClr val="tx1"/>
                </a:solidFill>
              </a:defRPr>
            </a:lvl4pPr>
            <a:lvl5pPr marL="584204" indent="-127001" algn="l">
              <a:spcAft>
                <a:spcPts val="0"/>
              </a:spcAft>
              <a:buClrTx/>
              <a:buSzPct val="100000"/>
              <a:buFont typeface="Arial" panose="020B0604020202020204" pitchFamily="34" charset="0"/>
              <a:buChar char="−"/>
              <a:defRPr baseline="0">
                <a:solidFill>
                  <a:schemeClr val="tx1"/>
                </a:solidFill>
              </a:defRPr>
            </a:lvl5pPr>
            <a:lvl6pPr marL="475191" indent="-235196">
              <a:spcAft>
                <a:spcPts val="0"/>
              </a:spcAft>
              <a:buFont typeface="Verdana" panose="020B0604030504040204" pitchFamily="34" charset="0"/>
              <a:buChar char="−"/>
              <a:defRPr/>
            </a:lvl6pPr>
            <a:lvl7pPr marL="475191" indent="-235196">
              <a:spcAft>
                <a:spcPts val="0"/>
              </a:spcAft>
              <a:defRPr/>
            </a:lvl7pPr>
            <a:lvl8pPr marL="475191" indent="-235196">
              <a:spcAft>
                <a:spcPts val="0"/>
              </a:spcAft>
              <a:defRPr/>
            </a:lvl8pPr>
            <a:lvl9pPr marL="475191" indent="-235196">
              <a:spcAft>
                <a:spcPts val="0"/>
              </a:spcAft>
              <a:defRPr/>
            </a:lvl9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US" noProof="0" dirty="0"/>
          </a:p>
        </p:txBody>
      </p:sp>
      <p:sp>
        <p:nvSpPr>
          <p:cNvPr id="12" name="Text Placeholder 8"/>
          <p:cNvSpPr>
            <a:spLocks noGrp="1"/>
          </p:cNvSpPr>
          <p:nvPr>
            <p:ph type="body" sz="quarter" idx="20"/>
          </p:nvPr>
        </p:nvSpPr>
        <p:spPr>
          <a:xfrm>
            <a:off x="9069636" y="3079742"/>
            <a:ext cx="2640000" cy="3222628"/>
          </a:xfrm>
        </p:spPr>
        <p:txBody>
          <a:bodyPr/>
          <a:lstStyle>
            <a:lvl1pPr marL="0" indent="0">
              <a:defRPr b="1">
                <a:solidFill>
                  <a:schemeClr val="tx1"/>
                </a:solidFill>
              </a:defRPr>
            </a:lvl1pPr>
            <a:lvl2pPr marL="127001" indent="-127001" algn="l">
              <a:spcAft>
                <a:spcPts val="0"/>
              </a:spcAft>
              <a:buClrTx/>
              <a:buSzPct val="100000"/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</a:defRPr>
            </a:lvl2pPr>
            <a:lvl3pPr marL="279401" indent="-127001" algn="l">
              <a:spcAft>
                <a:spcPts val="0"/>
              </a:spcAft>
              <a:buClrTx/>
              <a:buSzPct val="100000"/>
              <a:buFont typeface="Arial" panose="020B0604020202020204" pitchFamily="34" charset="0"/>
              <a:buChar char="−"/>
              <a:defRPr>
                <a:solidFill>
                  <a:schemeClr val="tx1"/>
                </a:solidFill>
              </a:defRPr>
            </a:lvl3pPr>
            <a:lvl4pPr marL="431802" indent="-127001" algn="l">
              <a:spcAft>
                <a:spcPts val="0"/>
              </a:spcAft>
              <a:buClrTx/>
              <a:buSzPct val="100000"/>
              <a:buFont typeface="Arial" panose="020B0604020202020204" pitchFamily="34" charset="0"/>
              <a:buChar char="◦"/>
              <a:defRPr>
                <a:solidFill>
                  <a:schemeClr val="tx1"/>
                </a:solidFill>
              </a:defRPr>
            </a:lvl4pPr>
            <a:lvl5pPr marL="584204" indent="-127001" algn="l">
              <a:spcAft>
                <a:spcPts val="0"/>
              </a:spcAft>
              <a:buClrTx/>
              <a:buSzPct val="100000"/>
              <a:buFont typeface="Arial" panose="020B0604020202020204" pitchFamily="34" charset="0"/>
              <a:buChar char="−"/>
              <a:defRPr baseline="0">
                <a:solidFill>
                  <a:schemeClr val="tx1"/>
                </a:solidFill>
              </a:defRPr>
            </a:lvl5pPr>
            <a:lvl6pPr marL="475191" indent="-235196">
              <a:spcAft>
                <a:spcPts val="0"/>
              </a:spcAft>
              <a:buFont typeface="Verdana" panose="020B0604030504040204" pitchFamily="34" charset="0"/>
              <a:buChar char="−"/>
              <a:defRPr/>
            </a:lvl6pPr>
            <a:lvl7pPr marL="475191" indent="-235196">
              <a:spcAft>
                <a:spcPts val="0"/>
              </a:spcAft>
              <a:defRPr/>
            </a:lvl7pPr>
            <a:lvl8pPr marL="475191" indent="-235196">
              <a:spcAft>
                <a:spcPts val="0"/>
              </a:spcAft>
              <a:defRPr/>
            </a:lvl8pPr>
            <a:lvl9pPr marL="475191" indent="-235196">
              <a:spcAft>
                <a:spcPts val="0"/>
              </a:spcAft>
              <a:defRPr/>
            </a:lvl9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US" noProof="0" dirty="0"/>
          </a:p>
        </p:txBody>
      </p:sp>
      <p:sp>
        <p:nvSpPr>
          <p:cNvPr id="14" name="Text Placeholder 8"/>
          <p:cNvSpPr>
            <a:spLocks noGrp="1"/>
          </p:cNvSpPr>
          <p:nvPr>
            <p:ph type="body" sz="quarter" idx="21" hasCustomPrompt="1"/>
          </p:nvPr>
        </p:nvSpPr>
        <p:spPr>
          <a:xfrm>
            <a:off x="469901" y="736689"/>
            <a:ext cx="11252200" cy="757255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None/>
              <a:defRPr sz="2000" b="0">
                <a:solidFill>
                  <a:srgbClr val="575757"/>
                </a:solidFill>
              </a:defRPr>
            </a:lvl1pPr>
          </a:lstStyle>
          <a:p>
            <a:pPr lvl="0"/>
            <a:r>
              <a:rPr lang="en-US" noProof="0" dirty="0"/>
              <a:t>Click to add subtitle</a:t>
            </a:r>
          </a:p>
        </p:txBody>
      </p:sp>
      <p:sp>
        <p:nvSpPr>
          <p:cNvPr id="15" name="Title Placeholder 1"/>
          <p:cNvSpPr>
            <a:spLocks noGrp="1"/>
          </p:cNvSpPr>
          <p:nvPr>
            <p:ph type="title"/>
          </p:nvPr>
        </p:nvSpPr>
        <p:spPr>
          <a:xfrm>
            <a:off x="469901" y="402588"/>
            <a:ext cx="11252200" cy="334102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>
              <a:defRPr sz="2000"/>
            </a:lvl1pPr>
          </a:lstStyle>
          <a:p>
            <a:r>
              <a:rPr lang="en-US" noProof="0"/>
              <a:t>Click to edit Master title style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639488111"/>
      </p:ext>
    </p:extLst>
  </p:cSld>
  <p:clrMapOvr>
    <a:masterClrMapping/>
  </p:clrMapOvr>
  <p:transition>
    <p:fade/>
  </p:transition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am profil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76780" y="1703863"/>
            <a:ext cx="5536800" cy="54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US" sz="1467" noProof="0" dirty="0">
              <a:solidFill>
                <a:schemeClr val="bg1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184900" y="1703863"/>
            <a:ext cx="5536800" cy="54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US" sz="1467" noProof="0" dirty="0">
              <a:solidFill>
                <a:schemeClr val="bg1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69900" y="4065173"/>
            <a:ext cx="5536800" cy="54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US" sz="1467" noProof="0" dirty="0">
              <a:solidFill>
                <a:schemeClr val="bg1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184900" y="4065173"/>
            <a:ext cx="5536800" cy="54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US" sz="1467" noProof="0" dirty="0">
              <a:solidFill>
                <a:schemeClr val="bg1"/>
              </a:solidFill>
            </a:endParaRPr>
          </a:p>
        </p:txBody>
      </p:sp>
      <p:sp>
        <p:nvSpPr>
          <p:cNvPr id="8" name="Picture Placeholder 11"/>
          <p:cNvSpPr>
            <a:spLocks noGrp="1"/>
          </p:cNvSpPr>
          <p:nvPr>
            <p:ph type="pic" sz="quarter" idx="25"/>
          </p:nvPr>
        </p:nvSpPr>
        <p:spPr>
          <a:xfrm>
            <a:off x="476780" y="1880213"/>
            <a:ext cx="2116800" cy="1591200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9" name="Picture Placeholder 11"/>
          <p:cNvSpPr>
            <a:spLocks noGrp="1"/>
          </p:cNvSpPr>
          <p:nvPr>
            <p:ph type="pic" sz="quarter" idx="27"/>
          </p:nvPr>
        </p:nvSpPr>
        <p:spPr>
          <a:xfrm>
            <a:off x="6204097" y="1880212"/>
            <a:ext cx="2116800" cy="1591200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10" name="Picture Placeholder 11"/>
          <p:cNvSpPr>
            <a:spLocks noGrp="1"/>
          </p:cNvSpPr>
          <p:nvPr>
            <p:ph type="pic" sz="quarter" idx="29"/>
          </p:nvPr>
        </p:nvSpPr>
        <p:spPr>
          <a:xfrm>
            <a:off x="481779" y="4256211"/>
            <a:ext cx="2116800" cy="1591200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11" name="Picture Placeholder 11"/>
          <p:cNvSpPr>
            <a:spLocks noGrp="1"/>
          </p:cNvSpPr>
          <p:nvPr>
            <p:ph type="pic" sz="quarter" idx="31"/>
          </p:nvPr>
        </p:nvSpPr>
        <p:spPr>
          <a:xfrm>
            <a:off x="6204097" y="4256211"/>
            <a:ext cx="2116800" cy="1591200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32"/>
          </p:nvPr>
        </p:nvSpPr>
        <p:spPr>
          <a:xfrm>
            <a:off x="2840780" y="1880213"/>
            <a:ext cx="3172800" cy="1944000"/>
          </a:xfrm>
        </p:spPr>
        <p:txBody>
          <a:bodyPr/>
          <a:lstStyle>
            <a:lvl1pPr marL="0" indent="0" algn="l">
              <a:spcAft>
                <a:spcPts val="0"/>
              </a:spcAft>
              <a:buFontTx/>
              <a:buNone/>
              <a:defRPr b="1"/>
            </a:lvl1pPr>
            <a:lvl2pPr marL="127001" indent="-127001" algn="l">
              <a:spcAft>
                <a:spcPts val="0"/>
              </a:spcAft>
              <a:buClrTx/>
              <a:buSzPct val="100000"/>
              <a:buFont typeface="Arial" panose="020B0604020202020204" pitchFamily="34" charset="0"/>
              <a:buChar char="•"/>
              <a:defRPr b="0"/>
            </a:lvl2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</p:txBody>
      </p:sp>
      <p:sp>
        <p:nvSpPr>
          <p:cNvPr id="14" name="Text Placeholder 12"/>
          <p:cNvSpPr>
            <a:spLocks noGrp="1"/>
          </p:cNvSpPr>
          <p:nvPr>
            <p:ph type="body" sz="quarter" idx="33"/>
          </p:nvPr>
        </p:nvSpPr>
        <p:spPr>
          <a:xfrm>
            <a:off x="8550677" y="1880213"/>
            <a:ext cx="3171024" cy="1944000"/>
          </a:xfrm>
        </p:spPr>
        <p:txBody>
          <a:bodyPr/>
          <a:lstStyle>
            <a:lvl1pPr marL="0" indent="0" algn="l">
              <a:spcAft>
                <a:spcPts val="0"/>
              </a:spcAft>
              <a:buFontTx/>
              <a:buNone/>
              <a:defRPr b="1"/>
            </a:lvl1pPr>
            <a:lvl2pPr marL="127001" indent="-127001" algn="l">
              <a:spcAft>
                <a:spcPts val="0"/>
              </a:spcAft>
              <a:buClrTx/>
              <a:buSzPct val="100000"/>
              <a:buFont typeface="Arial" panose="020B0604020202020204" pitchFamily="34" charset="0"/>
              <a:buChar char="•"/>
              <a:defRPr b="0"/>
            </a:lvl2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</p:txBody>
      </p:sp>
      <p:sp>
        <p:nvSpPr>
          <p:cNvPr id="15" name="Text Placeholder 12"/>
          <p:cNvSpPr>
            <a:spLocks noGrp="1"/>
          </p:cNvSpPr>
          <p:nvPr>
            <p:ph type="body" sz="quarter" idx="34"/>
          </p:nvPr>
        </p:nvSpPr>
        <p:spPr>
          <a:xfrm>
            <a:off x="2802551" y="4256213"/>
            <a:ext cx="3172800" cy="1944000"/>
          </a:xfrm>
        </p:spPr>
        <p:txBody>
          <a:bodyPr/>
          <a:lstStyle>
            <a:lvl1pPr marL="0" indent="0" algn="l">
              <a:spcAft>
                <a:spcPts val="0"/>
              </a:spcAft>
              <a:buFontTx/>
              <a:buNone/>
              <a:defRPr b="1"/>
            </a:lvl1pPr>
            <a:lvl2pPr marL="127001" indent="-127001" algn="l">
              <a:spcAft>
                <a:spcPts val="0"/>
              </a:spcAft>
              <a:buClrTx/>
              <a:buSzPct val="100000"/>
              <a:buFont typeface="Arial" panose="020B0604020202020204" pitchFamily="34" charset="0"/>
              <a:buChar char="•"/>
              <a:defRPr b="0"/>
            </a:lvl2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</p:txBody>
      </p:sp>
      <p:sp>
        <p:nvSpPr>
          <p:cNvPr id="16" name="Text Placeholder 12"/>
          <p:cNvSpPr>
            <a:spLocks noGrp="1"/>
          </p:cNvSpPr>
          <p:nvPr>
            <p:ph type="body" sz="quarter" idx="35"/>
          </p:nvPr>
        </p:nvSpPr>
        <p:spPr>
          <a:xfrm>
            <a:off x="8548900" y="4256212"/>
            <a:ext cx="3172800" cy="1944000"/>
          </a:xfrm>
        </p:spPr>
        <p:txBody>
          <a:bodyPr/>
          <a:lstStyle>
            <a:lvl1pPr marL="0" indent="0" algn="l">
              <a:spcAft>
                <a:spcPts val="0"/>
              </a:spcAft>
              <a:buFontTx/>
              <a:buNone/>
              <a:defRPr b="1"/>
            </a:lvl1pPr>
            <a:lvl2pPr marL="127001" indent="-127001" algn="l">
              <a:spcAft>
                <a:spcPts val="0"/>
              </a:spcAft>
              <a:buClrTx/>
              <a:buSzPct val="100000"/>
              <a:buFont typeface="Arial" panose="020B0604020202020204" pitchFamily="34" charset="0"/>
              <a:buChar char="•"/>
              <a:defRPr b="0"/>
            </a:lvl2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</p:txBody>
      </p:sp>
      <p:sp>
        <p:nvSpPr>
          <p:cNvPr id="18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469901" y="736689"/>
            <a:ext cx="11252200" cy="757255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None/>
              <a:defRPr sz="2000" b="0">
                <a:solidFill>
                  <a:srgbClr val="575757"/>
                </a:solidFill>
              </a:defRPr>
            </a:lvl1pPr>
          </a:lstStyle>
          <a:p>
            <a:pPr lvl="0"/>
            <a:r>
              <a:rPr lang="en-US" noProof="0" dirty="0"/>
              <a:t>Click to add subtitle</a:t>
            </a:r>
          </a:p>
        </p:txBody>
      </p:sp>
      <p:sp>
        <p:nvSpPr>
          <p:cNvPr id="19" name="Title Placeholder 1"/>
          <p:cNvSpPr>
            <a:spLocks noGrp="1"/>
          </p:cNvSpPr>
          <p:nvPr>
            <p:ph type="title"/>
          </p:nvPr>
        </p:nvSpPr>
        <p:spPr>
          <a:xfrm>
            <a:off x="469901" y="402588"/>
            <a:ext cx="11252200" cy="334102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>
              <a:defRPr sz="2000"/>
            </a:lvl1pPr>
          </a:lstStyle>
          <a:p>
            <a:r>
              <a:rPr lang="en-US" noProof="0"/>
              <a:t>Click to edit Master title style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601185592"/>
      </p:ext>
    </p:extLst>
  </p:cSld>
  <p:clrMapOvr>
    <a:masterClrMapping/>
  </p:clrMapOvr>
  <p:transition>
    <p:fade/>
  </p:transition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478610" y="1700214"/>
            <a:ext cx="3639311" cy="2052830"/>
          </a:xfrm>
        </p:spPr>
        <p:txBody>
          <a:bodyPr/>
          <a:lstStyle/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5" name="Picture Placeholder 7"/>
          <p:cNvSpPr>
            <a:spLocks noGrp="1"/>
          </p:cNvSpPr>
          <p:nvPr>
            <p:ph type="pic" sz="quarter" idx="14"/>
          </p:nvPr>
        </p:nvSpPr>
        <p:spPr>
          <a:xfrm>
            <a:off x="8082784" y="1700214"/>
            <a:ext cx="3639316" cy="2059099"/>
          </a:xfrm>
        </p:spPr>
        <p:txBody>
          <a:bodyPr/>
          <a:lstStyle/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6" name="Picture Placeholder 7"/>
          <p:cNvSpPr>
            <a:spLocks noGrp="1"/>
          </p:cNvSpPr>
          <p:nvPr>
            <p:ph type="pic" sz="quarter" idx="15"/>
          </p:nvPr>
        </p:nvSpPr>
        <p:spPr>
          <a:xfrm>
            <a:off x="4284188" y="1700212"/>
            <a:ext cx="3636962" cy="2057767"/>
          </a:xfrm>
        </p:spPr>
        <p:txBody>
          <a:bodyPr/>
          <a:lstStyle/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9" name="Text Placeholder 18"/>
          <p:cNvSpPr>
            <a:spLocks noGrp="1"/>
          </p:cNvSpPr>
          <p:nvPr>
            <p:ph idx="1" hasCustomPrompt="1"/>
          </p:nvPr>
        </p:nvSpPr>
        <p:spPr>
          <a:xfrm>
            <a:off x="478610" y="3832225"/>
            <a:ext cx="3639311" cy="218144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noProof="0" dirty="0"/>
              <a:t>Click to 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  <p:sp>
        <p:nvSpPr>
          <p:cNvPr id="13" name="Text Placeholder 18"/>
          <p:cNvSpPr>
            <a:spLocks noGrp="1"/>
          </p:cNvSpPr>
          <p:nvPr>
            <p:ph idx="16" hasCustomPrompt="1"/>
          </p:nvPr>
        </p:nvSpPr>
        <p:spPr>
          <a:xfrm>
            <a:off x="4278313" y="3832225"/>
            <a:ext cx="3636962" cy="2186686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noProof="0" dirty="0"/>
              <a:t>Click to 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  <p:sp>
        <p:nvSpPr>
          <p:cNvPr id="14" name="Text Placeholder 18"/>
          <p:cNvSpPr>
            <a:spLocks noGrp="1"/>
          </p:cNvSpPr>
          <p:nvPr>
            <p:ph idx="17" hasCustomPrompt="1"/>
          </p:nvPr>
        </p:nvSpPr>
        <p:spPr>
          <a:xfrm>
            <a:off x="8082784" y="3832226"/>
            <a:ext cx="3639316" cy="2188101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noProof="0" dirty="0"/>
              <a:t>Click to 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  <p:sp>
        <p:nvSpPr>
          <p:cNvPr id="11" name="Text Placeholder 8"/>
          <p:cNvSpPr>
            <a:spLocks noGrp="1"/>
          </p:cNvSpPr>
          <p:nvPr>
            <p:ph type="body" sz="quarter" idx="18" hasCustomPrompt="1"/>
          </p:nvPr>
        </p:nvSpPr>
        <p:spPr>
          <a:xfrm>
            <a:off x="469901" y="736689"/>
            <a:ext cx="11252200" cy="757255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None/>
              <a:defRPr sz="2000" b="0">
                <a:solidFill>
                  <a:srgbClr val="575757"/>
                </a:solidFill>
              </a:defRPr>
            </a:lvl1pPr>
          </a:lstStyle>
          <a:p>
            <a:pPr lvl="0"/>
            <a:r>
              <a:rPr lang="en-US" noProof="0" dirty="0"/>
              <a:t>Click to add subtitle</a:t>
            </a:r>
          </a:p>
        </p:txBody>
      </p:sp>
      <p:sp>
        <p:nvSpPr>
          <p:cNvPr id="12" name="Title Placeholder 1"/>
          <p:cNvSpPr>
            <a:spLocks noGrp="1"/>
          </p:cNvSpPr>
          <p:nvPr>
            <p:ph type="title"/>
          </p:nvPr>
        </p:nvSpPr>
        <p:spPr>
          <a:xfrm>
            <a:off x="469901" y="402588"/>
            <a:ext cx="11252200" cy="334102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>
              <a:defRPr sz="2000"/>
            </a:lvl1pPr>
          </a:lstStyle>
          <a:p>
            <a:r>
              <a:rPr lang="en-US" noProof="0"/>
              <a:t>Click to edit Master title style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419598663"/>
      </p:ext>
    </p:extLst>
  </p:cSld>
  <p:clrMapOvr>
    <a:masterClrMapping/>
  </p:clrMapOvr>
  <p:transition>
    <p:fade/>
  </p:transition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&amp;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469901" y="736689"/>
            <a:ext cx="11252200" cy="757255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None/>
              <a:defRPr sz="2000" b="0">
                <a:solidFill>
                  <a:srgbClr val="575757"/>
                </a:solidFill>
              </a:defRPr>
            </a:lvl1pPr>
          </a:lstStyle>
          <a:p>
            <a:pPr lvl="0"/>
            <a:r>
              <a:rPr lang="en-US" noProof="0" dirty="0"/>
              <a:t>Click to add subtitle</a:t>
            </a:r>
          </a:p>
        </p:txBody>
      </p:sp>
      <p:sp>
        <p:nvSpPr>
          <p:cNvPr id="5" name="Title Placeholder 1"/>
          <p:cNvSpPr>
            <a:spLocks noGrp="1"/>
          </p:cNvSpPr>
          <p:nvPr>
            <p:ph type="title"/>
          </p:nvPr>
        </p:nvSpPr>
        <p:spPr>
          <a:xfrm>
            <a:off x="469901" y="402588"/>
            <a:ext cx="11252200" cy="334102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>
              <a:defRPr sz="2000"/>
            </a:lvl1pPr>
          </a:lstStyle>
          <a:p>
            <a:r>
              <a:rPr lang="en-US" noProof="0"/>
              <a:t>Click to edit Master title style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660571473"/>
      </p:ext>
    </p:extLst>
  </p:cSld>
  <p:clrMapOvr>
    <a:masterClrMapping/>
  </p:clrMapOvr>
  <p:transition>
    <p:fade/>
  </p:transition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alifications 2 x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469901" y="736689"/>
            <a:ext cx="11252200" cy="757255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None/>
              <a:defRPr sz="2000" b="0">
                <a:solidFill>
                  <a:srgbClr val="575757"/>
                </a:solidFill>
              </a:defRPr>
            </a:lvl1pPr>
          </a:lstStyle>
          <a:p>
            <a:pPr lvl="0"/>
            <a:r>
              <a:rPr lang="en-US" noProof="0" dirty="0"/>
              <a:t>Click to add subtitle</a:t>
            </a:r>
          </a:p>
        </p:txBody>
      </p:sp>
      <p:sp>
        <p:nvSpPr>
          <p:cNvPr id="11" name="Title Placeholder 1"/>
          <p:cNvSpPr>
            <a:spLocks noGrp="1"/>
          </p:cNvSpPr>
          <p:nvPr>
            <p:ph type="title"/>
          </p:nvPr>
        </p:nvSpPr>
        <p:spPr>
          <a:xfrm>
            <a:off x="469901" y="402587"/>
            <a:ext cx="11252200" cy="334101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>
              <a:defRPr sz="2000"/>
            </a:lvl1pPr>
          </a:lstStyle>
          <a:p>
            <a:r>
              <a:rPr lang="en-US" noProof="0"/>
              <a:t>Click to edit Master title style</a:t>
            </a:r>
            <a:endParaRPr lang="en-US" noProof="0" dirty="0"/>
          </a:p>
        </p:txBody>
      </p:sp>
      <p:sp>
        <p:nvSpPr>
          <p:cNvPr id="14" name="Text Placeholder 8"/>
          <p:cNvSpPr>
            <a:spLocks noGrp="1"/>
          </p:cNvSpPr>
          <p:nvPr>
            <p:ph type="body" sz="quarter" idx="17"/>
          </p:nvPr>
        </p:nvSpPr>
        <p:spPr>
          <a:xfrm>
            <a:off x="469899" y="1857893"/>
            <a:ext cx="5544000" cy="1695451"/>
          </a:xfrm>
        </p:spPr>
        <p:txBody>
          <a:bodyPr/>
          <a:lstStyle>
            <a:lvl1pPr marL="0" indent="0" algn="l">
              <a:spcAft>
                <a:spcPts val="1333"/>
              </a:spcAft>
              <a:buFontTx/>
              <a:buNone/>
              <a:defRPr b="1">
                <a:solidFill>
                  <a:schemeClr val="tx1"/>
                </a:solidFill>
              </a:defRPr>
            </a:lvl1pPr>
            <a:lvl2pPr marL="127001" indent="-127001" algn="l">
              <a:spcAft>
                <a:spcPts val="1333"/>
              </a:spcAft>
              <a:buClrTx/>
              <a:buSzPct val="100000"/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</a:defRPr>
            </a:lvl2pPr>
            <a:lvl3pPr marL="279401" indent="-127001" algn="l">
              <a:spcAft>
                <a:spcPts val="1333"/>
              </a:spcAft>
              <a:buClrTx/>
              <a:buSzPct val="100000"/>
              <a:buFont typeface="Arial" panose="020B0604020202020204" pitchFamily="34" charset="0"/>
              <a:buChar char="−"/>
              <a:defRPr>
                <a:solidFill>
                  <a:schemeClr val="tx1"/>
                </a:solidFill>
              </a:defRPr>
            </a:lvl3pPr>
            <a:lvl4pPr marL="431802" indent="-127001" algn="l">
              <a:spcAft>
                <a:spcPts val="1333"/>
              </a:spcAft>
              <a:buClrTx/>
              <a:buSzPct val="100000"/>
              <a:buFont typeface="Arial" panose="020B0604020202020204" pitchFamily="34" charset="0"/>
              <a:buChar char="◦"/>
              <a:defRPr>
                <a:solidFill>
                  <a:schemeClr val="tx1"/>
                </a:solidFill>
              </a:defRPr>
            </a:lvl4pPr>
            <a:lvl5pPr marL="584204" indent="-127001" algn="l">
              <a:spcAft>
                <a:spcPts val="1333"/>
              </a:spcAft>
              <a:buClrTx/>
              <a:buSzPct val="100000"/>
              <a:buFont typeface="Arial" panose="020B0604020202020204" pitchFamily="34" charset="0"/>
              <a:buChar char="−"/>
              <a:defRPr baseline="0">
                <a:solidFill>
                  <a:schemeClr val="tx1"/>
                </a:solidFill>
              </a:defRPr>
            </a:lvl5pPr>
            <a:lvl6pPr marL="475191" indent="-235196">
              <a:spcAft>
                <a:spcPts val="1333"/>
              </a:spcAft>
              <a:buFont typeface="Verdana" panose="020B0604030504040204" pitchFamily="34" charset="0"/>
              <a:buChar char="−"/>
              <a:defRPr/>
            </a:lvl6pPr>
            <a:lvl7pPr marL="475191" indent="-235196">
              <a:spcAft>
                <a:spcPts val="1333"/>
              </a:spcAft>
              <a:defRPr/>
            </a:lvl7pPr>
            <a:lvl8pPr marL="475191" indent="-235196">
              <a:spcAft>
                <a:spcPts val="1333"/>
              </a:spcAft>
              <a:defRPr/>
            </a:lvl8pPr>
            <a:lvl9pPr marL="475191" indent="-235196">
              <a:spcAft>
                <a:spcPts val="1333"/>
              </a:spcAft>
              <a:defRPr/>
            </a:lvl9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US" noProof="0" dirty="0"/>
          </a:p>
        </p:txBody>
      </p:sp>
      <p:sp>
        <p:nvSpPr>
          <p:cNvPr id="15" name="Text Placeholder 8"/>
          <p:cNvSpPr>
            <a:spLocks noGrp="1"/>
          </p:cNvSpPr>
          <p:nvPr>
            <p:ph type="body" sz="quarter" idx="21"/>
          </p:nvPr>
        </p:nvSpPr>
        <p:spPr>
          <a:xfrm>
            <a:off x="6177461" y="1857893"/>
            <a:ext cx="5544000" cy="1695451"/>
          </a:xfrm>
        </p:spPr>
        <p:txBody>
          <a:bodyPr/>
          <a:lstStyle>
            <a:lvl1pPr marL="0" indent="0" algn="l">
              <a:spcAft>
                <a:spcPts val="1333"/>
              </a:spcAft>
              <a:buFontTx/>
              <a:buNone/>
              <a:defRPr b="1">
                <a:solidFill>
                  <a:schemeClr val="tx1"/>
                </a:solidFill>
              </a:defRPr>
            </a:lvl1pPr>
            <a:lvl2pPr marL="127001" indent="-127001" algn="l">
              <a:spcAft>
                <a:spcPts val="1333"/>
              </a:spcAft>
              <a:buClrTx/>
              <a:buSzPct val="100000"/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</a:defRPr>
            </a:lvl2pPr>
            <a:lvl3pPr marL="279401" indent="-127001" algn="l">
              <a:spcAft>
                <a:spcPts val="1333"/>
              </a:spcAft>
              <a:buClrTx/>
              <a:buSzPct val="100000"/>
              <a:buFont typeface="Arial" panose="020B0604020202020204" pitchFamily="34" charset="0"/>
              <a:buChar char="−"/>
              <a:defRPr>
                <a:solidFill>
                  <a:schemeClr val="tx1"/>
                </a:solidFill>
              </a:defRPr>
            </a:lvl3pPr>
            <a:lvl4pPr marL="431802" indent="-127001" algn="l">
              <a:spcAft>
                <a:spcPts val="1333"/>
              </a:spcAft>
              <a:buClrTx/>
              <a:buSzPct val="100000"/>
              <a:buFont typeface="Arial" panose="020B0604020202020204" pitchFamily="34" charset="0"/>
              <a:buChar char="◦"/>
              <a:defRPr>
                <a:solidFill>
                  <a:schemeClr val="tx1"/>
                </a:solidFill>
              </a:defRPr>
            </a:lvl4pPr>
            <a:lvl5pPr marL="584204" indent="-127001" algn="l">
              <a:spcAft>
                <a:spcPts val="1333"/>
              </a:spcAft>
              <a:buClrTx/>
              <a:buSzPct val="100000"/>
              <a:buFont typeface="Arial" panose="020B0604020202020204" pitchFamily="34" charset="0"/>
              <a:buChar char="−"/>
              <a:defRPr baseline="0">
                <a:solidFill>
                  <a:schemeClr val="tx1"/>
                </a:solidFill>
              </a:defRPr>
            </a:lvl5pPr>
            <a:lvl6pPr marL="475191" indent="-235196">
              <a:spcAft>
                <a:spcPts val="1333"/>
              </a:spcAft>
              <a:buFont typeface="Verdana" panose="020B0604030504040204" pitchFamily="34" charset="0"/>
              <a:buChar char="−"/>
              <a:defRPr/>
            </a:lvl6pPr>
            <a:lvl7pPr marL="475191" indent="-235196">
              <a:spcAft>
                <a:spcPts val="1333"/>
              </a:spcAft>
              <a:defRPr/>
            </a:lvl7pPr>
            <a:lvl8pPr marL="475191" indent="-235196">
              <a:spcAft>
                <a:spcPts val="1333"/>
              </a:spcAft>
              <a:defRPr/>
            </a:lvl8pPr>
            <a:lvl9pPr marL="475191" indent="-235196">
              <a:spcAft>
                <a:spcPts val="1333"/>
              </a:spcAft>
              <a:defRPr/>
            </a:lvl9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US" noProof="0" dirty="0"/>
          </a:p>
        </p:txBody>
      </p:sp>
      <p:sp>
        <p:nvSpPr>
          <p:cNvPr id="17" name="Rectangle 16"/>
          <p:cNvSpPr/>
          <p:nvPr/>
        </p:nvSpPr>
        <p:spPr>
          <a:xfrm>
            <a:off x="469899" y="1705380"/>
            <a:ext cx="5544000" cy="5304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>
              <a:spcAft>
                <a:spcPts val="1333"/>
              </a:spcAft>
            </a:pPr>
            <a:endParaRPr lang="en-US" sz="1467" noProof="0" dirty="0">
              <a:solidFill>
                <a:schemeClr val="bg1"/>
              </a:solidFill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6167796" y="1705380"/>
            <a:ext cx="5544000" cy="5304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>
              <a:spcAft>
                <a:spcPts val="1333"/>
              </a:spcAft>
            </a:pPr>
            <a:endParaRPr lang="en-US" sz="1467" noProof="0" dirty="0">
              <a:solidFill>
                <a:schemeClr val="bg1"/>
              </a:solidFill>
            </a:endParaRPr>
          </a:p>
        </p:txBody>
      </p:sp>
      <p:sp>
        <p:nvSpPr>
          <p:cNvPr id="19" name="Picture Placeholder 29"/>
          <p:cNvSpPr>
            <a:spLocks noGrp="1"/>
          </p:cNvSpPr>
          <p:nvPr>
            <p:ph type="pic" sz="quarter" idx="20" hasCustomPrompt="1"/>
          </p:nvPr>
        </p:nvSpPr>
        <p:spPr>
          <a:xfrm>
            <a:off x="10467637" y="1857892"/>
            <a:ext cx="1244161" cy="549275"/>
          </a:xfrm>
        </p:spPr>
        <p:txBody>
          <a:bodyPr/>
          <a:lstStyle>
            <a:lvl1pPr marL="0" marR="0" indent="0" algn="l" defTabSz="12191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333"/>
              </a:spcAft>
              <a:buClrTx/>
              <a:buSzTx/>
              <a:buFont typeface="Arial" panose="020B0604020202020204" pitchFamily="34" charset="0"/>
              <a:buNone/>
              <a:tabLst/>
              <a:defRPr sz="1200"/>
            </a:lvl1pPr>
          </a:lstStyle>
          <a:p>
            <a:pPr>
              <a:spcBef>
                <a:spcPct val="0"/>
              </a:spcBef>
            </a:pPr>
            <a:r>
              <a:rPr lang="en-US" sz="1600" noProof="0" dirty="0">
                <a:solidFill>
                  <a:schemeClr val="bg1"/>
                </a:solidFill>
              </a:rPr>
              <a:t>Co-brand</a:t>
            </a:r>
            <a:br>
              <a:rPr lang="en-US" sz="1600" noProof="0" dirty="0">
                <a:solidFill>
                  <a:schemeClr val="bg1"/>
                </a:solidFill>
              </a:rPr>
            </a:br>
            <a:r>
              <a:rPr lang="en-US" sz="1600" noProof="0" dirty="0">
                <a:solidFill>
                  <a:schemeClr val="bg1"/>
                </a:solidFill>
              </a:rPr>
              <a:t>Logo</a:t>
            </a:r>
          </a:p>
          <a:p>
            <a:endParaRPr lang="en-US" noProof="0" dirty="0"/>
          </a:p>
        </p:txBody>
      </p:sp>
      <p:sp>
        <p:nvSpPr>
          <p:cNvPr id="20" name="Picture Placeholder 29"/>
          <p:cNvSpPr>
            <a:spLocks noGrp="1"/>
          </p:cNvSpPr>
          <p:nvPr>
            <p:ph type="pic" sz="quarter" idx="19" hasCustomPrompt="1"/>
          </p:nvPr>
        </p:nvSpPr>
        <p:spPr>
          <a:xfrm>
            <a:off x="4734796" y="1863918"/>
            <a:ext cx="1244906" cy="549275"/>
          </a:xfrm>
        </p:spPr>
        <p:txBody>
          <a:bodyPr/>
          <a:lstStyle>
            <a:lvl1pPr marL="0" marR="0" indent="0" algn="l" defTabSz="12191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333"/>
              </a:spcAft>
              <a:buClrTx/>
              <a:buSzTx/>
              <a:buFont typeface="Arial" panose="020B0604020202020204" pitchFamily="34" charset="0"/>
              <a:buNone/>
              <a:tabLst/>
              <a:defRPr sz="1200"/>
            </a:lvl1pPr>
          </a:lstStyle>
          <a:p>
            <a:pPr>
              <a:spcBef>
                <a:spcPct val="0"/>
              </a:spcBef>
            </a:pPr>
            <a:r>
              <a:rPr lang="en-US" sz="1600" noProof="0" dirty="0">
                <a:solidFill>
                  <a:schemeClr val="bg1"/>
                </a:solidFill>
              </a:rPr>
              <a:t>Co-brand</a:t>
            </a:r>
            <a:br>
              <a:rPr lang="en-US" sz="1600" noProof="0" dirty="0">
                <a:solidFill>
                  <a:schemeClr val="bg1"/>
                </a:solidFill>
              </a:rPr>
            </a:br>
            <a:r>
              <a:rPr lang="en-US" sz="1600" noProof="0" dirty="0">
                <a:solidFill>
                  <a:schemeClr val="bg1"/>
                </a:solidFill>
              </a:rPr>
              <a:t>Logo</a:t>
            </a:r>
          </a:p>
          <a:p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244179195"/>
      </p:ext>
    </p:extLst>
  </p:cSld>
  <p:clrMapOvr>
    <a:masterClrMapping/>
  </p:clrMapOvr>
  <p:transition>
    <p:fade/>
  </p:transition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alifications 2 x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8"/>
          <p:cNvSpPr>
            <a:spLocks noGrp="1"/>
          </p:cNvSpPr>
          <p:nvPr>
            <p:ph type="body" sz="quarter" idx="17"/>
          </p:nvPr>
        </p:nvSpPr>
        <p:spPr>
          <a:xfrm>
            <a:off x="469899" y="1857893"/>
            <a:ext cx="5544000" cy="1695451"/>
          </a:xfrm>
        </p:spPr>
        <p:txBody>
          <a:bodyPr>
            <a:noAutofit/>
          </a:bodyPr>
          <a:lstStyle>
            <a:lvl1pPr marL="0" indent="0">
              <a:spcAft>
                <a:spcPts val="1333"/>
              </a:spcAft>
              <a:defRPr b="1">
                <a:solidFill>
                  <a:schemeClr val="tx1"/>
                </a:solidFill>
              </a:defRPr>
            </a:lvl1pPr>
            <a:lvl2pPr marL="127001" indent="-127001" algn="l">
              <a:spcAft>
                <a:spcPts val="1333"/>
              </a:spcAft>
              <a:buClrTx/>
              <a:buSzPct val="100000"/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</a:defRPr>
            </a:lvl2pPr>
            <a:lvl3pPr marL="279401" indent="-127001" algn="l">
              <a:spcAft>
                <a:spcPts val="1333"/>
              </a:spcAft>
              <a:buClrTx/>
              <a:buSzPct val="100000"/>
              <a:buFont typeface="Arial" panose="020B0604020202020204" pitchFamily="34" charset="0"/>
              <a:buChar char="−"/>
              <a:defRPr>
                <a:solidFill>
                  <a:schemeClr val="tx1"/>
                </a:solidFill>
              </a:defRPr>
            </a:lvl3pPr>
            <a:lvl4pPr marL="431802" indent="-127001" algn="l">
              <a:spcAft>
                <a:spcPts val="1333"/>
              </a:spcAft>
              <a:buClrTx/>
              <a:buSzPct val="100000"/>
              <a:buFont typeface="Arial" panose="020B0604020202020204" pitchFamily="34" charset="0"/>
              <a:buChar char="◦"/>
              <a:defRPr>
                <a:solidFill>
                  <a:schemeClr val="tx1"/>
                </a:solidFill>
              </a:defRPr>
            </a:lvl4pPr>
            <a:lvl5pPr marL="584204" indent="-127001" algn="l">
              <a:spcAft>
                <a:spcPts val="1333"/>
              </a:spcAft>
              <a:buClrTx/>
              <a:buSzPct val="100000"/>
              <a:buFont typeface="Arial" panose="020B0604020202020204" pitchFamily="34" charset="0"/>
              <a:buChar char="−"/>
              <a:defRPr baseline="0">
                <a:solidFill>
                  <a:schemeClr val="tx1"/>
                </a:solidFill>
              </a:defRPr>
            </a:lvl5pPr>
            <a:lvl6pPr marL="475191" indent="-235196">
              <a:spcAft>
                <a:spcPts val="1333"/>
              </a:spcAft>
              <a:buFont typeface="Verdana" panose="020B0604030504040204" pitchFamily="34" charset="0"/>
              <a:buChar char="−"/>
              <a:defRPr/>
            </a:lvl6pPr>
            <a:lvl7pPr marL="475191" indent="-235196">
              <a:spcAft>
                <a:spcPts val="1333"/>
              </a:spcAft>
              <a:defRPr/>
            </a:lvl7pPr>
            <a:lvl8pPr marL="475191" indent="-235196">
              <a:spcAft>
                <a:spcPts val="1333"/>
              </a:spcAft>
              <a:defRPr/>
            </a:lvl8pPr>
            <a:lvl9pPr marL="475191" indent="-235196">
              <a:spcAft>
                <a:spcPts val="1333"/>
              </a:spcAft>
              <a:defRPr/>
            </a:lvl9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US" noProof="0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21"/>
          </p:nvPr>
        </p:nvSpPr>
        <p:spPr>
          <a:xfrm>
            <a:off x="6177461" y="1857893"/>
            <a:ext cx="5544000" cy="1695451"/>
          </a:xfrm>
        </p:spPr>
        <p:txBody>
          <a:bodyPr>
            <a:noAutofit/>
          </a:bodyPr>
          <a:lstStyle>
            <a:lvl1pPr marL="0" indent="0">
              <a:spcAft>
                <a:spcPts val="1333"/>
              </a:spcAft>
              <a:defRPr b="1">
                <a:solidFill>
                  <a:schemeClr val="tx1"/>
                </a:solidFill>
              </a:defRPr>
            </a:lvl1pPr>
            <a:lvl2pPr marL="127001" indent="-127001" algn="l">
              <a:spcAft>
                <a:spcPts val="1333"/>
              </a:spcAft>
              <a:buClrTx/>
              <a:buSzPct val="100000"/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</a:defRPr>
            </a:lvl2pPr>
            <a:lvl3pPr marL="279401" indent="-127001" algn="l">
              <a:spcAft>
                <a:spcPts val="1333"/>
              </a:spcAft>
              <a:buClrTx/>
              <a:buSzPct val="100000"/>
              <a:buFont typeface="Arial" panose="020B0604020202020204" pitchFamily="34" charset="0"/>
              <a:buChar char="−"/>
              <a:defRPr>
                <a:solidFill>
                  <a:schemeClr val="tx1"/>
                </a:solidFill>
              </a:defRPr>
            </a:lvl3pPr>
            <a:lvl4pPr marL="431802" indent="-127001" algn="l">
              <a:spcAft>
                <a:spcPts val="1333"/>
              </a:spcAft>
              <a:buClrTx/>
              <a:buSzPct val="100000"/>
              <a:buFont typeface="Arial" panose="020B0604020202020204" pitchFamily="34" charset="0"/>
              <a:buChar char="◦"/>
              <a:defRPr>
                <a:solidFill>
                  <a:schemeClr val="tx1"/>
                </a:solidFill>
              </a:defRPr>
            </a:lvl4pPr>
            <a:lvl5pPr marL="584204" indent="-127001" algn="l">
              <a:spcAft>
                <a:spcPts val="1333"/>
              </a:spcAft>
              <a:buClrTx/>
              <a:buSzPct val="100000"/>
              <a:buFont typeface="Arial" panose="020B0604020202020204" pitchFamily="34" charset="0"/>
              <a:buChar char="−"/>
              <a:defRPr baseline="0">
                <a:solidFill>
                  <a:schemeClr val="tx1"/>
                </a:solidFill>
              </a:defRPr>
            </a:lvl5pPr>
            <a:lvl6pPr marL="475191" indent="-235196">
              <a:spcAft>
                <a:spcPts val="1333"/>
              </a:spcAft>
              <a:buFont typeface="Verdana" panose="020B0604030504040204" pitchFamily="34" charset="0"/>
              <a:buChar char="−"/>
              <a:defRPr/>
            </a:lvl6pPr>
            <a:lvl7pPr marL="475191" indent="-235196">
              <a:spcAft>
                <a:spcPts val="1333"/>
              </a:spcAft>
              <a:defRPr/>
            </a:lvl7pPr>
            <a:lvl8pPr marL="475191" indent="-235196">
              <a:spcAft>
                <a:spcPts val="1333"/>
              </a:spcAft>
              <a:defRPr/>
            </a:lvl8pPr>
            <a:lvl9pPr marL="475191" indent="-235196">
              <a:spcAft>
                <a:spcPts val="1333"/>
              </a:spcAft>
              <a:defRPr/>
            </a:lvl9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US" noProof="0" dirty="0"/>
          </a:p>
        </p:txBody>
      </p:sp>
      <p:sp>
        <p:nvSpPr>
          <p:cNvPr id="4" name="Rectangle 3"/>
          <p:cNvSpPr/>
          <p:nvPr/>
        </p:nvSpPr>
        <p:spPr>
          <a:xfrm>
            <a:off x="469899" y="1705380"/>
            <a:ext cx="5544000" cy="5304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>
            <a:noAutofit/>
          </a:bodyPr>
          <a:lstStyle/>
          <a:p>
            <a:pPr algn="ctr">
              <a:spcAft>
                <a:spcPts val="1333"/>
              </a:spcAft>
            </a:pPr>
            <a:endParaRPr lang="en-US" sz="1467" noProof="0" dirty="0">
              <a:solidFill>
                <a:schemeClr val="bg1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167796" y="1705380"/>
            <a:ext cx="5544000" cy="5304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>
            <a:noAutofit/>
          </a:bodyPr>
          <a:lstStyle/>
          <a:p>
            <a:pPr algn="ctr">
              <a:spcAft>
                <a:spcPts val="1333"/>
              </a:spcAft>
            </a:pPr>
            <a:endParaRPr lang="en-US" sz="1467" noProof="0" dirty="0">
              <a:solidFill>
                <a:schemeClr val="bg1"/>
              </a:solidFill>
            </a:endParaRPr>
          </a:p>
        </p:txBody>
      </p:sp>
      <p:sp>
        <p:nvSpPr>
          <p:cNvPr id="7" name="Picture Placeholder 29"/>
          <p:cNvSpPr>
            <a:spLocks noGrp="1"/>
          </p:cNvSpPr>
          <p:nvPr>
            <p:ph type="pic" sz="quarter" idx="20" hasCustomPrompt="1"/>
          </p:nvPr>
        </p:nvSpPr>
        <p:spPr>
          <a:xfrm>
            <a:off x="10467637" y="1857892"/>
            <a:ext cx="1244161" cy="549275"/>
          </a:xfrm>
        </p:spPr>
        <p:txBody>
          <a:bodyPr>
            <a:noAutofit/>
          </a:bodyPr>
          <a:lstStyle>
            <a:lvl1pPr marL="0" marR="0" indent="0" algn="l" defTabSz="12191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333"/>
              </a:spcAft>
              <a:buClrTx/>
              <a:buSzTx/>
              <a:buFont typeface="Arial" panose="020B0604020202020204" pitchFamily="34" charset="0"/>
              <a:buNone/>
              <a:tabLst/>
              <a:defRPr sz="1200"/>
            </a:lvl1pPr>
          </a:lstStyle>
          <a:p>
            <a:pPr>
              <a:spcBef>
                <a:spcPct val="0"/>
              </a:spcBef>
            </a:pPr>
            <a:r>
              <a:rPr lang="en-US" sz="1600" noProof="0" dirty="0">
                <a:solidFill>
                  <a:schemeClr val="bg1"/>
                </a:solidFill>
              </a:rPr>
              <a:t>Co-brand</a:t>
            </a:r>
            <a:br>
              <a:rPr lang="en-US" sz="1600" noProof="0" dirty="0">
                <a:solidFill>
                  <a:schemeClr val="bg1"/>
                </a:solidFill>
              </a:rPr>
            </a:br>
            <a:r>
              <a:rPr lang="en-US" sz="1600" noProof="0" dirty="0">
                <a:solidFill>
                  <a:schemeClr val="bg1"/>
                </a:solidFill>
              </a:rPr>
              <a:t>Logo</a:t>
            </a:r>
          </a:p>
          <a:p>
            <a:endParaRPr lang="en-US" noProof="0" dirty="0"/>
          </a:p>
        </p:txBody>
      </p:sp>
      <p:sp>
        <p:nvSpPr>
          <p:cNvPr id="10" name="Text Placeholder 8"/>
          <p:cNvSpPr>
            <a:spLocks noGrp="1"/>
          </p:cNvSpPr>
          <p:nvPr>
            <p:ph type="body" sz="quarter" idx="22"/>
          </p:nvPr>
        </p:nvSpPr>
        <p:spPr>
          <a:xfrm>
            <a:off x="469899" y="4249682"/>
            <a:ext cx="5544000" cy="1695451"/>
          </a:xfrm>
        </p:spPr>
        <p:txBody>
          <a:bodyPr>
            <a:noAutofit/>
          </a:bodyPr>
          <a:lstStyle>
            <a:lvl1pPr marL="0" indent="0">
              <a:spcAft>
                <a:spcPts val="1333"/>
              </a:spcAft>
              <a:defRPr b="1">
                <a:solidFill>
                  <a:schemeClr val="tx1"/>
                </a:solidFill>
              </a:defRPr>
            </a:lvl1pPr>
            <a:lvl2pPr marL="127001" indent="-127001" algn="l">
              <a:spcAft>
                <a:spcPts val="1333"/>
              </a:spcAft>
              <a:buClrTx/>
              <a:buSzPct val="100000"/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</a:defRPr>
            </a:lvl2pPr>
            <a:lvl3pPr marL="279401" indent="-127001" algn="l">
              <a:spcAft>
                <a:spcPts val="1333"/>
              </a:spcAft>
              <a:buClrTx/>
              <a:buSzPct val="100000"/>
              <a:buFont typeface="Arial" panose="020B0604020202020204" pitchFamily="34" charset="0"/>
              <a:buChar char="−"/>
              <a:defRPr>
                <a:solidFill>
                  <a:schemeClr val="tx1"/>
                </a:solidFill>
              </a:defRPr>
            </a:lvl3pPr>
            <a:lvl4pPr marL="431802" indent="-127001" algn="l">
              <a:spcAft>
                <a:spcPts val="1333"/>
              </a:spcAft>
              <a:buClrTx/>
              <a:buSzPct val="100000"/>
              <a:buFont typeface="Arial" panose="020B0604020202020204" pitchFamily="34" charset="0"/>
              <a:buChar char="◦"/>
              <a:defRPr>
                <a:solidFill>
                  <a:schemeClr val="tx1"/>
                </a:solidFill>
              </a:defRPr>
            </a:lvl4pPr>
            <a:lvl5pPr marL="584204" indent="-127001" algn="l">
              <a:spcAft>
                <a:spcPts val="1333"/>
              </a:spcAft>
              <a:buClrTx/>
              <a:buSzPct val="100000"/>
              <a:buFont typeface="Arial" panose="020B0604020202020204" pitchFamily="34" charset="0"/>
              <a:buChar char="−"/>
              <a:defRPr baseline="0">
                <a:solidFill>
                  <a:schemeClr val="tx1"/>
                </a:solidFill>
              </a:defRPr>
            </a:lvl5pPr>
            <a:lvl6pPr marL="475191" indent="-235196">
              <a:spcAft>
                <a:spcPts val="1333"/>
              </a:spcAft>
              <a:buFont typeface="Verdana" panose="020B0604030504040204" pitchFamily="34" charset="0"/>
              <a:buChar char="−"/>
              <a:defRPr/>
            </a:lvl6pPr>
            <a:lvl7pPr marL="475191" indent="-235196">
              <a:spcAft>
                <a:spcPts val="1333"/>
              </a:spcAft>
              <a:defRPr/>
            </a:lvl7pPr>
            <a:lvl8pPr marL="475191" indent="-235196">
              <a:spcAft>
                <a:spcPts val="1333"/>
              </a:spcAft>
              <a:defRPr/>
            </a:lvl8pPr>
            <a:lvl9pPr marL="475191" indent="-235196">
              <a:spcAft>
                <a:spcPts val="1333"/>
              </a:spcAft>
              <a:defRPr/>
            </a:lvl9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US" noProof="0" dirty="0"/>
          </a:p>
        </p:txBody>
      </p:sp>
      <p:sp>
        <p:nvSpPr>
          <p:cNvPr id="11" name="Text Placeholder 8"/>
          <p:cNvSpPr>
            <a:spLocks noGrp="1"/>
          </p:cNvSpPr>
          <p:nvPr>
            <p:ph type="body" sz="quarter" idx="23"/>
          </p:nvPr>
        </p:nvSpPr>
        <p:spPr>
          <a:xfrm>
            <a:off x="6177460" y="4249682"/>
            <a:ext cx="5544000" cy="1695451"/>
          </a:xfrm>
        </p:spPr>
        <p:txBody>
          <a:bodyPr>
            <a:noAutofit/>
          </a:bodyPr>
          <a:lstStyle>
            <a:lvl1pPr marL="0" indent="0">
              <a:spcAft>
                <a:spcPts val="1333"/>
              </a:spcAft>
              <a:defRPr b="1">
                <a:solidFill>
                  <a:schemeClr val="tx1"/>
                </a:solidFill>
              </a:defRPr>
            </a:lvl1pPr>
            <a:lvl2pPr marL="127001" indent="-127001" algn="l">
              <a:spcAft>
                <a:spcPts val="1333"/>
              </a:spcAft>
              <a:buClrTx/>
              <a:buSzPct val="100000"/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</a:defRPr>
            </a:lvl2pPr>
            <a:lvl3pPr marL="279401" indent="-127001" algn="l">
              <a:spcAft>
                <a:spcPts val="1333"/>
              </a:spcAft>
              <a:buClrTx/>
              <a:buSzPct val="100000"/>
              <a:buFont typeface="Arial" panose="020B0604020202020204" pitchFamily="34" charset="0"/>
              <a:buChar char="−"/>
              <a:defRPr>
                <a:solidFill>
                  <a:schemeClr val="tx1"/>
                </a:solidFill>
              </a:defRPr>
            </a:lvl3pPr>
            <a:lvl4pPr marL="431802" indent="-127001" algn="l">
              <a:spcAft>
                <a:spcPts val="1333"/>
              </a:spcAft>
              <a:buClrTx/>
              <a:buSzPct val="100000"/>
              <a:buFont typeface="Arial" panose="020B0604020202020204" pitchFamily="34" charset="0"/>
              <a:buChar char="◦"/>
              <a:defRPr>
                <a:solidFill>
                  <a:schemeClr val="tx1"/>
                </a:solidFill>
              </a:defRPr>
            </a:lvl4pPr>
            <a:lvl5pPr marL="584204" indent="-127001" algn="l">
              <a:spcAft>
                <a:spcPts val="1333"/>
              </a:spcAft>
              <a:buClrTx/>
              <a:buSzPct val="100000"/>
              <a:buFont typeface="Arial" panose="020B0604020202020204" pitchFamily="34" charset="0"/>
              <a:buChar char="−"/>
              <a:defRPr baseline="0">
                <a:solidFill>
                  <a:schemeClr val="tx1"/>
                </a:solidFill>
              </a:defRPr>
            </a:lvl5pPr>
            <a:lvl6pPr marL="475191" indent="-235196">
              <a:spcAft>
                <a:spcPts val="1333"/>
              </a:spcAft>
              <a:buFont typeface="Verdana" panose="020B0604030504040204" pitchFamily="34" charset="0"/>
              <a:buChar char="−"/>
              <a:defRPr/>
            </a:lvl6pPr>
            <a:lvl7pPr marL="475191" indent="-235196">
              <a:spcAft>
                <a:spcPts val="1333"/>
              </a:spcAft>
              <a:defRPr/>
            </a:lvl7pPr>
            <a:lvl8pPr marL="475191" indent="-235196">
              <a:spcAft>
                <a:spcPts val="1333"/>
              </a:spcAft>
              <a:defRPr/>
            </a:lvl8pPr>
            <a:lvl9pPr marL="475191" indent="-235196">
              <a:spcAft>
                <a:spcPts val="1333"/>
              </a:spcAft>
              <a:defRPr/>
            </a:lvl9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US" noProof="0" dirty="0"/>
          </a:p>
        </p:txBody>
      </p:sp>
      <p:sp>
        <p:nvSpPr>
          <p:cNvPr id="12" name="Rectangle 11"/>
          <p:cNvSpPr/>
          <p:nvPr/>
        </p:nvSpPr>
        <p:spPr>
          <a:xfrm>
            <a:off x="469899" y="4103519"/>
            <a:ext cx="5544000" cy="54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>
            <a:noAutofit/>
          </a:bodyPr>
          <a:lstStyle/>
          <a:p>
            <a:pPr algn="ctr">
              <a:spcAft>
                <a:spcPts val="1333"/>
              </a:spcAft>
            </a:pPr>
            <a:endParaRPr lang="en-US" sz="1467" noProof="0" dirty="0">
              <a:solidFill>
                <a:schemeClr val="bg1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6167796" y="4103519"/>
            <a:ext cx="5544000" cy="54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>
            <a:noAutofit/>
          </a:bodyPr>
          <a:lstStyle/>
          <a:p>
            <a:pPr algn="ctr">
              <a:spcAft>
                <a:spcPts val="1333"/>
              </a:spcAft>
            </a:pPr>
            <a:endParaRPr lang="en-US" sz="1467" noProof="0" dirty="0">
              <a:solidFill>
                <a:schemeClr val="bg1"/>
              </a:solidFill>
            </a:endParaRPr>
          </a:p>
        </p:txBody>
      </p:sp>
      <p:sp>
        <p:nvSpPr>
          <p:cNvPr id="14" name="Picture Placeholder 29"/>
          <p:cNvSpPr>
            <a:spLocks noGrp="1"/>
          </p:cNvSpPr>
          <p:nvPr>
            <p:ph type="pic" sz="quarter" idx="24" hasCustomPrompt="1"/>
          </p:nvPr>
        </p:nvSpPr>
        <p:spPr>
          <a:xfrm>
            <a:off x="4700437" y="4249684"/>
            <a:ext cx="1274916" cy="549275"/>
          </a:xfrm>
        </p:spPr>
        <p:txBody>
          <a:bodyPr>
            <a:noAutofit/>
          </a:bodyPr>
          <a:lstStyle>
            <a:lvl1pPr marL="0" marR="0" indent="0" algn="l" defTabSz="12191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333"/>
              </a:spcAft>
              <a:buClrTx/>
              <a:buSzTx/>
              <a:buFont typeface="Arial" panose="020B0604020202020204" pitchFamily="34" charset="0"/>
              <a:buNone/>
              <a:tabLst/>
              <a:defRPr sz="1200"/>
            </a:lvl1pPr>
          </a:lstStyle>
          <a:p>
            <a:pPr>
              <a:spcBef>
                <a:spcPct val="0"/>
              </a:spcBef>
            </a:pPr>
            <a:r>
              <a:rPr lang="en-US" sz="1600" noProof="0" dirty="0">
                <a:solidFill>
                  <a:schemeClr val="bg1"/>
                </a:solidFill>
              </a:rPr>
              <a:t>Co-brand</a:t>
            </a:r>
            <a:br>
              <a:rPr lang="en-US" sz="1600" noProof="0" dirty="0">
                <a:solidFill>
                  <a:schemeClr val="bg1"/>
                </a:solidFill>
              </a:rPr>
            </a:br>
            <a:r>
              <a:rPr lang="en-US" sz="1600" noProof="0" dirty="0">
                <a:solidFill>
                  <a:schemeClr val="bg1"/>
                </a:solidFill>
              </a:rPr>
              <a:t>Logo</a:t>
            </a:r>
          </a:p>
          <a:p>
            <a:endParaRPr lang="en-US" noProof="0" dirty="0"/>
          </a:p>
        </p:txBody>
      </p:sp>
      <p:sp>
        <p:nvSpPr>
          <p:cNvPr id="15" name="Picture Placeholder 29"/>
          <p:cNvSpPr>
            <a:spLocks noGrp="1"/>
          </p:cNvSpPr>
          <p:nvPr>
            <p:ph type="pic" sz="quarter" idx="25" hasCustomPrompt="1"/>
          </p:nvPr>
        </p:nvSpPr>
        <p:spPr>
          <a:xfrm>
            <a:off x="10459036" y="4248209"/>
            <a:ext cx="1244160" cy="549275"/>
          </a:xfrm>
        </p:spPr>
        <p:txBody>
          <a:bodyPr>
            <a:noAutofit/>
          </a:bodyPr>
          <a:lstStyle>
            <a:lvl1pPr marL="0" marR="0" indent="0" algn="l" defTabSz="12191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333"/>
              </a:spcAft>
              <a:buClrTx/>
              <a:buSzTx/>
              <a:buFont typeface="Arial" panose="020B0604020202020204" pitchFamily="34" charset="0"/>
              <a:buNone/>
              <a:tabLst/>
              <a:defRPr sz="1200"/>
            </a:lvl1pPr>
          </a:lstStyle>
          <a:p>
            <a:pPr>
              <a:spcBef>
                <a:spcPct val="0"/>
              </a:spcBef>
            </a:pPr>
            <a:r>
              <a:rPr lang="en-US" sz="1600" noProof="0" dirty="0">
                <a:solidFill>
                  <a:schemeClr val="bg1"/>
                </a:solidFill>
              </a:rPr>
              <a:t>Co-brand</a:t>
            </a:r>
            <a:br>
              <a:rPr lang="en-US" sz="1600" noProof="0" dirty="0">
                <a:solidFill>
                  <a:schemeClr val="bg1"/>
                </a:solidFill>
              </a:rPr>
            </a:br>
            <a:r>
              <a:rPr lang="en-US" sz="1600" noProof="0" dirty="0">
                <a:solidFill>
                  <a:schemeClr val="bg1"/>
                </a:solidFill>
              </a:rPr>
              <a:t>Logo</a:t>
            </a:r>
          </a:p>
          <a:p>
            <a:endParaRPr lang="en-US" noProof="0" dirty="0"/>
          </a:p>
        </p:txBody>
      </p:sp>
      <p:sp>
        <p:nvSpPr>
          <p:cNvPr id="17" name="Picture Placeholder 29"/>
          <p:cNvSpPr>
            <a:spLocks noGrp="1"/>
          </p:cNvSpPr>
          <p:nvPr>
            <p:ph type="pic" sz="quarter" idx="19" hasCustomPrompt="1"/>
          </p:nvPr>
        </p:nvSpPr>
        <p:spPr>
          <a:xfrm>
            <a:off x="4734796" y="1863918"/>
            <a:ext cx="1244906" cy="549275"/>
          </a:xfrm>
        </p:spPr>
        <p:txBody>
          <a:bodyPr>
            <a:noAutofit/>
          </a:bodyPr>
          <a:lstStyle>
            <a:lvl1pPr marL="0" marR="0" indent="0" algn="l" defTabSz="12191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333"/>
              </a:spcAft>
              <a:buClrTx/>
              <a:buSzTx/>
              <a:buFont typeface="Arial" panose="020B0604020202020204" pitchFamily="34" charset="0"/>
              <a:buNone/>
              <a:tabLst/>
              <a:defRPr sz="1200"/>
            </a:lvl1pPr>
          </a:lstStyle>
          <a:p>
            <a:pPr>
              <a:spcBef>
                <a:spcPct val="0"/>
              </a:spcBef>
            </a:pPr>
            <a:r>
              <a:rPr lang="en-US" sz="1600" noProof="0" dirty="0">
                <a:solidFill>
                  <a:schemeClr val="bg1"/>
                </a:solidFill>
              </a:rPr>
              <a:t>Co-brand</a:t>
            </a:r>
            <a:br>
              <a:rPr lang="en-US" sz="1600" noProof="0" dirty="0">
                <a:solidFill>
                  <a:schemeClr val="bg1"/>
                </a:solidFill>
              </a:rPr>
            </a:br>
            <a:r>
              <a:rPr lang="en-US" sz="1600" noProof="0" dirty="0">
                <a:solidFill>
                  <a:schemeClr val="bg1"/>
                </a:solidFill>
              </a:rPr>
              <a:t>Logo</a:t>
            </a:r>
          </a:p>
          <a:p>
            <a:endParaRPr lang="en-US" noProof="0" dirty="0"/>
          </a:p>
        </p:txBody>
      </p:sp>
      <p:sp>
        <p:nvSpPr>
          <p:cNvPr id="18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469901" y="736689"/>
            <a:ext cx="11252200" cy="757255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None/>
              <a:defRPr sz="2000" b="0">
                <a:solidFill>
                  <a:srgbClr val="575757"/>
                </a:solidFill>
              </a:defRPr>
            </a:lvl1pPr>
          </a:lstStyle>
          <a:p>
            <a:pPr lvl="0"/>
            <a:r>
              <a:rPr lang="en-US" noProof="0" dirty="0"/>
              <a:t>Click to add subtitle</a:t>
            </a:r>
          </a:p>
        </p:txBody>
      </p:sp>
      <p:sp>
        <p:nvSpPr>
          <p:cNvPr id="19" name="Title Placeholder 1"/>
          <p:cNvSpPr>
            <a:spLocks noGrp="1"/>
          </p:cNvSpPr>
          <p:nvPr>
            <p:ph type="title"/>
          </p:nvPr>
        </p:nvSpPr>
        <p:spPr>
          <a:xfrm>
            <a:off x="469901" y="402588"/>
            <a:ext cx="11252200" cy="334102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>
              <a:defRPr sz="2000"/>
            </a:lvl1pPr>
          </a:lstStyle>
          <a:p>
            <a:r>
              <a:rPr lang="en-US" noProof="0"/>
              <a:t>Click to edit Master title style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305887501"/>
      </p:ext>
    </p:extLst>
  </p:cSld>
  <p:clrMapOvr>
    <a:masterClrMapping/>
  </p:clrMapOvr>
  <p:transition>
    <p:fade/>
  </p:transition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 green 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278313" y="1705969"/>
            <a:ext cx="3636962" cy="54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US" sz="1467" noProof="0" dirty="0">
              <a:solidFill>
                <a:schemeClr val="bg1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69900" y="1705969"/>
            <a:ext cx="3627439" cy="54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US" sz="1467" noProof="0" dirty="0">
              <a:solidFill>
                <a:schemeClr val="bg1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8104178" y="1705969"/>
            <a:ext cx="3629025" cy="54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US" sz="1467" noProof="0" dirty="0">
              <a:solidFill>
                <a:schemeClr val="bg1"/>
              </a:solidFill>
            </a:endParaRPr>
          </a:p>
        </p:txBody>
      </p:sp>
      <p:sp>
        <p:nvSpPr>
          <p:cNvPr id="7" name="Text Placeholder 8"/>
          <p:cNvSpPr>
            <a:spLocks noGrp="1"/>
          </p:cNvSpPr>
          <p:nvPr>
            <p:ph type="body" sz="quarter" idx="17"/>
          </p:nvPr>
        </p:nvSpPr>
        <p:spPr>
          <a:xfrm>
            <a:off x="4278313" y="1851442"/>
            <a:ext cx="3630169" cy="3845755"/>
          </a:xfrm>
        </p:spPr>
        <p:txBody>
          <a:bodyPr/>
          <a:lstStyle>
            <a:lvl1pPr marL="0" indent="0" algn="l">
              <a:buFontTx/>
              <a:buNone/>
              <a:defRPr b="1">
                <a:solidFill>
                  <a:schemeClr val="tx1"/>
                </a:solidFill>
              </a:defRPr>
            </a:lvl1pPr>
            <a:lvl2pPr marL="127001" indent="-127001" algn="l">
              <a:spcAft>
                <a:spcPts val="1333"/>
              </a:spcAft>
              <a:buClrTx/>
              <a:buSzPct val="100000"/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</a:defRPr>
            </a:lvl2pPr>
            <a:lvl3pPr marL="279401" indent="-127001" algn="l">
              <a:spcAft>
                <a:spcPts val="1333"/>
              </a:spcAft>
              <a:buClrTx/>
              <a:buSzPct val="100000"/>
              <a:buFont typeface="Arial" panose="020B0604020202020204" pitchFamily="34" charset="0"/>
              <a:buChar char="−"/>
              <a:defRPr>
                <a:solidFill>
                  <a:schemeClr val="tx1"/>
                </a:solidFill>
              </a:defRPr>
            </a:lvl3pPr>
            <a:lvl4pPr marL="431802" indent="-127001" algn="l">
              <a:spcAft>
                <a:spcPts val="1333"/>
              </a:spcAft>
              <a:buClrTx/>
              <a:buSzPct val="100000"/>
              <a:buFont typeface="Arial" panose="020B0604020202020204" pitchFamily="34" charset="0"/>
              <a:buChar char="◦"/>
              <a:defRPr>
                <a:solidFill>
                  <a:schemeClr val="tx1"/>
                </a:solidFill>
              </a:defRPr>
            </a:lvl4pPr>
            <a:lvl5pPr marL="584204" indent="-127001" algn="l">
              <a:spcAft>
                <a:spcPts val="1333"/>
              </a:spcAft>
              <a:buClrTx/>
              <a:buSzPct val="100000"/>
              <a:buFont typeface="Arial" panose="020B0604020202020204" pitchFamily="34" charset="0"/>
              <a:buChar char="−"/>
              <a:defRPr baseline="0">
                <a:solidFill>
                  <a:schemeClr val="tx1"/>
                </a:solidFill>
              </a:defRPr>
            </a:lvl5pPr>
            <a:lvl6pPr marL="475191" indent="-235196">
              <a:spcAft>
                <a:spcPts val="1333"/>
              </a:spcAft>
              <a:buFont typeface="Verdana" panose="020B0604030504040204" pitchFamily="34" charset="0"/>
              <a:buChar char="−"/>
              <a:defRPr/>
            </a:lvl6pPr>
            <a:lvl7pPr marL="475191" indent="-235196">
              <a:spcAft>
                <a:spcPts val="1333"/>
              </a:spcAft>
              <a:defRPr/>
            </a:lvl7pPr>
            <a:lvl8pPr marL="475191" indent="-235196">
              <a:spcAft>
                <a:spcPts val="1333"/>
              </a:spcAft>
              <a:defRPr/>
            </a:lvl8pPr>
            <a:lvl9pPr marL="475191" indent="-235196">
              <a:spcAft>
                <a:spcPts val="1333"/>
              </a:spcAft>
              <a:defRPr/>
            </a:lvl9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US" noProof="0" dirty="0"/>
          </a:p>
        </p:txBody>
      </p:sp>
      <p:sp>
        <p:nvSpPr>
          <p:cNvPr id="8" name="Text Placeholder 8"/>
          <p:cNvSpPr>
            <a:spLocks noGrp="1"/>
          </p:cNvSpPr>
          <p:nvPr>
            <p:ph type="body" sz="quarter" idx="18"/>
          </p:nvPr>
        </p:nvSpPr>
        <p:spPr>
          <a:xfrm>
            <a:off x="469900" y="1851442"/>
            <a:ext cx="3627439" cy="3845755"/>
          </a:xfrm>
        </p:spPr>
        <p:txBody>
          <a:bodyPr/>
          <a:lstStyle>
            <a:lvl1pPr marL="0" indent="0" algn="l">
              <a:buFontTx/>
              <a:buNone/>
              <a:defRPr b="1">
                <a:solidFill>
                  <a:schemeClr val="tx1"/>
                </a:solidFill>
              </a:defRPr>
            </a:lvl1pPr>
            <a:lvl2pPr marL="127001" indent="-127001" algn="l">
              <a:spcAft>
                <a:spcPts val="1333"/>
              </a:spcAft>
              <a:buClrTx/>
              <a:buSzPct val="100000"/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</a:defRPr>
            </a:lvl2pPr>
            <a:lvl3pPr marL="279401" indent="-127001" algn="l">
              <a:spcAft>
                <a:spcPts val="1333"/>
              </a:spcAft>
              <a:buClrTx/>
              <a:buSzPct val="100000"/>
              <a:buFont typeface="Arial" panose="020B0604020202020204" pitchFamily="34" charset="0"/>
              <a:buChar char="−"/>
              <a:defRPr>
                <a:solidFill>
                  <a:schemeClr val="tx1"/>
                </a:solidFill>
              </a:defRPr>
            </a:lvl3pPr>
            <a:lvl4pPr marL="431802" indent="-127001" algn="l">
              <a:spcAft>
                <a:spcPts val="1333"/>
              </a:spcAft>
              <a:buClrTx/>
              <a:buSzPct val="100000"/>
              <a:buFont typeface="Arial" panose="020B0604020202020204" pitchFamily="34" charset="0"/>
              <a:buChar char="◦"/>
              <a:defRPr>
                <a:solidFill>
                  <a:schemeClr val="tx1"/>
                </a:solidFill>
              </a:defRPr>
            </a:lvl4pPr>
            <a:lvl5pPr marL="584204" indent="-127001" algn="l">
              <a:spcAft>
                <a:spcPts val="1333"/>
              </a:spcAft>
              <a:buClrTx/>
              <a:buSzPct val="100000"/>
              <a:buFont typeface="Arial" panose="020B0604020202020204" pitchFamily="34" charset="0"/>
              <a:buChar char="−"/>
              <a:defRPr baseline="0">
                <a:solidFill>
                  <a:schemeClr val="tx1"/>
                </a:solidFill>
              </a:defRPr>
            </a:lvl5pPr>
            <a:lvl6pPr marL="475191" indent="-235196">
              <a:spcAft>
                <a:spcPts val="1333"/>
              </a:spcAft>
              <a:buFont typeface="Verdana" panose="020B0604030504040204" pitchFamily="34" charset="0"/>
              <a:buChar char="−"/>
              <a:defRPr/>
            </a:lvl6pPr>
            <a:lvl7pPr marL="475191" indent="-235196">
              <a:spcAft>
                <a:spcPts val="1333"/>
              </a:spcAft>
              <a:defRPr/>
            </a:lvl7pPr>
            <a:lvl8pPr marL="475191" indent="-235196">
              <a:spcAft>
                <a:spcPts val="1333"/>
              </a:spcAft>
              <a:defRPr/>
            </a:lvl8pPr>
            <a:lvl9pPr marL="475191" indent="-235196">
              <a:spcAft>
                <a:spcPts val="1333"/>
              </a:spcAft>
              <a:defRPr/>
            </a:lvl9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US" noProof="0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9"/>
          </p:nvPr>
        </p:nvSpPr>
        <p:spPr>
          <a:xfrm>
            <a:off x="8093077" y="1851442"/>
            <a:ext cx="3629025" cy="3845755"/>
          </a:xfrm>
        </p:spPr>
        <p:txBody>
          <a:bodyPr/>
          <a:lstStyle>
            <a:lvl1pPr marL="0" indent="0" algn="l">
              <a:buFontTx/>
              <a:buNone/>
              <a:defRPr b="1">
                <a:solidFill>
                  <a:schemeClr val="tx1"/>
                </a:solidFill>
              </a:defRPr>
            </a:lvl1pPr>
            <a:lvl2pPr marL="127001" indent="-127001" algn="l">
              <a:spcAft>
                <a:spcPts val="1333"/>
              </a:spcAft>
              <a:buClrTx/>
              <a:buSzPct val="100000"/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</a:defRPr>
            </a:lvl2pPr>
            <a:lvl3pPr marL="279401" indent="-127001" algn="l">
              <a:spcAft>
                <a:spcPts val="1333"/>
              </a:spcAft>
              <a:buClrTx/>
              <a:buSzPct val="100000"/>
              <a:buFont typeface="Arial" panose="020B0604020202020204" pitchFamily="34" charset="0"/>
              <a:buChar char="−"/>
              <a:defRPr>
                <a:solidFill>
                  <a:schemeClr val="tx1"/>
                </a:solidFill>
              </a:defRPr>
            </a:lvl3pPr>
            <a:lvl4pPr marL="431802" indent="-127001" algn="l">
              <a:spcAft>
                <a:spcPts val="1333"/>
              </a:spcAft>
              <a:buClrTx/>
              <a:buSzPct val="100000"/>
              <a:buFont typeface="Arial" panose="020B0604020202020204" pitchFamily="34" charset="0"/>
              <a:buChar char="◦"/>
              <a:defRPr>
                <a:solidFill>
                  <a:schemeClr val="tx1"/>
                </a:solidFill>
              </a:defRPr>
            </a:lvl4pPr>
            <a:lvl5pPr marL="584204" indent="-127001" algn="l">
              <a:spcAft>
                <a:spcPts val="1333"/>
              </a:spcAft>
              <a:buClrTx/>
              <a:buSzPct val="100000"/>
              <a:buFont typeface="Arial" panose="020B0604020202020204" pitchFamily="34" charset="0"/>
              <a:buChar char="−"/>
              <a:defRPr baseline="0">
                <a:solidFill>
                  <a:schemeClr val="tx1"/>
                </a:solidFill>
              </a:defRPr>
            </a:lvl5pPr>
            <a:lvl6pPr marL="475191" indent="-235196">
              <a:spcAft>
                <a:spcPts val="1333"/>
              </a:spcAft>
              <a:buFont typeface="Verdana" panose="020B0604030504040204" pitchFamily="34" charset="0"/>
              <a:buChar char="−"/>
              <a:defRPr/>
            </a:lvl6pPr>
            <a:lvl7pPr marL="475191" indent="-235196">
              <a:spcAft>
                <a:spcPts val="1333"/>
              </a:spcAft>
              <a:defRPr/>
            </a:lvl7pPr>
            <a:lvl8pPr marL="475191" indent="-235196">
              <a:spcAft>
                <a:spcPts val="1333"/>
              </a:spcAft>
              <a:defRPr/>
            </a:lvl8pPr>
            <a:lvl9pPr marL="475191" indent="-235196">
              <a:spcAft>
                <a:spcPts val="1333"/>
              </a:spcAft>
              <a:defRPr/>
            </a:lvl9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US" noProof="0" dirty="0"/>
          </a:p>
        </p:txBody>
      </p:sp>
      <p:sp>
        <p:nvSpPr>
          <p:cNvPr id="11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469901" y="736689"/>
            <a:ext cx="11252200" cy="757255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None/>
              <a:defRPr sz="2000" b="0">
                <a:solidFill>
                  <a:srgbClr val="575757"/>
                </a:solidFill>
              </a:defRPr>
            </a:lvl1pPr>
          </a:lstStyle>
          <a:p>
            <a:pPr lvl="0"/>
            <a:r>
              <a:rPr lang="en-US" noProof="0" dirty="0"/>
              <a:t>Click to add subtitle</a:t>
            </a:r>
          </a:p>
        </p:txBody>
      </p:sp>
      <p:sp>
        <p:nvSpPr>
          <p:cNvPr id="12" name="Title Placeholder 1"/>
          <p:cNvSpPr>
            <a:spLocks noGrp="1"/>
          </p:cNvSpPr>
          <p:nvPr>
            <p:ph type="title"/>
          </p:nvPr>
        </p:nvSpPr>
        <p:spPr>
          <a:xfrm>
            <a:off x="469901" y="402588"/>
            <a:ext cx="11252200" cy="334102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>
              <a:defRPr sz="2000"/>
            </a:lvl1pPr>
          </a:lstStyle>
          <a:p>
            <a:r>
              <a:rPr lang="en-US" noProof="0"/>
              <a:t>Click to edit Master title style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980877749"/>
      </p:ext>
    </p:extLst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1_Divider - Deloitte black">
    <p:bg bwMode="gray"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itle 1"/>
          <p:cNvSpPr>
            <a:spLocks noGrp="1"/>
          </p:cNvSpPr>
          <p:nvPr>
            <p:ph type="title"/>
          </p:nvPr>
        </p:nvSpPr>
        <p:spPr bwMode="gray">
          <a:xfrm>
            <a:off x="469900" y="1728217"/>
            <a:ext cx="6899087" cy="1592403"/>
          </a:xfrm>
          <a:prstGeom prst="rect">
            <a:avLst/>
          </a:prstGeom>
        </p:spPr>
        <p:txBody>
          <a:bodyPr anchor="b"/>
          <a:lstStyle>
            <a:lvl1pPr>
              <a:lnSpc>
                <a:spcPct val="95000"/>
              </a:lnSpc>
              <a:defRPr sz="3600" b="1">
                <a:solidFill>
                  <a:schemeClr val="bg1"/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US" noProof="0" dirty="0"/>
              <a:t>Click to edit Master title style</a:t>
            </a:r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 bwMode="gray">
          <a:xfrm>
            <a:off x="469900" y="3474720"/>
            <a:ext cx="6899087" cy="1566532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95000"/>
              </a:lnSpc>
              <a:spcAft>
                <a:spcPts val="0"/>
              </a:spcAft>
              <a:buNone/>
              <a:defRPr sz="3600">
                <a:solidFill>
                  <a:schemeClr val="bg1"/>
                </a:solidFill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8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noProof="0" dirty="0"/>
              <a:t>Click to edit Master text styles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CA87CE22-99C8-4AA1-B80A-420B68B7E283}"/>
              </a:ext>
            </a:extLst>
          </p:cNvPr>
          <p:cNvSpPr txBox="1"/>
          <p:nvPr userDrawn="1"/>
        </p:nvSpPr>
        <p:spPr>
          <a:xfrm>
            <a:off x="11426826" y="6519673"/>
            <a:ext cx="307975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0" algn="r">
              <a:spcBef>
                <a:spcPts val="450"/>
              </a:spcBef>
              <a:buSzPct val="100000"/>
              <a:buFont typeface="Arial"/>
              <a:buNone/>
            </a:pPr>
            <a:fld id="{C58DF478-B544-4ED8-9ED4-6A2648E2D233}" type="slidenum">
              <a:rPr lang="en-US" sz="800" noProof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pPr marL="0" indent="0" algn="r">
                <a:spcBef>
                  <a:spcPts val="450"/>
                </a:spcBef>
                <a:buSzPct val="100000"/>
                <a:buFont typeface="Arial"/>
                <a:buNone/>
              </a:pPr>
              <a:t>‹nr.›</a:t>
            </a:fld>
            <a:endParaRPr lang="en-US" sz="800" noProof="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362550710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 column ic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8"/>
          <p:cNvSpPr>
            <a:spLocks noGrp="1"/>
          </p:cNvSpPr>
          <p:nvPr>
            <p:ph type="body" sz="quarter" idx="17"/>
          </p:nvPr>
        </p:nvSpPr>
        <p:spPr>
          <a:xfrm>
            <a:off x="469900" y="2556000"/>
            <a:ext cx="2592000" cy="3394800"/>
          </a:xfrm>
        </p:spPr>
        <p:txBody>
          <a:bodyPr/>
          <a:lstStyle>
            <a:lvl1pPr marL="0" indent="0" algn="l">
              <a:buFontTx/>
              <a:buNone/>
              <a:defRPr b="0">
                <a:solidFill>
                  <a:schemeClr val="tx1"/>
                </a:solidFill>
              </a:defRPr>
            </a:lvl1pPr>
            <a:lvl2pPr marL="127001" indent="-127001" algn="l">
              <a:spcAft>
                <a:spcPts val="1333"/>
              </a:spcAft>
              <a:buClrTx/>
              <a:buSzPct val="100000"/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</a:defRPr>
            </a:lvl2pPr>
            <a:lvl3pPr marL="279401" indent="-127001" algn="l">
              <a:spcAft>
                <a:spcPts val="1333"/>
              </a:spcAft>
              <a:buClrTx/>
              <a:buSzPct val="100000"/>
              <a:buFont typeface="Arial" panose="020B0604020202020204" pitchFamily="34" charset="0"/>
              <a:buChar char="−"/>
              <a:defRPr>
                <a:solidFill>
                  <a:schemeClr val="tx1"/>
                </a:solidFill>
              </a:defRPr>
            </a:lvl3pPr>
            <a:lvl4pPr marL="431802" indent="-127001" algn="l">
              <a:spcAft>
                <a:spcPts val="1333"/>
              </a:spcAft>
              <a:buClrTx/>
              <a:buSzPct val="100000"/>
              <a:buFont typeface="Arial" panose="020B0604020202020204" pitchFamily="34" charset="0"/>
              <a:buChar char="◦"/>
              <a:defRPr>
                <a:solidFill>
                  <a:schemeClr val="tx1"/>
                </a:solidFill>
              </a:defRPr>
            </a:lvl4pPr>
            <a:lvl5pPr marL="584204" indent="-127001" algn="l">
              <a:spcAft>
                <a:spcPts val="1333"/>
              </a:spcAft>
              <a:buClrTx/>
              <a:buSzPct val="100000"/>
              <a:buFont typeface="Arial" panose="020B0604020202020204" pitchFamily="34" charset="0"/>
              <a:buChar char="−"/>
              <a:defRPr baseline="0">
                <a:solidFill>
                  <a:schemeClr val="tx1"/>
                </a:solidFill>
              </a:defRPr>
            </a:lvl5pPr>
            <a:lvl6pPr marL="475191" indent="-235196">
              <a:spcAft>
                <a:spcPts val="1333"/>
              </a:spcAft>
              <a:buFont typeface="Verdana" panose="020B0604030504040204" pitchFamily="34" charset="0"/>
              <a:buChar char="−"/>
              <a:defRPr/>
            </a:lvl6pPr>
            <a:lvl7pPr marL="475191" indent="-235196">
              <a:spcAft>
                <a:spcPts val="1333"/>
              </a:spcAft>
              <a:defRPr/>
            </a:lvl7pPr>
            <a:lvl8pPr marL="475191" indent="-235196">
              <a:spcAft>
                <a:spcPts val="1333"/>
              </a:spcAft>
              <a:defRPr/>
            </a:lvl8pPr>
            <a:lvl9pPr marL="475191" indent="-235196">
              <a:spcAft>
                <a:spcPts val="1333"/>
              </a:spcAft>
              <a:defRPr/>
            </a:lvl9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US" noProof="0" dirty="0"/>
          </a:p>
        </p:txBody>
      </p:sp>
      <p:sp>
        <p:nvSpPr>
          <p:cNvPr id="5" name="Text Placeholder 8"/>
          <p:cNvSpPr>
            <a:spLocks noGrp="1"/>
          </p:cNvSpPr>
          <p:nvPr>
            <p:ph type="body" sz="quarter" idx="18"/>
          </p:nvPr>
        </p:nvSpPr>
        <p:spPr>
          <a:xfrm>
            <a:off x="9130100" y="2556000"/>
            <a:ext cx="2592000" cy="3394800"/>
          </a:xfrm>
        </p:spPr>
        <p:txBody>
          <a:bodyPr/>
          <a:lstStyle>
            <a:lvl1pPr marL="0" indent="0" algn="l">
              <a:buFontTx/>
              <a:buNone/>
              <a:defRPr b="0">
                <a:solidFill>
                  <a:schemeClr val="tx1"/>
                </a:solidFill>
              </a:defRPr>
            </a:lvl1pPr>
            <a:lvl2pPr marL="127001" indent="-127001" algn="l">
              <a:spcAft>
                <a:spcPts val="1333"/>
              </a:spcAft>
              <a:buClrTx/>
              <a:buSzPct val="100000"/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</a:defRPr>
            </a:lvl2pPr>
            <a:lvl3pPr marL="279401" indent="-127001" algn="l">
              <a:spcAft>
                <a:spcPts val="1333"/>
              </a:spcAft>
              <a:buClrTx/>
              <a:buSzPct val="100000"/>
              <a:buFont typeface="Arial" panose="020B0604020202020204" pitchFamily="34" charset="0"/>
              <a:buChar char="−"/>
              <a:defRPr>
                <a:solidFill>
                  <a:schemeClr val="tx1"/>
                </a:solidFill>
              </a:defRPr>
            </a:lvl3pPr>
            <a:lvl4pPr marL="431802" indent="-127001" algn="l">
              <a:spcAft>
                <a:spcPts val="1333"/>
              </a:spcAft>
              <a:buClrTx/>
              <a:buSzPct val="100000"/>
              <a:buFont typeface="Arial" panose="020B0604020202020204" pitchFamily="34" charset="0"/>
              <a:buChar char="◦"/>
              <a:defRPr>
                <a:solidFill>
                  <a:schemeClr val="tx1"/>
                </a:solidFill>
              </a:defRPr>
            </a:lvl4pPr>
            <a:lvl5pPr marL="584204" indent="-127001" algn="l">
              <a:spcAft>
                <a:spcPts val="1333"/>
              </a:spcAft>
              <a:buClrTx/>
              <a:buSzPct val="100000"/>
              <a:buFont typeface="Arial" panose="020B0604020202020204" pitchFamily="34" charset="0"/>
              <a:buChar char="−"/>
              <a:defRPr baseline="0">
                <a:solidFill>
                  <a:schemeClr val="tx1"/>
                </a:solidFill>
              </a:defRPr>
            </a:lvl5pPr>
            <a:lvl6pPr marL="475191" indent="-235196">
              <a:spcAft>
                <a:spcPts val="1333"/>
              </a:spcAft>
              <a:buFont typeface="Verdana" panose="020B0604030504040204" pitchFamily="34" charset="0"/>
              <a:buChar char="−"/>
              <a:defRPr/>
            </a:lvl6pPr>
            <a:lvl7pPr marL="475191" indent="-235196">
              <a:spcAft>
                <a:spcPts val="1333"/>
              </a:spcAft>
              <a:defRPr/>
            </a:lvl7pPr>
            <a:lvl8pPr marL="475191" indent="-235196">
              <a:spcAft>
                <a:spcPts val="1333"/>
              </a:spcAft>
              <a:defRPr/>
            </a:lvl8pPr>
            <a:lvl9pPr marL="475191" indent="-235196">
              <a:spcAft>
                <a:spcPts val="1333"/>
              </a:spcAft>
              <a:defRPr/>
            </a:lvl9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US" noProof="0" dirty="0"/>
          </a:p>
        </p:txBody>
      </p:sp>
      <p:sp>
        <p:nvSpPr>
          <p:cNvPr id="6" name="Text Placeholder 8"/>
          <p:cNvSpPr>
            <a:spLocks noGrp="1"/>
          </p:cNvSpPr>
          <p:nvPr>
            <p:ph type="body" sz="quarter" idx="19"/>
          </p:nvPr>
        </p:nvSpPr>
        <p:spPr>
          <a:xfrm>
            <a:off x="3356633" y="2556000"/>
            <a:ext cx="2592000" cy="3394800"/>
          </a:xfrm>
        </p:spPr>
        <p:txBody>
          <a:bodyPr/>
          <a:lstStyle>
            <a:lvl1pPr marL="0" indent="0" algn="l">
              <a:buFontTx/>
              <a:buNone/>
              <a:defRPr b="0">
                <a:solidFill>
                  <a:schemeClr val="tx1"/>
                </a:solidFill>
              </a:defRPr>
            </a:lvl1pPr>
            <a:lvl2pPr marL="127001" indent="-127001" algn="l">
              <a:spcAft>
                <a:spcPts val="1333"/>
              </a:spcAft>
              <a:buClrTx/>
              <a:buSzPct val="100000"/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</a:defRPr>
            </a:lvl2pPr>
            <a:lvl3pPr marL="279401" indent="-127001" algn="l">
              <a:spcAft>
                <a:spcPts val="1333"/>
              </a:spcAft>
              <a:buClrTx/>
              <a:buSzPct val="100000"/>
              <a:buFont typeface="Arial" panose="020B0604020202020204" pitchFamily="34" charset="0"/>
              <a:buChar char="−"/>
              <a:defRPr>
                <a:solidFill>
                  <a:schemeClr val="tx1"/>
                </a:solidFill>
              </a:defRPr>
            </a:lvl3pPr>
            <a:lvl4pPr marL="431802" indent="-127001" algn="l">
              <a:spcAft>
                <a:spcPts val="1333"/>
              </a:spcAft>
              <a:buClrTx/>
              <a:buSzPct val="100000"/>
              <a:buFont typeface="Arial" panose="020B0604020202020204" pitchFamily="34" charset="0"/>
              <a:buChar char="◦"/>
              <a:defRPr>
                <a:solidFill>
                  <a:schemeClr val="tx1"/>
                </a:solidFill>
              </a:defRPr>
            </a:lvl4pPr>
            <a:lvl5pPr marL="584204" indent="-127001" algn="l">
              <a:spcAft>
                <a:spcPts val="1333"/>
              </a:spcAft>
              <a:buClrTx/>
              <a:buSzPct val="100000"/>
              <a:buFont typeface="Arial" panose="020B0604020202020204" pitchFamily="34" charset="0"/>
              <a:buChar char="−"/>
              <a:defRPr baseline="0">
                <a:solidFill>
                  <a:schemeClr val="tx1"/>
                </a:solidFill>
              </a:defRPr>
            </a:lvl5pPr>
            <a:lvl6pPr marL="475191" indent="-235196">
              <a:spcAft>
                <a:spcPts val="1333"/>
              </a:spcAft>
              <a:buFont typeface="Verdana" panose="020B0604030504040204" pitchFamily="34" charset="0"/>
              <a:buChar char="−"/>
              <a:defRPr/>
            </a:lvl6pPr>
            <a:lvl7pPr marL="475191" indent="-235196">
              <a:spcAft>
                <a:spcPts val="1333"/>
              </a:spcAft>
              <a:defRPr/>
            </a:lvl7pPr>
            <a:lvl8pPr marL="475191" indent="-235196">
              <a:spcAft>
                <a:spcPts val="1333"/>
              </a:spcAft>
              <a:defRPr/>
            </a:lvl8pPr>
            <a:lvl9pPr marL="475191" indent="-235196">
              <a:spcAft>
                <a:spcPts val="1333"/>
              </a:spcAft>
              <a:defRPr/>
            </a:lvl9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US" noProof="0" dirty="0"/>
          </a:p>
        </p:txBody>
      </p:sp>
      <p:sp>
        <p:nvSpPr>
          <p:cNvPr id="7" name="Text Placeholder 8"/>
          <p:cNvSpPr>
            <a:spLocks noGrp="1"/>
          </p:cNvSpPr>
          <p:nvPr>
            <p:ph type="body" sz="quarter" idx="20"/>
          </p:nvPr>
        </p:nvSpPr>
        <p:spPr>
          <a:xfrm>
            <a:off x="6243366" y="2556000"/>
            <a:ext cx="2592000" cy="3394800"/>
          </a:xfrm>
        </p:spPr>
        <p:txBody>
          <a:bodyPr/>
          <a:lstStyle>
            <a:lvl1pPr marL="0" indent="0" algn="l">
              <a:buFontTx/>
              <a:buNone/>
              <a:defRPr b="0">
                <a:solidFill>
                  <a:schemeClr val="tx1"/>
                </a:solidFill>
              </a:defRPr>
            </a:lvl1pPr>
            <a:lvl2pPr marL="127001" indent="-127001" algn="l">
              <a:spcAft>
                <a:spcPts val="1333"/>
              </a:spcAft>
              <a:buClrTx/>
              <a:buSzPct val="100000"/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</a:defRPr>
            </a:lvl2pPr>
            <a:lvl3pPr marL="279401" indent="-127001" algn="l">
              <a:spcAft>
                <a:spcPts val="1333"/>
              </a:spcAft>
              <a:buClrTx/>
              <a:buSzPct val="100000"/>
              <a:buFont typeface="Arial" panose="020B0604020202020204" pitchFamily="34" charset="0"/>
              <a:buChar char="−"/>
              <a:defRPr>
                <a:solidFill>
                  <a:schemeClr val="tx1"/>
                </a:solidFill>
              </a:defRPr>
            </a:lvl3pPr>
            <a:lvl4pPr marL="431802" indent="-127001" algn="l">
              <a:spcAft>
                <a:spcPts val="1333"/>
              </a:spcAft>
              <a:buClrTx/>
              <a:buSzPct val="100000"/>
              <a:buFont typeface="Arial" panose="020B0604020202020204" pitchFamily="34" charset="0"/>
              <a:buChar char="◦"/>
              <a:defRPr>
                <a:solidFill>
                  <a:schemeClr val="tx1"/>
                </a:solidFill>
              </a:defRPr>
            </a:lvl4pPr>
            <a:lvl5pPr marL="584204" indent="-127001" algn="l">
              <a:spcAft>
                <a:spcPts val="1333"/>
              </a:spcAft>
              <a:buClrTx/>
              <a:buSzPct val="100000"/>
              <a:buFont typeface="Arial" panose="020B0604020202020204" pitchFamily="34" charset="0"/>
              <a:buChar char="−"/>
              <a:defRPr baseline="0">
                <a:solidFill>
                  <a:schemeClr val="tx1"/>
                </a:solidFill>
              </a:defRPr>
            </a:lvl5pPr>
            <a:lvl6pPr marL="475191" indent="-235196">
              <a:spcAft>
                <a:spcPts val="1333"/>
              </a:spcAft>
              <a:buFont typeface="Verdana" panose="020B0604030504040204" pitchFamily="34" charset="0"/>
              <a:buChar char="−"/>
              <a:defRPr/>
            </a:lvl6pPr>
            <a:lvl7pPr marL="475191" indent="-235196">
              <a:spcAft>
                <a:spcPts val="1333"/>
              </a:spcAft>
              <a:defRPr/>
            </a:lvl7pPr>
            <a:lvl8pPr marL="475191" indent="-235196">
              <a:spcAft>
                <a:spcPts val="1333"/>
              </a:spcAft>
              <a:defRPr/>
            </a:lvl8pPr>
            <a:lvl9pPr marL="475191" indent="-235196">
              <a:spcAft>
                <a:spcPts val="1333"/>
              </a:spcAft>
              <a:defRPr/>
            </a:lvl9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US" noProof="0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469901" y="736689"/>
            <a:ext cx="11252200" cy="757255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None/>
              <a:defRPr sz="2000" b="0">
                <a:solidFill>
                  <a:srgbClr val="575757"/>
                </a:solidFill>
              </a:defRPr>
            </a:lvl1pPr>
          </a:lstStyle>
          <a:p>
            <a:pPr lvl="0"/>
            <a:r>
              <a:rPr lang="en-US" noProof="0" dirty="0"/>
              <a:t>Click to add subtitle</a:t>
            </a:r>
          </a:p>
        </p:txBody>
      </p:sp>
      <p:sp>
        <p:nvSpPr>
          <p:cNvPr id="10" name="Title Placeholder 1"/>
          <p:cNvSpPr>
            <a:spLocks noGrp="1"/>
          </p:cNvSpPr>
          <p:nvPr>
            <p:ph type="title"/>
          </p:nvPr>
        </p:nvSpPr>
        <p:spPr>
          <a:xfrm>
            <a:off x="469901" y="402588"/>
            <a:ext cx="11252200" cy="334102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>
              <a:defRPr sz="2000"/>
            </a:lvl1pPr>
          </a:lstStyle>
          <a:p>
            <a:r>
              <a:rPr lang="en-US" noProof="0"/>
              <a:t>Click to edit Master title style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788659030"/>
      </p:ext>
    </p:extLst>
  </p:cSld>
  <p:clrMapOvr>
    <a:masterClrMapping/>
  </p:clrMapOvr>
  <p:transition>
    <p:fade/>
  </p:transition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4 column icon green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8"/>
          <p:cNvSpPr>
            <a:spLocks noGrp="1"/>
          </p:cNvSpPr>
          <p:nvPr>
            <p:ph type="body" sz="quarter" idx="17"/>
          </p:nvPr>
        </p:nvSpPr>
        <p:spPr>
          <a:xfrm>
            <a:off x="469903" y="2556000"/>
            <a:ext cx="2592000" cy="3394800"/>
          </a:xfrm>
        </p:spPr>
        <p:txBody>
          <a:bodyPr/>
          <a:lstStyle>
            <a:lvl1pPr marL="0" indent="0" algn="l">
              <a:buFontTx/>
              <a:buNone/>
              <a:defRPr b="0">
                <a:solidFill>
                  <a:schemeClr val="bg1"/>
                </a:solidFill>
              </a:defRPr>
            </a:lvl1pPr>
            <a:lvl2pPr marL="127001" indent="-127001" algn="l">
              <a:spcAft>
                <a:spcPts val="1333"/>
              </a:spcAft>
              <a:buClrTx/>
              <a:buSzPct val="100000"/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</a:defRPr>
            </a:lvl2pPr>
            <a:lvl3pPr marL="279401" indent="-127001" algn="l">
              <a:spcAft>
                <a:spcPts val="1333"/>
              </a:spcAft>
              <a:buClrTx/>
              <a:buSzPct val="100000"/>
              <a:buFont typeface="Arial" panose="020B0604020202020204" pitchFamily="34" charset="0"/>
              <a:buChar char="−"/>
              <a:defRPr>
                <a:solidFill>
                  <a:schemeClr val="bg1"/>
                </a:solidFill>
              </a:defRPr>
            </a:lvl3pPr>
            <a:lvl4pPr marL="431802" indent="-127001" algn="l">
              <a:spcAft>
                <a:spcPts val="1333"/>
              </a:spcAft>
              <a:buClrTx/>
              <a:buSzPct val="100000"/>
              <a:buFont typeface="Arial" panose="020B0604020202020204" pitchFamily="34" charset="0"/>
              <a:buChar char="◦"/>
              <a:defRPr>
                <a:solidFill>
                  <a:schemeClr val="bg1"/>
                </a:solidFill>
              </a:defRPr>
            </a:lvl4pPr>
            <a:lvl5pPr marL="584204" indent="-127001" algn="l">
              <a:spcAft>
                <a:spcPts val="1333"/>
              </a:spcAft>
              <a:buClrTx/>
              <a:buSzPct val="100000"/>
              <a:buFont typeface="Arial" panose="020B0604020202020204" pitchFamily="34" charset="0"/>
              <a:buChar char="−"/>
              <a:defRPr baseline="0">
                <a:solidFill>
                  <a:schemeClr val="bg1"/>
                </a:solidFill>
              </a:defRPr>
            </a:lvl5pPr>
            <a:lvl6pPr marL="475191" indent="-235196">
              <a:spcAft>
                <a:spcPts val="1333"/>
              </a:spcAft>
              <a:buFont typeface="Verdana" panose="020B0604030504040204" pitchFamily="34" charset="0"/>
              <a:buChar char="−"/>
              <a:defRPr>
                <a:solidFill>
                  <a:schemeClr val="bg1"/>
                </a:solidFill>
              </a:defRPr>
            </a:lvl6pPr>
            <a:lvl7pPr marL="475191" indent="-235196">
              <a:spcAft>
                <a:spcPts val="1333"/>
              </a:spcAft>
              <a:defRPr>
                <a:solidFill>
                  <a:schemeClr val="bg1"/>
                </a:solidFill>
              </a:defRPr>
            </a:lvl7pPr>
            <a:lvl8pPr marL="475191" indent="-235196">
              <a:spcAft>
                <a:spcPts val="1333"/>
              </a:spcAft>
              <a:defRPr>
                <a:solidFill>
                  <a:schemeClr val="bg1"/>
                </a:solidFill>
              </a:defRPr>
            </a:lvl8pPr>
            <a:lvl9pPr marL="475191" indent="-235196">
              <a:spcAft>
                <a:spcPts val="1333"/>
              </a:spcAft>
              <a:defRPr>
                <a:solidFill>
                  <a:schemeClr val="bg1"/>
                </a:solidFill>
              </a:defRPr>
            </a:lvl9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US" noProof="0" dirty="0"/>
          </a:p>
        </p:txBody>
      </p:sp>
      <p:sp>
        <p:nvSpPr>
          <p:cNvPr id="5" name="Text Placeholder 8"/>
          <p:cNvSpPr>
            <a:spLocks noGrp="1"/>
          </p:cNvSpPr>
          <p:nvPr>
            <p:ph type="body" sz="quarter" idx="18"/>
          </p:nvPr>
        </p:nvSpPr>
        <p:spPr>
          <a:xfrm>
            <a:off x="9130100" y="2556000"/>
            <a:ext cx="2592000" cy="3394800"/>
          </a:xfrm>
        </p:spPr>
        <p:txBody>
          <a:bodyPr/>
          <a:lstStyle>
            <a:lvl1pPr marL="0" indent="0" algn="l">
              <a:buFontTx/>
              <a:buNone/>
              <a:defRPr b="0">
                <a:solidFill>
                  <a:schemeClr val="bg1"/>
                </a:solidFill>
              </a:defRPr>
            </a:lvl1pPr>
            <a:lvl2pPr marL="127001" indent="-127001" algn="l">
              <a:spcAft>
                <a:spcPts val="1333"/>
              </a:spcAft>
              <a:buClrTx/>
              <a:buSzPct val="100000"/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</a:defRPr>
            </a:lvl2pPr>
            <a:lvl3pPr marL="279401" indent="-127001" algn="l">
              <a:spcAft>
                <a:spcPts val="1333"/>
              </a:spcAft>
              <a:buClrTx/>
              <a:buSzPct val="100000"/>
              <a:buFont typeface="Arial" panose="020B0604020202020204" pitchFamily="34" charset="0"/>
              <a:buChar char="−"/>
              <a:defRPr>
                <a:solidFill>
                  <a:schemeClr val="bg1"/>
                </a:solidFill>
              </a:defRPr>
            </a:lvl3pPr>
            <a:lvl4pPr marL="431802" indent="-127001" algn="l">
              <a:spcAft>
                <a:spcPts val="1333"/>
              </a:spcAft>
              <a:buClrTx/>
              <a:buSzPct val="100000"/>
              <a:buFont typeface="Arial" panose="020B0604020202020204" pitchFamily="34" charset="0"/>
              <a:buChar char="◦"/>
              <a:defRPr>
                <a:solidFill>
                  <a:schemeClr val="bg1"/>
                </a:solidFill>
              </a:defRPr>
            </a:lvl4pPr>
            <a:lvl5pPr marL="584204" indent="-127001" algn="l">
              <a:spcAft>
                <a:spcPts val="1333"/>
              </a:spcAft>
              <a:buClrTx/>
              <a:buSzPct val="100000"/>
              <a:buFont typeface="Arial" panose="020B0604020202020204" pitchFamily="34" charset="0"/>
              <a:buChar char="−"/>
              <a:defRPr baseline="0">
                <a:solidFill>
                  <a:schemeClr val="bg1"/>
                </a:solidFill>
              </a:defRPr>
            </a:lvl5pPr>
            <a:lvl6pPr marL="475191" indent="-235196">
              <a:spcAft>
                <a:spcPts val="1333"/>
              </a:spcAft>
              <a:buFont typeface="Verdana" panose="020B0604030504040204" pitchFamily="34" charset="0"/>
              <a:buChar char="−"/>
              <a:defRPr>
                <a:solidFill>
                  <a:schemeClr val="bg1"/>
                </a:solidFill>
              </a:defRPr>
            </a:lvl6pPr>
            <a:lvl7pPr marL="475191" indent="-235196">
              <a:spcAft>
                <a:spcPts val="1333"/>
              </a:spcAft>
              <a:defRPr>
                <a:solidFill>
                  <a:schemeClr val="bg1"/>
                </a:solidFill>
              </a:defRPr>
            </a:lvl7pPr>
            <a:lvl8pPr marL="475191" indent="-235196">
              <a:spcAft>
                <a:spcPts val="1333"/>
              </a:spcAft>
              <a:defRPr>
                <a:solidFill>
                  <a:schemeClr val="bg1"/>
                </a:solidFill>
              </a:defRPr>
            </a:lvl8pPr>
            <a:lvl9pPr marL="475191" indent="-235196">
              <a:spcAft>
                <a:spcPts val="1333"/>
              </a:spcAft>
              <a:defRPr>
                <a:solidFill>
                  <a:schemeClr val="bg1"/>
                </a:solidFill>
              </a:defRPr>
            </a:lvl9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US" noProof="0" dirty="0"/>
          </a:p>
        </p:txBody>
      </p:sp>
      <p:sp>
        <p:nvSpPr>
          <p:cNvPr id="6" name="Text Placeholder 8"/>
          <p:cNvSpPr>
            <a:spLocks noGrp="1"/>
          </p:cNvSpPr>
          <p:nvPr>
            <p:ph type="body" sz="quarter" idx="19"/>
          </p:nvPr>
        </p:nvSpPr>
        <p:spPr>
          <a:xfrm>
            <a:off x="3356635" y="2556000"/>
            <a:ext cx="2592000" cy="3394800"/>
          </a:xfrm>
        </p:spPr>
        <p:txBody>
          <a:bodyPr/>
          <a:lstStyle>
            <a:lvl1pPr marL="0" indent="0" algn="l">
              <a:buFontTx/>
              <a:buNone/>
              <a:defRPr b="0">
                <a:solidFill>
                  <a:schemeClr val="bg1"/>
                </a:solidFill>
              </a:defRPr>
            </a:lvl1pPr>
            <a:lvl2pPr marL="127001" indent="-127001" algn="l">
              <a:spcAft>
                <a:spcPts val="1333"/>
              </a:spcAft>
              <a:buClrTx/>
              <a:buSzPct val="100000"/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</a:defRPr>
            </a:lvl2pPr>
            <a:lvl3pPr marL="279401" indent="-127001" algn="l">
              <a:spcAft>
                <a:spcPts val="1333"/>
              </a:spcAft>
              <a:buClrTx/>
              <a:buSzPct val="100000"/>
              <a:buFont typeface="Arial" panose="020B0604020202020204" pitchFamily="34" charset="0"/>
              <a:buChar char="−"/>
              <a:defRPr>
                <a:solidFill>
                  <a:schemeClr val="bg1"/>
                </a:solidFill>
              </a:defRPr>
            </a:lvl3pPr>
            <a:lvl4pPr marL="431802" indent="-127001" algn="l">
              <a:spcAft>
                <a:spcPts val="1333"/>
              </a:spcAft>
              <a:buClrTx/>
              <a:buSzPct val="100000"/>
              <a:buFont typeface="Arial" panose="020B0604020202020204" pitchFamily="34" charset="0"/>
              <a:buChar char="◦"/>
              <a:defRPr>
                <a:solidFill>
                  <a:schemeClr val="bg1"/>
                </a:solidFill>
              </a:defRPr>
            </a:lvl4pPr>
            <a:lvl5pPr marL="584204" indent="-127001" algn="l">
              <a:spcAft>
                <a:spcPts val="1333"/>
              </a:spcAft>
              <a:buClrTx/>
              <a:buSzPct val="100000"/>
              <a:buFont typeface="Arial" panose="020B0604020202020204" pitchFamily="34" charset="0"/>
              <a:buChar char="−"/>
              <a:defRPr baseline="0">
                <a:solidFill>
                  <a:schemeClr val="bg1"/>
                </a:solidFill>
              </a:defRPr>
            </a:lvl5pPr>
            <a:lvl6pPr marL="475191" indent="-235196">
              <a:spcAft>
                <a:spcPts val="1333"/>
              </a:spcAft>
              <a:buFont typeface="Verdana" panose="020B0604030504040204" pitchFamily="34" charset="0"/>
              <a:buChar char="−"/>
              <a:defRPr>
                <a:solidFill>
                  <a:schemeClr val="bg1"/>
                </a:solidFill>
              </a:defRPr>
            </a:lvl6pPr>
            <a:lvl7pPr marL="475191" indent="-235196">
              <a:spcAft>
                <a:spcPts val="1333"/>
              </a:spcAft>
              <a:defRPr>
                <a:solidFill>
                  <a:schemeClr val="bg1"/>
                </a:solidFill>
              </a:defRPr>
            </a:lvl7pPr>
            <a:lvl8pPr marL="475191" indent="-235196">
              <a:spcAft>
                <a:spcPts val="1333"/>
              </a:spcAft>
              <a:defRPr>
                <a:solidFill>
                  <a:schemeClr val="bg1"/>
                </a:solidFill>
              </a:defRPr>
            </a:lvl8pPr>
            <a:lvl9pPr marL="475191" indent="-235196">
              <a:spcAft>
                <a:spcPts val="1333"/>
              </a:spcAft>
              <a:defRPr>
                <a:solidFill>
                  <a:schemeClr val="bg1"/>
                </a:solidFill>
              </a:defRPr>
            </a:lvl9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US" noProof="0" dirty="0"/>
          </a:p>
        </p:txBody>
      </p:sp>
      <p:sp>
        <p:nvSpPr>
          <p:cNvPr id="7" name="Text Placeholder 8"/>
          <p:cNvSpPr>
            <a:spLocks noGrp="1"/>
          </p:cNvSpPr>
          <p:nvPr>
            <p:ph type="body" sz="quarter" idx="20"/>
          </p:nvPr>
        </p:nvSpPr>
        <p:spPr>
          <a:xfrm>
            <a:off x="6243367" y="2556000"/>
            <a:ext cx="2592000" cy="3394800"/>
          </a:xfrm>
        </p:spPr>
        <p:txBody>
          <a:bodyPr/>
          <a:lstStyle>
            <a:lvl1pPr marL="0" indent="0" algn="l">
              <a:buFontTx/>
              <a:buNone/>
              <a:defRPr b="0">
                <a:solidFill>
                  <a:schemeClr val="bg1"/>
                </a:solidFill>
              </a:defRPr>
            </a:lvl1pPr>
            <a:lvl2pPr marL="127001" indent="-127001" algn="l">
              <a:spcAft>
                <a:spcPts val="1333"/>
              </a:spcAft>
              <a:buClrTx/>
              <a:buSzPct val="100000"/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</a:defRPr>
            </a:lvl2pPr>
            <a:lvl3pPr marL="279401" indent="-127001" algn="l">
              <a:spcAft>
                <a:spcPts val="1333"/>
              </a:spcAft>
              <a:buClrTx/>
              <a:buSzPct val="100000"/>
              <a:buFont typeface="Arial" panose="020B0604020202020204" pitchFamily="34" charset="0"/>
              <a:buChar char="−"/>
              <a:defRPr>
                <a:solidFill>
                  <a:schemeClr val="bg1"/>
                </a:solidFill>
              </a:defRPr>
            </a:lvl3pPr>
            <a:lvl4pPr marL="431802" indent="-127001" algn="l">
              <a:spcAft>
                <a:spcPts val="1333"/>
              </a:spcAft>
              <a:buClrTx/>
              <a:buSzPct val="100000"/>
              <a:buFont typeface="Arial" panose="020B0604020202020204" pitchFamily="34" charset="0"/>
              <a:buChar char="◦"/>
              <a:defRPr>
                <a:solidFill>
                  <a:schemeClr val="bg1"/>
                </a:solidFill>
              </a:defRPr>
            </a:lvl4pPr>
            <a:lvl5pPr marL="584204" indent="-127001" algn="l">
              <a:spcAft>
                <a:spcPts val="1333"/>
              </a:spcAft>
              <a:buClrTx/>
              <a:buSzPct val="100000"/>
              <a:buFont typeface="Arial" panose="020B0604020202020204" pitchFamily="34" charset="0"/>
              <a:buChar char="−"/>
              <a:defRPr baseline="0">
                <a:solidFill>
                  <a:schemeClr val="bg1"/>
                </a:solidFill>
              </a:defRPr>
            </a:lvl5pPr>
            <a:lvl6pPr marL="475191" indent="-235196">
              <a:spcAft>
                <a:spcPts val="1333"/>
              </a:spcAft>
              <a:buFont typeface="Verdana" panose="020B0604030504040204" pitchFamily="34" charset="0"/>
              <a:buChar char="−"/>
              <a:defRPr>
                <a:solidFill>
                  <a:schemeClr val="bg1"/>
                </a:solidFill>
              </a:defRPr>
            </a:lvl6pPr>
            <a:lvl7pPr marL="475191" indent="-235196">
              <a:spcAft>
                <a:spcPts val="1333"/>
              </a:spcAft>
              <a:defRPr>
                <a:solidFill>
                  <a:schemeClr val="bg1"/>
                </a:solidFill>
              </a:defRPr>
            </a:lvl7pPr>
            <a:lvl8pPr marL="475191" indent="-235196">
              <a:spcAft>
                <a:spcPts val="1333"/>
              </a:spcAft>
              <a:defRPr>
                <a:solidFill>
                  <a:schemeClr val="bg1"/>
                </a:solidFill>
              </a:defRPr>
            </a:lvl8pPr>
            <a:lvl9pPr marL="475191" indent="-235196">
              <a:spcAft>
                <a:spcPts val="1333"/>
              </a:spcAft>
              <a:defRPr>
                <a:solidFill>
                  <a:schemeClr val="bg1"/>
                </a:solidFill>
              </a:defRPr>
            </a:lvl9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US" noProof="0" dirty="0"/>
          </a:p>
        </p:txBody>
      </p:sp>
      <p:sp>
        <p:nvSpPr>
          <p:cNvPr id="13" name="CaseCode"/>
          <p:cNvSpPr txBox="1"/>
          <p:nvPr/>
        </p:nvSpPr>
        <p:spPr>
          <a:xfrm>
            <a:off x="6336001" y="6477000"/>
            <a:ext cx="4896560" cy="20005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0" algn="r">
              <a:spcBef>
                <a:spcPts val="0"/>
              </a:spcBef>
              <a:buSzPct val="100000"/>
              <a:buFont typeface="Arial"/>
              <a:buNone/>
            </a:pPr>
            <a:r>
              <a:rPr lang="en-US" sz="650" noProof="0" dirty="0">
                <a:solidFill>
                  <a:schemeClr val="bg1"/>
                </a:solidFill>
              </a:rPr>
              <a:t>Presentation title</a:t>
            </a:r>
            <a:br>
              <a:rPr lang="en-US" sz="650" noProof="0" dirty="0">
                <a:solidFill>
                  <a:schemeClr val="bg1"/>
                </a:solidFill>
              </a:rPr>
            </a:br>
            <a:r>
              <a:rPr lang="en-US" sz="650" noProof="0" dirty="0">
                <a:solidFill>
                  <a:schemeClr val="bg1"/>
                </a:solidFill>
              </a:rPr>
              <a:t>[To edit, click View &gt; Slide Master &gt; Slide master1]</a:t>
            </a:r>
          </a:p>
        </p:txBody>
      </p:sp>
      <p:sp>
        <p:nvSpPr>
          <p:cNvPr id="14" name="Copyright"/>
          <p:cNvSpPr txBox="1"/>
          <p:nvPr/>
        </p:nvSpPr>
        <p:spPr>
          <a:xfrm>
            <a:off x="469901" y="6477001"/>
            <a:ext cx="5355167" cy="10002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0">
              <a:spcBef>
                <a:spcPts val="800"/>
              </a:spcBef>
              <a:buSzPct val="100000"/>
              <a:buFont typeface="Arial"/>
              <a:buNone/>
            </a:pPr>
            <a:r>
              <a:rPr lang="en-US" sz="650" noProof="0" dirty="0">
                <a:solidFill>
                  <a:schemeClr val="bg1"/>
                </a:solidFill>
              </a:rPr>
              <a:t>Copyright © 2017 Deloitte Development LLC. All rights reserved.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382378" y="6477003"/>
            <a:ext cx="307975" cy="10002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0" algn="r">
              <a:spcBef>
                <a:spcPts val="800"/>
              </a:spcBef>
              <a:buSzPct val="100000"/>
              <a:buFont typeface="Arial"/>
              <a:buNone/>
            </a:pPr>
            <a:fld id="{C58DF478-B544-4ED8-9ED4-6A2648E2D233}" type="slidenum">
              <a:rPr lang="en-US" sz="650" noProof="0" smtClean="0">
                <a:solidFill>
                  <a:schemeClr val="bg1"/>
                </a:solidFill>
              </a:rPr>
              <a:pPr marL="0" indent="0" algn="r">
                <a:spcBef>
                  <a:spcPts val="800"/>
                </a:spcBef>
                <a:buSzPct val="100000"/>
                <a:buFont typeface="Arial"/>
                <a:buNone/>
              </a:pPr>
              <a:t>‹nr.›</a:t>
            </a:fld>
            <a:endParaRPr lang="en-US" sz="650" noProof="0" dirty="0">
              <a:solidFill>
                <a:schemeClr val="bg1"/>
              </a:solidFill>
            </a:endParaRPr>
          </a:p>
        </p:txBody>
      </p:sp>
      <p:sp>
        <p:nvSpPr>
          <p:cNvPr id="16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469901" y="736689"/>
            <a:ext cx="11252200" cy="757255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None/>
              <a:defRPr sz="20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 dirty="0"/>
              <a:t>Click to add subtitle</a:t>
            </a:r>
          </a:p>
        </p:txBody>
      </p:sp>
      <p:sp>
        <p:nvSpPr>
          <p:cNvPr id="17" name="Title Placeholder 1"/>
          <p:cNvSpPr>
            <a:spLocks noGrp="1"/>
          </p:cNvSpPr>
          <p:nvPr>
            <p:ph type="title"/>
          </p:nvPr>
        </p:nvSpPr>
        <p:spPr>
          <a:xfrm>
            <a:off x="469901" y="402588"/>
            <a:ext cx="11252200" cy="334102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>
              <a:defRPr sz="2000"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Click to edit Master title style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4043489440"/>
      </p:ext>
    </p:extLst>
  </p:cSld>
  <p:clrMapOvr>
    <a:masterClrMapping/>
  </p:clrMapOvr>
  <p:transition>
    <p:fade/>
  </p:transition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subtitle, 1 column text with char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18"/>
          <p:cNvSpPr>
            <a:spLocks noGrp="1"/>
          </p:cNvSpPr>
          <p:nvPr>
            <p:ph idx="1"/>
          </p:nvPr>
        </p:nvSpPr>
        <p:spPr>
          <a:xfrm>
            <a:off x="467783" y="1665817"/>
            <a:ext cx="5537730" cy="4633384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US" noProof="0" dirty="0"/>
          </a:p>
        </p:txBody>
      </p:sp>
      <p:sp>
        <p:nvSpPr>
          <p:cNvPr id="5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469901" y="736689"/>
            <a:ext cx="11252200" cy="757255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None/>
              <a:defRPr sz="2000" b="0">
                <a:solidFill>
                  <a:srgbClr val="575757"/>
                </a:solidFill>
              </a:defRPr>
            </a:lvl1pPr>
          </a:lstStyle>
          <a:p>
            <a:pPr lvl="0"/>
            <a:r>
              <a:rPr lang="en-US" noProof="0" dirty="0"/>
              <a:t>Click to add subtitle</a:t>
            </a:r>
          </a:p>
        </p:txBody>
      </p:sp>
      <p:sp>
        <p:nvSpPr>
          <p:cNvPr id="6" name="Title Placeholder 1"/>
          <p:cNvSpPr>
            <a:spLocks noGrp="1"/>
          </p:cNvSpPr>
          <p:nvPr>
            <p:ph type="title"/>
          </p:nvPr>
        </p:nvSpPr>
        <p:spPr>
          <a:xfrm>
            <a:off x="469901" y="402588"/>
            <a:ext cx="11252200" cy="334102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>
              <a:defRPr sz="2000"/>
            </a:lvl1pPr>
          </a:lstStyle>
          <a:p>
            <a:r>
              <a:rPr lang="en-US" noProof="0"/>
              <a:t>Click to edit Master title style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554709166"/>
      </p:ext>
    </p:extLst>
  </p:cSld>
  <p:clrMapOvr>
    <a:masterClrMapping/>
  </p:clrMapOvr>
  <p:transition>
    <p:fade/>
  </p:transition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Placeholder 1"/>
          <p:cNvSpPr>
            <a:spLocks noGrp="1"/>
          </p:cNvSpPr>
          <p:nvPr>
            <p:ph type="title"/>
          </p:nvPr>
        </p:nvSpPr>
        <p:spPr>
          <a:xfrm>
            <a:off x="469901" y="402587"/>
            <a:ext cx="11252200" cy="698501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>
              <a:defRPr sz="2000"/>
            </a:lvl1pPr>
          </a:lstStyle>
          <a:p>
            <a:r>
              <a:rPr lang="en-US" noProof="0"/>
              <a:t>Click to edit Master title style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858102111"/>
      </p:ext>
    </p:extLst>
  </p:cSld>
  <p:clrMapOvr>
    <a:masterClrMapping/>
  </p:clrMapOvr>
  <p:transition>
    <p:fade/>
  </p:transition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34785584"/>
      </p:ext>
    </p:extLst>
  </p:cSld>
  <p:clrMapOvr>
    <a:masterClrMapping/>
  </p:clrMapOvr>
  <p:transition>
    <p:fade/>
  </p:transition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En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>
          <a:xfrm>
            <a:off x="475326" y="4102101"/>
            <a:ext cx="8555263" cy="2197101"/>
          </a:xfrm>
        </p:spPr>
        <p:txBody>
          <a:bodyPr anchor="b" anchorCtr="0">
            <a:noAutofit/>
          </a:bodyPr>
          <a:lstStyle>
            <a:lvl1pPr>
              <a:lnSpc>
                <a:spcPct val="100000"/>
              </a:lnSpc>
              <a:spcAft>
                <a:spcPts val="800"/>
              </a:spcAft>
              <a:defRPr sz="900"/>
            </a:lvl1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4" hasCustomPrompt="1"/>
          </p:nvPr>
        </p:nvSpPr>
        <p:spPr>
          <a:xfrm>
            <a:off x="9402597" y="4102100"/>
            <a:ext cx="2319503" cy="1725448"/>
          </a:xfrm>
        </p:spPr>
        <p:txBody>
          <a:bodyPr anchor="ctr" anchorCtr="0"/>
          <a:lstStyle>
            <a:lvl1pPr algn="ctr">
              <a:defRPr sz="1200"/>
            </a:lvl1pPr>
          </a:lstStyle>
          <a:p>
            <a:r>
              <a:rPr lang="en-US" sz="1200" noProof="0" dirty="0"/>
              <a:t>Insert sponsorship mark here</a:t>
            </a:r>
            <a:endParaRPr lang="en-US" noProof="0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5"/>
          </p:nvPr>
        </p:nvSpPr>
        <p:spPr>
          <a:xfrm>
            <a:off x="9402598" y="5935479"/>
            <a:ext cx="2319501" cy="363724"/>
          </a:xfrm>
        </p:spPr>
        <p:txBody>
          <a:bodyPr anchor="b" anchorCtr="0"/>
          <a:lstStyle>
            <a:lvl1pPr>
              <a:lnSpc>
                <a:spcPct val="100000"/>
              </a:lnSpc>
              <a:defRPr sz="1266"/>
            </a:lvl1pPr>
          </a:lstStyle>
          <a:p>
            <a:pPr lvl="0"/>
            <a:r>
              <a:rPr lang="en-US" noProof="0"/>
              <a:t>Click to edit Master text styles</a:t>
            </a:r>
          </a:p>
        </p:txBody>
      </p:sp>
      <p:grpSp>
        <p:nvGrpSpPr>
          <p:cNvPr id="20" name="Group 19"/>
          <p:cNvGrpSpPr>
            <a:grpSpLocks noChangeAspect="1"/>
          </p:cNvGrpSpPr>
          <p:nvPr/>
        </p:nvGrpSpPr>
        <p:grpSpPr>
          <a:xfrm>
            <a:off x="475325" y="457200"/>
            <a:ext cx="1998000" cy="374400"/>
            <a:chOff x="398463" y="404813"/>
            <a:chExt cx="1627187" cy="307976"/>
          </a:xfrm>
          <a:solidFill>
            <a:schemeClr val="tx1"/>
          </a:solidFill>
        </p:grpSpPr>
        <p:sp>
          <p:nvSpPr>
            <p:cNvPr id="21" name="Oval 5"/>
            <p:cNvSpPr>
              <a:spLocks noChangeArrowheads="1"/>
            </p:cNvSpPr>
            <p:nvPr/>
          </p:nvSpPr>
          <p:spPr bwMode="auto">
            <a:xfrm>
              <a:off x="1938338" y="625476"/>
              <a:ext cx="87312" cy="87313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2600" dirty="0">
                <a:solidFill>
                  <a:schemeClr val="bg1"/>
                </a:solidFill>
              </a:endParaRPr>
            </a:p>
          </p:txBody>
        </p:sp>
        <p:sp>
          <p:nvSpPr>
            <p:cNvPr id="22" name="Freeform 6"/>
            <p:cNvSpPr>
              <a:spLocks noEditPoints="1"/>
            </p:cNvSpPr>
            <p:nvPr/>
          </p:nvSpPr>
          <p:spPr bwMode="auto">
            <a:xfrm>
              <a:off x="398463" y="406401"/>
              <a:ext cx="247650" cy="301625"/>
            </a:xfrm>
            <a:custGeom>
              <a:avLst/>
              <a:gdLst>
                <a:gd name="T0" fmla="*/ 287 w 287"/>
                <a:gd name="T1" fmla="*/ 166 h 347"/>
                <a:gd name="T2" fmla="*/ 240 w 287"/>
                <a:gd name="T3" fmla="*/ 300 h 347"/>
                <a:gd name="T4" fmla="*/ 109 w 287"/>
                <a:gd name="T5" fmla="*/ 347 h 347"/>
                <a:gd name="T6" fmla="*/ 0 w 287"/>
                <a:gd name="T7" fmla="*/ 347 h 347"/>
                <a:gd name="T8" fmla="*/ 0 w 287"/>
                <a:gd name="T9" fmla="*/ 0 h 347"/>
                <a:gd name="T10" fmla="*/ 117 w 287"/>
                <a:gd name="T11" fmla="*/ 0 h 347"/>
                <a:gd name="T12" fmla="*/ 243 w 287"/>
                <a:gd name="T13" fmla="*/ 43 h 347"/>
                <a:gd name="T14" fmla="*/ 287 w 287"/>
                <a:gd name="T15" fmla="*/ 166 h 347"/>
                <a:gd name="T16" fmla="*/ 192 w 287"/>
                <a:gd name="T17" fmla="*/ 170 h 347"/>
                <a:gd name="T18" fmla="*/ 174 w 287"/>
                <a:gd name="T19" fmla="*/ 99 h 347"/>
                <a:gd name="T20" fmla="*/ 118 w 287"/>
                <a:gd name="T21" fmla="*/ 76 h 347"/>
                <a:gd name="T22" fmla="*/ 91 w 287"/>
                <a:gd name="T23" fmla="*/ 76 h 347"/>
                <a:gd name="T24" fmla="*/ 91 w 287"/>
                <a:gd name="T25" fmla="*/ 270 h 347"/>
                <a:gd name="T26" fmla="*/ 111 w 287"/>
                <a:gd name="T27" fmla="*/ 270 h 347"/>
                <a:gd name="T28" fmla="*/ 173 w 287"/>
                <a:gd name="T29" fmla="*/ 245 h 347"/>
                <a:gd name="T30" fmla="*/ 192 w 287"/>
                <a:gd name="T31" fmla="*/ 170 h 3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87" h="347">
                  <a:moveTo>
                    <a:pt x="287" y="166"/>
                  </a:moveTo>
                  <a:cubicBezTo>
                    <a:pt x="287" y="224"/>
                    <a:pt x="271" y="269"/>
                    <a:pt x="240" y="300"/>
                  </a:cubicBezTo>
                  <a:cubicBezTo>
                    <a:pt x="209" y="331"/>
                    <a:pt x="165" y="347"/>
                    <a:pt x="109" y="347"/>
                  </a:cubicBezTo>
                  <a:cubicBezTo>
                    <a:pt x="0" y="347"/>
                    <a:pt x="0" y="347"/>
                    <a:pt x="0" y="347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17" y="0"/>
                    <a:pt x="117" y="0"/>
                    <a:pt x="117" y="0"/>
                  </a:cubicBezTo>
                  <a:cubicBezTo>
                    <a:pt x="171" y="0"/>
                    <a:pt x="213" y="15"/>
                    <a:pt x="243" y="43"/>
                  </a:cubicBezTo>
                  <a:cubicBezTo>
                    <a:pt x="272" y="72"/>
                    <a:pt x="287" y="113"/>
                    <a:pt x="287" y="166"/>
                  </a:cubicBezTo>
                  <a:moveTo>
                    <a:pt x="192" y="170"/>
                  </a:moveTo>
                  <a:cubicBezTo>
                    <a:pt x="192" y="138"/>
                    <a:pt x="186" y="114"/>
                    <a:pt x="174" y="99"/>
                  </a:cubicBezTo>
                  <a:cubicBezTo>
                    <a:pt x="161" y="84"/>
                    <a:pt x="143" y="76"/>
                    <a:pt x="118" y="76"/>
                  </a:cubicBezTo>
                  <a:cubicBezTo>
                    <a:pt x="91" y="76"/>
                    <a:pt x="91" y="76"/>
                    <a:pt x="91" y="76"/>
                  </a:cubicBezTo>
                  <a:cubicBezTo>
                    <a:pt x="91" y="270"/>
                    <a:pt x="91" y="270"/>
                    <a:pt x="91" y="270"/>
                  </a:cubicBezTo>
                  <a:cubicBezTo>
                    <a:pt x="111" y="270"/>
                    <a:pt x="111" y="270"/>
                    <a:pt x="111" y="270"/>
                  </a:cubicBezTo>
                  <a:cubicBezTo>
                    <a:pt x="139" y="270"/>
                    <a:pt x="160" y="262"/>
                    <a:pt x="173" y="245"/>
                  </a:cubicBezTo>
                  <a:cubicBezTo>
                    <a:pt x="186" y="229"/>
                    <a:pt x="192" y="204"/>
                    <a:pt x="192" y="17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2600" dirty="0">
                <a:solidFill>
                  <a:schemeClr val="bg1"/>
                </a:solidFill>
              </a:endParaRPr>
            </a:p>
          </p:txBody>
        </p:sp>
        <p:sp>
          <p:nvSpPr>
            <p:cNvPr id="23" name="Rectangle 7"/>
            <p:cNvSpPr>
              <a:spLocks noChangeArrowheads="1"/>
            </p:cNvSpPr>
            <p:nvPr/>
          </p:nvSpPr>
          <p:spPr bwMode="auto">
            <a:xfrm>
              <a:off x="906463" y="404813"/>
              <a:ext cx="74612" cy="3032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2600" dirty="0">
                <a:solidFill>
                  <a:schemeClr val="bg1"/>
                </a:solidFill>
              </a:endParaRPr>
            </a:p>
          </p:txBody>
        </p:sp>
        <p:sp>
          <p:nvSpPr>
            <p:cNvPr id="24" name="Freeform 8"/>
            <p:cNvSpPr>
              <a:spLocks noEditPoints="1"/>
            </p:cNvSpPr>
            <p:nvPr/>
          </p:nvSpPr>
          <p:spPr bwMode="auto">
            <a:xfrm>
              <a:off x="1011238" y="479426"/>
              <a:ext cx="215900" cy="231775"/>
            </a:xfrm>
            <a:custGeom>
              <a:avLst/>
              <a:gdLst>
                <a:gd name="T0" fmla="*/ 252 w 252"/>
                <a:gd name="T1" fmla="*/ 133 h 267"/>
                <a:gd name="T2" fmla="*/ 218 w 252"/>
                <a:gd name="T3" fmla="*/ 232 h 267"/>
                <a:gd name="T4" fmla="*/ 125 w 252"/>
                <a:gd name="T5" fmla="*/ 267 h 267"/>
                <a:gd name="T6" fmla="*/ 34 w 252"/>
                <a:gd name="T7" fmla="*/ 231 h 267"/>
                <a:gd name="T8" fmla="*/ 0 w 252"/>
                <a:gd name="T9" fmla="*/ 133 h 267"/>
                <a:gd name="T10" fmla="*/ 33 w 252"/>
                <a:gd name="T11" fmla="*/ 35 h 267"/>
                <a:gd name="T12" fmla="*/ 127 w 252"/>
                <a:gd name="T13" fmla="*/ 0 h 267"/>
                <a:gd name="T14" fmla="*/ 192 w 252"/>
                <a:gd name="T15" fmla="*/ 16 h 267"/>
                <a:gd name="T16" fmla="*/ 236 w 252"/>
                <a:gd name="T17" fmla="*/ 63 h 267"/>
                <a:gd name="T18" fmla="*/ 252 w 252"/>
                <a:gd name="T19" fmla="*/ 133 h 267"/>
                <a:gd name="T20" fmla="*/ 88 w 252"/>
                <a:gd name="T21" fmla="*/ 133 h 267"/>
                <a:gd name="T22" fmla="*/ 97 w 252"/>
                <a:gd name="T23" fmla="*/ 184 h 267"/>
                <a:gd name="T24" fmla="*/ 126 w 252"/>
                <a:gd name="T25" fmla="*/ 201 h 267"/>
                <a:gd name="T26" fmla="*/ 155 w 252"/>
                <a:gd name="T27" fmla="*/ 184 h 267"/>
                <a:gd name="T28" fmla="*/ 163 w 252"/>
                <a:gd name="T29" fmla="*/ 133 h 267"/>
                <a:gd name="T30" fmla="*/ 155 w 252"/>
                <a:gd name="T31" fmla="*/ 83 h 267"/>
                <a:gd name="T32" fmla="*/ 126 w 252"/>
                <a:gd name="T33" fmla="*/ 66 h 267"/>
                <a:gd name="T34" fmla="*/ 97 w 252"/>
                <a:gd name="T35" fmla="*/ 83 h 267"/>
                <a:gd name="T36" fmla="*/ 88 w 252"/>
                <a:gd name="T37" fmla="*/ 133 h 2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52" h="267">
                  <a:moveTo>
                    <a:pt x="252" y="133"/>
                  </a:moveTo>
                  <a:cubicBezTo>
                    <a:pt x="252" y="175"/>
                    <a:pt x="241" y="208"/>
                    <a:pt x="218" y="232"/>
                  </a:cubicBezTo>
                  <a:cubicBezTo>
                    <a:pt x="196" y="256"/>
                    <a:pt x="165" y="267"/>
                    <a:pt x="125" y="267"/>
                  </a:cubicBezTo>
                  <a:cubicBezTo>
                    <a:pt x="87" y="267"/>
                    <a:pt x="56" y="255"/>
                    <a:pt x="34" y="231"/>
                  </a:cubicBezTo>
                  <a:cubicBezTo>
                    <a:pt x="11" y="207"/>
                    <a:pt x="0" y="174"/>
                    <a:pt x="0" y="133"/>
                  </a:cubicBezTo>
                  <a:cubicBezTo>
                    <a:pt x="0" y="91"/>
                    <a:pt x="11" y="58"/>
                    <a:pt x="33" y="35"/>
                  </a:cubicBezTo>
                  <a:cubicBezTo>
                    <a:pt x="55" y="12"/>
                    <a:pt x="86" y="0"/>
                    <a:pt x="127" y="0"/>
                  </a:cubicBezTo>
                  <a:cubicBezTo>
                    <a:pt x="151" y="0"/>
                    <a:pt x="173" y="5"/>
                    <a:pt x="192" y="16"/>
                  </a:cubicBezTo>
                  <a:cubicBezTo>
                    <a:pt x="211" y="27"/>
                    <a:pt x="226" y="42"/>
                    <a:pt x="236" y="63"/>
                  </a:cubicBezTo>
                  <a:cubicBezTo>
                    <a:pt x="247" y="83"/>
                    <a:pt x="252" y="106"/>
                    <a:pt x="252" y="133"/>
                  </a:cubicBezTo>
                  <a:moveTo>
                    <a:pt x="88" y="133"/>
                  </a:moveTo>
                  <a:cubicBezTo>
                    <a:pt x="88" y="155"/>
                    <a:pt x="91" y="172"/>
                    <a:pt x="97" y="184"/>
                  </a:cubicBezTo>
                  <a:cubicBezTo>
                    <a:pt x="103" y="195"/>
                    <a:pt x="112" y="201"/>
                    <a:pt x="126" y="201"/>
                  </a:cubicBezTo>
                  <a:cubicBezTo>
                    <a:pt x="140" y="201"/>
                    <a:pt x="149" y="195"/>
                    <a:pt x="155" y="184"/>
                  </a:cubicBezTo>
                  <a:cubicBezTo>
                    <a:pt x="160" y="172"/>
                    <a:pt x="163" y="155"/>
                    <a:pt x="163" y="133"/>
                  </a:cubicBezTo>
                  <a:cubicBezTo>
                    <a:pt x="163" y="111"/>
                    <a:pt x="160" y="94"/>
                    <a:pt x="155" y="83"/>
                  </a:cubicBezTo>
                  <a:cubicBezTo>
                    <a:pt x="149" y="72"/>
                    <a:pt x="139" y="66"/>
                    <a:pt x="126" y="66"/>
                  </a:cubicBezTo>
                  <a:cubicBezTo>
                    <a:pt x="112" y="66"/>
                    <a:pt x="103" y="72"/>
                    <a:pt x="97" y="83"/>
                  </a:cubicBezTo>
                  <a:cubicBezTo>
                    <a:pt x="91" y="94"/>
                    <a:pt x="88" y="111"/>
                    <a:pt x="88" y="133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2600" dirty="0">
                <a:solidFill>
                  <a:schemeClr val="bg1"/>
                </a:solidFill>
              </a:endParaRPr>
            </a:p>
          </p:txBody>
        </p:sp>
        <p:sp>
          <p:nvSpPr>
            <p:cNvPr id="25" name="Rectangle 9"/>
            <p:cNvSpPr>
              <a:spLocks noChangeArrowheads="1"/>
            </p:cNvSpPr>
            <p:nvPr/>
          </p:nvSpPr>
          <p:spPr bwMode="auto">
            <a:xfrm>
              <a:off x="1257300" y="482601"/>
              <a:ext cx="74612" cy="2254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2600" dirty="0">
                <a:solidFill>
                  <a:schemeClr val="bg1"/>
                </a:solidFill>
              </a:endParaRPr>
            </a:p>
          </p:txBody>
        </p:sp>
        <p:sp>
          <p:nvSpPr>
            <p:cNvPr id="26" name="Rectangle 10"/>
            <p:cNvSpPr>
              <a:spLocks noChangeArrowheads="1"/>
            </p:cNvSpPr>
            <p:nvPr/>
          </p:nvSpPr>
          <p:spPr bwMode="auto">
            <a:xfrm>
              <a:off x="1257300" y="404813"/>
              <a:ext cx="74612" cy="5080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2600" dirty="0">
                <a:solidFill>
                  <a:schemeClr val="bg1"/>
                </a:solidFill>
              </a:endParaRPr>
            </a:p>
          </p:txBody>
        </p:sp>
        <p:sp>
          <p:nvSpPr>
            <p:cNvPr id="27" name="Freeform 11"/>
            <p:cNvSpPr>
              <a:spLocks/>
            </p:cNvSpPr>
            <p:nvPr/>
          </p:nvSpPr>
          <p:spPr bwMode="auto">
            <a:xfrm>
              <a:off x="1362075" y="411163"/>
              <a:ext cx="158750" cy="300038"/>
            </a:xfrm>
            <a:custGeom>
              <a:avLst/>
              <a:gdLst>
                <a:gd name="T0" fmla="*/ 142 w 184"/>
                <a:gd name="T1" fmla="*/ 274 h 344"/>
                <a:gd name="T2" fmla="*/ 184 w 184"/>
                <a:gd name="T3" fmla="*/ 265 h 344"/>
                <a:gd name="T4" fmla="*/ 184 w 184"/>
                <a:gd name="T5" fmla="*/ 330 h 344"/>
                <a:gd name="T6" fmla="*/ 150 w 184"/>
                <a:gd name="T7" fmla="*/ 341 h 344"/>
                <a:gd name="T8" fmla="*/ 113 w 184"/>
                <a:gd name="T9" fmla="*/ 344 h 344"/>
                <a:gd name="T10" fmla="*/ 50 w 184"/>
                <a:gd name="T11" fmla="*/ 322 h 344"/>
                <a:gd name="T12" fmla="*/ 30 w 184"/>
                <a:gd name="T13" fmla="*/ 255 h 344"/>
                <a:gd name="T14" fmla="*/ 30 w 184"/>
                <a:gd name="T15" fmla="*/ 148 h 344"/>
                <a:gd name="T16" fmla="*/ 0 w 184"/>
                <a:gd name="T17" fmla="*/ 148 h 344"/>
                <a:gd name="T18" fmla="*/ 0 w 184"/>
                <a:gd name="T19" fmla="*/ 81 h 344"/>
                <a:gd name="T20" fmla="*/ 30 w 184"/>
                <a:gd name="T21" fmla="*/ 81 h 344"/>
                <a:gd name="T22" fmla="*/ 30 w 184"/>
                <a:gd name="T23" fmla="*/ 16 h 344"/>
                <a:gd name="T24" fmla="*/ 118 w 184"/>
                <a:gd name="T25" fmla="*/ 0 h 344"/>
                <a:gd name="T26" fmla="*/ 118 w 184"/>
                <a:gd name="T27" fmla="*/ 81 h 344"/>
                <a:gd name="T28" fmla="*/ 174 w 184"/>
                <a:gd name="T29" fmla="*/ 81 h 344"/>
                <a:gd name="T30" fmla="*/ 174 w 184"/>
                <a:gd name="T31" fmla="*/ 148 h 344"/>
                <a:gd name="T32" fmla="*/ 118 w 184"/>
                <a:gd name="T33" fmla="*/ 148 h 344"/>
                <a:gd name="T34" fmla="*/ 118 w 184"/>
                <a:gd name="T35" fmla="*/ 249 h 344"/>
                <a:gd name="T36" fmla="*/ 142 w 184"/>
                <a:gd name="T37" fmla="*/ 274 h 3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84" h="344">
                  <a:moveTo>
                    <a:pt x="142" y="274"/>
                  </a:moveTo>
                  <a:cubicBezTo>
                    <a:pt x="153" y="274"/>
                    <a:pt x="167" y="271"/>
                    <a:pt x="184" y="265"/>
                  </a:cubicBezTo>
                  <a:cubicBezTo>
                    <a:pt x="184" y="330"/>
                    <a:pt x="184" y="330"/>
                    <a:pt x="184" y="330"/>
                  </a:cubicBezTo>
                  <a:cubicBezTo>
                    <a:pt x="172" y="335"/>
                    <a:pt x="161" y="339"/>
                    <a:pt x="150" y="341"/>
                  </a:cubicBezTo>
                  <a:cubicBezTo>
                    <a:pt x="140" y="343"/>
                    <a:pt x="127" y="344"/>
                    <a:pt x="113" y="344"/>
                  </a:cubicBezTo>
                  <a:cubicBezTo>
                    <a:pt x="84" y="344"/>
                    <a:pt x="63" y="337"/>
                    <a:pt x="50" y="322"/>
                  </a:cubicBezTo>
                  <a:cubicBezTo>
                    <a:pt x="37" y="308"/>
                    <a:pt x="30" y="285"/>
                    <a:pt x="30" y="255"/>
                  </a:cubicBezTo>
                  <a:cubicBezTo>
                    <a:pt x="30" y="148"/>
                    <a:pt x="30" y="148"/>
                    <a:pt x="30" y="148"/>
                  </a:cubicBezTo>
                  <a:cubicBezTo>
                    <a:pt x="0" y="148"/>
                    <a:pt x="0" y="148"/>
                    <a:pt x="0" y="148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30" y="81"/>
                    <a:pt x="30" y="81"/>
                    <a:pt x="30" y="81"/>
                  </a:cubicBezTo>
                  <a:cubicBezTo>
                    <a:pt x="30" y="16"/>
                    <a:pt x="30" y="16"/>
                    <a:pt x="30" y="16"/>
                  </a:cubicBezTo>
                  <a:cubicBezTo>
                    <a:pt x="118" y="0"/>
                    <a:pt x="118" y="0"/>
                    <a:pt x="118" y="0"/>
                  </a:cubicBezTo>
                  <a:cubicBezTo>
                    <a:pt x="118" y="81"/>
                    <a:pt x="118" y="81"/>
                    <a:pt x="118" y="81"/>
                  </a:cubicBezTo>
                  <a:cubicBezTo>
                    <a:pt x="174" y="81"/>
                    <a:pt x="174" y="81"/>
                    <a:pt x="174" y="81"/>
                  </a:cubicBezTo>
                  <a:cubicBezTo>
                    <a:pt x="174" y="148"/>
                    <a:pt x="174" y="148"/>
                    <a:pt x="174" y="148"/>
                  </a:cubicBezTo>
                  <a:cubicBezTo>
                    <a:pt x="118" y="148"/>
                    <a:pt x="118" y="148"/>
                    <a:pt x="118" y="148"/>
                  </a:cubicBezTo>
                  <a:cubicBezTo>
                    <a:pt x="118" y="249"/>
                    <a:pt x="118" y="249"/>
                    <a:pt x="118" y="249"/>
                  </a:cubicBezTo>
                  <a:cubicBezTo>
                    <a:pt x="118" y="266"/>
                    <a:pt x="126" y="274"/>
                    <a:pt x="142" y="274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2600" dirty="0">
                <a:solidFill>
                  <a:schemeClr val="bg1"/>
                </a:solidFill>
              </a:endParaRPr>
            </a:p>
          </p:txBody>
        </p:sp>
        <p:sp>
          <p:nvSpPr>
            <p:cNvPr id="28" name="Freeform 12"/>
            <p:cNvSpPr>
              <a:spLocks/>
            </p:cNvSpPr>
            <p:nvPr/>
          </p:nvSpPr>
          <p:spPr bwMode="auto">
            <a:xfrm>
              <a:off x="1535113" y="411163"/>
              <a:ext cx="158750" cy="300038"/>
            </a:xfrm>
            <a:custGeom>
              <a:avLst/>
              <a:gdLst>
                <a:gd name="T0" fmla="*/ 142 w 184"/>
                <a:gd name="T1" fmla="*/ 274 h 344"/>
                <a:gd name="T2" fmla="*/ 184 w 184"/>
                <a:gd name="T3" fmla="*/ 265 h 344"/>
                <a:gd name="T4" fmla="*/ 184 w 184"/>
                <a:gd name="T5" fmla="*/ 330 h 344"/>
                <a:gd name="T6" fmla="*/ 151 w 184"/>
                <a:gd name="T7" fmla="*/ 341 h 344"/>
                <a:gd name="T8" fmla="*/ 114 w 184"/>
                <a:gd name="T9" fmla="*/ 344 h 344"/>
                <a:gd name="T10" fmla="*/ 50 w 184"/>
                <a:gd name="T11" fmla="*/ 322 h 344"/>
                <a:gd name="T12" fmla="*/ 31 w 184"/>
                <a:gd name="T13" fmla="*/ 255 h 344"/>
                <a:gd name="T14" fmla="*/ 31 w 184"/>
                <a:gd name="T15" fmla="*/ 148 h 344"/>
                <a:gd name="T16" fmla="*/ 0 w 184"/>
                <a:gd name="T17" fmla="*/ 148 h 344"/>
                <a:gd name="T18" fmla="*/ 0 w 184"/>
                <a:gd name="T19" fmla="*/ 81 h 344"/>
                <a:gd name="T20" fmla="*/ 31 w 184"/>
                <a:gd name="T21" fmla="*/ 81 h 344"/>
                <a:gd name="T22" fmla="*/ 31 w 184"/>
                <a:gd name="T23" fmla="*/ 15 h 344"/>
                <a:gd name="T24" fmla="*/ 119 w 184"/>
                <a:gd name="T25" fmla="*/ 0 h 344"/>
                <a:gd name="T26" fmla="*/ 119 w 184"/>
                <a:gd name="T27" fmla="*/ 81 h 344"/>
                <a:gd name="T28" fmla="*/ 174 w 184"/>
                <a:gd name="T29" fmla="*/ 81 h 344"/>
                <a:gd name="T30" fmla="*/ 174 w 184"/>
                <a:gd name="T31" fmla="*/ 148 h 344"/>
                <a:gd name="T32" fmla="*/ 119 w 184"/>
                <a:gd name="T33" fmla="*/ 148 h 344"/>
                <a:gd name="T34" fmla="*/ 119 w 184"/>
                <a:gd name="T35" fmla="*/ 249 h 344"/>
                <a:gd name="T36" fmla="*/ 142 w 184"/>
                <a:gd name="T37" fmla="*/ 274 h 3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84" h="344">
                  <a:moveTo>
                    <a:pt x="142" y="274"/>
                  </a:moveTo>
                  <a:cubicBezTo>
                    <a:pt x="154" y="274"/>
                    <a:pt x="168" y="271"/>
                    <a:pt x="184" y="265"/>
                  </a:cubicBezTo>
                  <a:cubicBezTo>
                    <a:pt x="184" y="330"/>
                    <a:pt x="184" y="330"/>
                    <a:pt x="184" y="330"/>
                  </a:cubicBezTo>
                  <a:cubicBezTo>
                    <a:pt x="173" y="335"/>
                    <a:pt x="161" y="339"/>
                    <a:pt x="151" y="341"/>
                  </a:cubicBezTo>
                  <a:cubicBezTo>
                    <a:pt x="140" y="343"/>
                    <a:pt x="128" y="344"/>
                    <a:pt x="114" y="344"/>
                  </a:cubicBezTo>
                  <a:cubicBezTo>
                    <a:pt x="84" y="344"/>
                    <a:pt x="63" y="337"/>
                    <a:pt x="50" y="322"/>
                  </a:cubicBezTo>
                  <a:cubicBezTo>
                    <a:pt x="37" y="308"/>
                    <a:pt x="31" y="285"/>
                    <a:pt x="31" y="255"/>
                  </a:cubicBezTo>
                  <a:cubicBezTo>
                    <a:pt x="31" y="148"/>
                    <a:pt x="31" y="148"/>
                    <a:pt x="31" y="148"/>
                  </a:cubicBezTo>
                  <a:cubicBezTo>
                    <a:pt x="0" y="148"/>
                    <a:pt x="0" y="148"/>
                    <a:pt x="0" y="148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31" y="81"/>
                    <a:pt x="31" y="81"/>
                    <a:pt x="31" y="81"/>
                  </a:cubicBezTo>
                  <a:cubicBezTo>
                    <a:pt x="31" y="15"/>
                    <a:pt x="31" y="15"/>
                    <a:pt x="31" y="15"/>
                  </a:cubicBezTo>
                  <a:cubicBezTo>
                    <a:pt x="119" y="0"/>
                    <a:pt x="119" y="0"/>
                    <a:pt x="119" y="0"/>
                  </a:cubicBezTo>
                  <a:cubicBezTo>
                    <a:pt x="119" y="81"/>
                    <a:pt x="119" y="81"/>
                    <a:pt x="119" y="81"/>
                  </a:cubicBezTo>
                  <a:cubicBezTo>
                    <a:pt x="174" y="81"/>
                    <a:pt x="174" y="81"/>
                    <a:pt x="174" y="81"/>
                  </a:cubicBezTo>
                  <a:cubicBezTo>
                    <a:pt x="174" y="148"/>
                    <a:pt x="174" y="148"/>
                    <a:pt x="174" y="148"/>
                  </a:cubicBezTo>
                  <a:cubicBezTo>
                    <a:pt x="119" y="148"/>
                    <a:pt x="119" y="148"/>
                    <a:pt x="119" y="148"/>
                  </a:cubicBezTo>
                  <a:cubicBezTo>
                    <a:pt x="119" y="249"/>
                    <a:pt x="119" y="249"/>
                    <a:pt x="119" y="249"/>
                  </a:cubicBezTo>
                  <a:cubicBezTo>
                    <a:pt x="119" y="266"/>
                    <a:pt x="127" y="274"/>
                    <a:pt x="142" y="274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2600" dirty="0">
                <a:solidFill>
                  <a:schemeClr val="bg1"/>
                </a:solidFill>
              </a:endParaRPr>
            </a:p>
          </p:txBody>
        </p:sp>
        <p:sp>
          <p:nvSpPr>
            <p:cNvPr id="29" name="Freeform 13"/>
            <p:cNvSpPr>
              <a:spLocks noEditPoints="1"/>
            </p:cNvSpPr>
            <p:nvPr/>
          </p:nvSpPr>
          <p:spPr bwMode="auto">
            <a:xfrm>
              <a:off x="1709738" y="479426"/>
              <a:ext cx="211137" cy="231775"/>
            </a:xfrm>
            <a:custGeom>
              <a:avLst/>
              <a:gdLst>
                <a:gd name="T0" fmla="*/ 213 w 244"/>
                <a:gd name="T1" fmla="*/ 30 h 267"/>
                <a:gd name="T2" fmla="*/ 125 w 244"/>
                <a:gd name="T3" fmla="*/ 0 h 267"/>
                <a:gd name="T4" fmla="*/ 33 w 244"/>
                <a:gd name="T5" fmla="*/ 35 h 267"/>
                <a:gd name="T6" fmla="*/ 0 w 244"/>
                <a:gd name="T7" fmla="*/ 135 h 267"/>
                <a:gd name="T8" fmla="*/ 35 w 244"/>
                <a:gd name="T9" fmla="*/ 233 h 267"/>
                <a:gd name="T10" fmla="*/ 133 w 244"/>
                <a:gd name="T11" fmla="*/ 267 h 267"/>
                <a:gd name="T12" fmla="*/ 185 w 244"/>
                <a:gd name="T13" fmla="*/ 263 h 267"/>
                <a:gd name="T14" fmla="*/ 227 w 244"/>
                <a:gd name="T15" fmla="*/ 249 h 267"/>
                <a:gd name="T16" fmla="*/ 214 w 244"/>
                <a:gd name="T17" fmla="*/ 190 h 267"/>
                <a:gd name="T18" fmla="*/ 186 w 244"/>
                <a:gd name="T19" fmla="*/ 200 h 267"/>
                <a:gd name="T20" fmla="*/ 144 w 244"/>
                <a:gd name="T21" fmla="*/ 204 h 267"/>
                <a:gd name="T22" fmla="*/ 104 w 244"/>
                <a:gd name="T23" fmla="*/ 192 h 267"/>
                <a:gd name="T24" fmla="*/ 88 w 244"/>
                <a:gd name="T25" fmla="*/ 158 h 267"/>
                <a:gd name="T26" fmla="*/ 244 w 244"/>
                <a:gd name="T27" fmla="*/ 158 h 267"/>
                <a:gd name="T28" fmla="*/ 244 w 244"/>
                <a:gd name="T29" fmla="*/ 118 h 267"/>
                <a:gd name="T30" fmla="*/ 213 w 244"/>
                <a:gd name="T31" fmla="*/ 30 h 267"/>
                <a:gd name="T32" fmla="*/ 90 w 244"/>
                <a:gd name="T33" fmla="*/ 102 h 267"/>
                <a:gd name="T34" fmla="*/ 102 w 244"/>
                <a:gd name="T35" fmla="*/ 70 h 267"/>
                <a:gd name="T36" fmla="*/ 128 w 244"/>
                <a:gd name="T37" fmla="*/ 61 h 267"/>
                <a:gd name="T38" fmla="*/ 155 w 244"/>
                <a:gd name="T39" fmla="*/ 72 h 267"/>
                <a:gd name="T40" fmla="*/ 165 w 244"/>
                <a:gd name="T41" fmla="*/ 102 h 267"/>
                <a:gd name="T42" fmla="*/ 90 w 244"/>
                <a:gd name="T43" fmla="*/ 102 h 2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44" h="267">
                  <a:moveTo>
                    <a:pt x="213" y="30"/>
                  </a:moveTo>
                  <a:cubicBezTo>
                    <a:pt x="192" y="10"/>
                    <a:pt x="163" y="0"/>
                    <a:pt x="125" y="0"/>
                  </a:cubicBezTo>
                  <a:cubicBezTo>
                    <a:pt x="85" y="0"/>
                    <a:pt x="54" y="12"/>
                    <a:pt x="33" y="35"/>
                  </a:cubicBezTo>
                  <a:cubicBezTo>
                    <a:pt x="11" y="58"/>
                    <a:pt x="0" y="92"/>
                    <a:pt x="0" y="135"/>
                  </a:cubicBezTo>
                  <a:cubicBezTo>
                    <a:pt x="0" y="178"/>
                    <a:pt x="12" y="210"/>
                    <a:pt x="35" y="233"/>
                  </a:cubicBezTo>
                  <a:cubicBezTo>
                    <a:pt x="59" y="256"/>
                    <a:pt x="91" y="267"/>
                    <a:pt x="133" y="267"/>
                  </a:cubicBezTo>
                  <a:cubicBezTo>
                    <a:pt x="153" y="267"/>
                    <a:pt x="171" y="266"/>
                    <a:pt x="185" y="263"/>
                  </a:cubicBezTo>
                  <a:cubicBezTo>
                    <a:pt x="200" y="261"/>
                    <a:pt x="214" y="256"/>
                    <a:pt x="227" y="249"/>
                  </a:cubicBezTo>
                  <a:cubicBezTo>
                    <a:pt x="214" y="190"/>
                    <a:pt x="214" y="190"/>
                    <a:pt x="214" y="190"/>
                  </a:cubicBezTo>
                  <a:cubicBezTo>
                    <a:pt x="204" y="194"/>
                    <a:pt x="195" y="197"/>
                    <a:pt x="186" y="200"/>
                  </a:cubicBezTo>
                  <a:cubicBezTo>
                    <a:pt x="173" y="202"/>
                    <a:pt x="159" y="204"/>
                    <a:pt x="144" y="204"/>
                  </a:cubicBezTo>
                  <a:cubicBezTo>
                    <a:pt x="127" y="204"/>
                    <a:pt x="114" y="200"/>
                    <a:pt x="104" y="192"/>
                  </a:cubicBezTo>
                  <a:cubicBezTo>
                    <a:pt x="94" y="183"/>
                    <a:pt x="89" y="172"/>
                    <a:pt x="88" y="158"/>
                  </a:cubicBezTo>
                  <a:cubicBezTo>
                    <a:pt x="244" y="158"/>
                    <a:pt x="244" y="158"/>
                    <a:pt x="244" y="158"/>
                  </a:cubicBezTo>
                  <a:cubicBezTo>
                    <a:pt x="244" y="118"/>
                    <a:pt x="244" y="118"/>
                    <a:pt x="244" y="118"/>
                  </a:cubicBezTo>
                  <a:cubicBezTo>
                    <a:pt x="244" y="80"/>
                    <a:pt x="234" y="51"/>
                    <a:pt x="213" y="30"/>
                  </a:cubicBezTo>
                  <a:moveTo>
                    <a:pt x="90" y="102"/>
                  </a:moveTo>
                  <a:cubicBezTo>
                    <a:pt x="91" y="87"/>
                    <a:pt x="95" y="77"/>
                    <a:pt x="102" y="70"/>
                  </a:cubicBezTo>
                  <a:cubicBezTo>
                    <a:pt x="109" y="64"/>
                    <a:pt x="118" y="61"/>
                    <a:pt x="128" y="61"/>
                  </a:cubicBezTo>
                  <a:cubicBezTo>
                    <a:pt x="139" y="61"/>
                    <a:pt x="148" y="64"/>
                    <a:pt x="155" y="72"/>
                  </a:cubicBezTo>
                  <a:cubicBezTo>
                    <a:pt x="161" y="79"/>
                    <a:pt x="165" y="89"/>
                    <a:pt x="165" y="102"/>
                  </a:cubicBezTo>
                  <a:lnTo>
                    <a:pt x="90" y="1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2600" dirty="0">
                <a:solidFill>
                  <a:schemeClr val="bg1"/>
                </a:solidFill>
              </a:endParaRPr>
            </a:p>
          </p:txBody>
        </p:sp>
        <p:sp>
          <p:nvSpPr>
            <p:cNvPr id="30" name="Freeform 14"/>
            <p:cNvSpPr>
              <a:spLocks noEditPoints="1"/>
            </p:cNvSpPr>
            <p:nvPr/>
          </p:nvSpPr>
          <p:spPr bwMode="auto">
            <a:xfrm>
              <a:off x="668338" y="479426"/>
              <a:ext cx="209550" cy="231775"/>
            </a:xfrm>
            <a:custGeom>
              <a:avLst/>
              <a:gdLst>
                <a:gd name="T0" fmla="*/ 212 w 243"/>
                <a:gd name="T1" fmla="*/ 30 h 267"/>
                <a:gd name="T2" fmla="*/ 124 w 243"/>
                <a:gd name="T3" fmla="*/ 0 h 267"/>
                <a:gd name="T4" fmla="*/ 32 w 243"/>
                <a:gd name="T5" fmla="*/ 35 h 267"/>
                <a:gd name="T6" fmla="*/ 0 w 243"/>
                <a:gd name="T7" fmla="*/ 135 h 267"/>
                <a:gd name="T8" fmla="*/ 35 w 243"/>
                <a:gd name="T9" fmla="*/ 233 h 267"/>
                <a:gd name="T10" fmla="*/ 132 w 243"/>
                <a:gd name="T11" fmla="*/ 267 h 267"/>
                <a:gd name="T12" fmla="*/ 184 w 243"/>
                <a:gd name="T13" fmla="*/ 263 h 267"/>
                <a:gd name="T14" fmla="*/ 227 w 243"/>
                <a:gd name="T15" fmla="*/ 249 h 267"/>
                <a:gd name="T16" fmla="*/ 213 w 243"/>
                <a:gd name="T17" fmla="*/ 190 h 267"/>
                <a:gd name="T18" fmla="*/ 185 w 243"/>
                <a:gd name="T19" fmla="*/ 200 h 267"/>
                <a:gd name="T20" fmla="*/ 143 w 243"/>
                <a:gd name="T21" fmla="*/ 204 h 267"/>
                <a:gd name="T22" fmla="*/ 103 w 243"/>
                <a:gd name="T23" fmla="*/ 192 h 267"/>
                <a:gd name="T24" fmla="*/ 88 w 243"/>
                <a:gd name="T25" fmla="*/ 158 h 267"/>
                <a:gd name="T26" fmla="*/ 243 w 243"/>
                <a:gd name="T27" fmla="*/ 158 h 267"/>
                <a:gd name="T28" fmla="*/ 243 w 243"/>
                <a:gd name="T29" fmla="*/ 118 h 267"/>
                <a:gd name="T30" fmla="*/ 212 w 243"/>
                <a:gd name="T31" fmla="*/ 30 h 267"/>
                <a:gd name="T32" fmla="*/ 89 w 243"/>
                <a:gd name="T33" fmla="*/ 102 h 267"/>
                <a:gd name="T34" fmla="*/ 102 w 243"/>
                <a:gd name="T35" fmla="*/ 70 h 267"/>
                <a:gd name="T36" fmla="*/ 127 w 243"/>
                <a:gd name="T37" fmla="*/ 61 h 267"/>
                <a:gd name="T38" fmla="*/ 154 w 243"/>
                <a:gd name="T39" fmla="*/ 72 h 267"/>
                <a:gd name="T40" fmla="*/ 164 w 243"/>
                <a:gd name="T41" fmla="*/ 102 h 267"/>
                <a:gd name="T42" fmla="*/ 89 w 243"/>
                <a:gd name="T43" fmla="*/ 102 h 2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43" h="267">
                  <a:moveTo>
                    <a:pt x="212" y="30"/>
                  </a:moveTo>
                  <a:cubicBezTo>
                    <a:pt x="191" y="10"/>
                    <a:pt x="162" y="0"/>
                    <a:pt x="124" y="0"/>
                  </a:cubicBezTo>
                  <a:cubicBezTo>
                    <a:pt x="84" y="0"/>
                    <a:pt x="53" y="12"/>
                    <a:pt x="32" y="35"/>
                  </a:cubicBezTo>
                  <a:cubicBezTo>
                    <a:pt x="10" y="58"/>
                    <a:pt x="0" y="92"/>
                    <a:pt x="0" y="135"/>
                  </a:cubicBezTo>
                  <a:cubicBezTo>
                    <a:pt x="0" y="178"/>
                    <a:pt x="11" y="210"/>
                    <a:pt x="35" y="233"/>
                  </a:cubicBezTo>
                  <a:cubicBezTo>
                    <a:pt x="58" y="256"/>
                    <a:pt x="90" y="267"/>
                    <a:pt x="132" y="267"/>
                  </a:cubicBezTo>
                  <a:cubicBezTo>
                    <a:pt x="153" y="267"/>
                    <a:pt x="170" y="266"/>
                    <a:pt x="184" y="263"/>
                  </a:cubicBezTo>
                  <a:cubicBezTo>
                    <a:pt x="199" y="261"/>
                    <a:pt x="213" y="256"/>
                    <a:pt x="227" y="249"/>
                  </a:cubicBezTo>
                  <a:cubicBezTo>
                    <a:pt x="213" y="190"/>
                    <a:pt x="213" y="190"/>
                    <a:pt x="213" y="190"/>
                  </a:cubicBezTo>
                  <a:cubicBezTo>
                    <a:pt x="203" y="194"/>
                    <a:pt x="194" y="197"/>
                    <a:pt x="185" y="200"/>
                  </a:cubicBezTo>
                  <a:cubicBezTo>
                    <a:pt x="172" y="202"/>
                    <a:pt x="158" y="204"/>
                    <a:pt x="143" y="204"/>
                  </a:cubicBezTo>
                  <a:cubicBezTo>
                    <a:pt x="126" y="204"/>
                    <a:pt x="113" y="200"/>
                    <a:pt x="103" y="192"/>
                  </a:cubicBezTo>
                  <a:cubicBezTo>
                    <a:pt x="93" y="183"/>
                    <a:pt x="88" y="172"/>
                    <a:pt x="88" y="158"/>
                  </a:cubicBezTo>
                  <a:cubicBezTo>
                    <a:pt x="243" y="158"/>
                    <a:pt x="243" y="158"/>
                    <a:pt x="243" y="158"/>
                  </a:cubicBezTo>
                  <a:cubicBezTo>
                    <a:pt x="243" y="118"/>
                    <a:pt x="243" y="118"/>
                    <a:pt x="243" y="118"/>
                  </a:cubicBezTo>
                  <a:cubicBezTo>
                    <a:pt x="243" y="80"/>
                    <a:pt x="233" y="51"/>
                    <a:pt x="212" y="30"/>
                  </a:cubicBezTo>
                  <a:moveTo>
                    <a:pt x="89" y="102"/>
                  </a:moveTo>
                  <a:cubicBezTo>
                    <a:pt x="91" y="87"/>
                    <a:pt x="95" y="77"/>
                    <a:pt x="102" y="70"/>
                  </a:cubicBezTo>
                  <a:cubicBezTo>
                    <a:pt x="108" y="64"/>
                    <a:pt x="117" y="61"/>
                    <a:pt x="127" y="61"/>
                  </a:cubicBezTo>
                  <a:cubicBezTo>
                    <a:pt x="138" y="61"/>
                    <a:pt x="147" y="64"/>
                    <a:pt x="154" y="72"/>
                  </a:cubicBezTo>
                  <a:cubicBezTo>
                    <a:pt x="160" y="79"/>
                    <a:pt x="164" y="89"/>
                    <a:pt x="164" y="102"/>
                  </a:cubicBezTo>
                  <a:lnTo>
                    <a:pt x="89" y="1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2600" dirty="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955797591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2_Divider - Deloitte dark green">
    <p:bg bwMode="gray">
      <p:bgPr>
        <a:solidFill>
          <a:srgbClr val="0037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gray">
          <a:xfrm>
            <a:off x="501651" y="1705670"/>
            <a:ext cx="7315200" cy="1592404"/>
          </a:xfrm>
        </p:spPr>
        <p:txBody>
          <a:bodyPr anchor="b">
            <a:normAutofit/>
          </a:bodyPr>
          <a:lstStyle>
            <a:lvl1pPr>
              <a:lnSpc>
                <a:spcPct val="95000"/>
              </a:lnSpc>
              <a:defRPr sz="3000" b="1">
                <a:solidFill>
                  <a:schemeClr val="bg1"/>
                </a:solidFill>
                <a:latin typeface="Open Sans Light" panose="020B03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US" noProof="0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278763664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</p15:sldGuideLst>
    </p:ext>
  </p:extLst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/>
              <a:t>Click to edit Master title style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864254288"/>
      </p:ext>
    </p:extLst>
  </p:cSld>
  <p:clrMapOvr>
    <a:masterClrMapping/>
  </p:clrMapOvr>
  <p:transition>
    <p:fade/>
  </p:transition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6000" b="0" i="0">
                <a:solidFill>
                  <a:srgbClr val="25880D"/>
                </a:solidFill>
                <a:latin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endParaRPr dirty="0"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1500" b="0" i="0">
                <a:solidFill>
                  <a:schemeClr val="tx1"/>
                </a:solidFill>
                <a:latin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endParaRPr dirty="0"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dirty="0"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5/19/2025</a:t>
            </a:fld>
            <a:endParaRPr lang="en-US" dirty="0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t>‹nr.›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988673880"/>
      </p:ext>
    </p:extLst>
  </p:cSld>
  <p:clrMapOvr>
    <a:masterClrMapping/>
  </p:clrMapOvr>
  <p:transition>
    <p:fade/>
  </p:transition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348F58-AB9B-444B-8861-6CBCAE7D187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AEB0513-FB49-476D-8A43-DA5EAE6D3D2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2316759-BCD3-4F26-8885-3E67860730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C76788-7468-42B9-B17F-5C4EFA7F31D8}" type="datetimeFigureOut">
              <a:rPr lang="en-IN" smtClean="0"/>
              <a:t>19-05-2025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E6170FF-37EF-46C8-A504-3A7504F346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59FC26A-872A-4867-AE03-FA09A76CB3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02B6BC-3C59-4360-B88E-DDB54CE07416}" type="slidenum">
              <a:rPr lang="en-IN" smtClean="0"/>
              <a:t>‹nr.›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2010947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 - Deloitte green accent 1">
    <p:bg bwMode="gray"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gray">
          <a:xfrm>
            <a:off x="463296" y="1728217"/>
            <a:ext cx="11271504" cy="1592403"/>
          </a:xfrm>
          <a:prstGeom prst="rect">
            <a:avLst/>
          </a:prstGeom>
        </p:spPr>
        <p:txBody>
          <a:bodyPr anchor="b"/>
          <a:lstStyle>
            <a:lvl1pPr>
              <a:lnSpc>
                <a:spcPct val="95000"/>
              </a:lnSpc>
              <a:defRPr sz="3600" b="1">
                <a:solidFill>
                  <a:schemeClr val="bg1"/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US" noProof="0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 bwMode="gray">
          <a:xfrm>
            <a:off x="463296" y="3474720"/>
            <a:ext cx="11271504" cy="1566532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95000"/>
              </a:lnSpc>
              <a:spcAft>
                <a:spcPts val="0"/>
              </a:spcAft>
              <a:buNone/>
              <a:defRPr sz="3600">
                <a:solidFill>
                  <a:schemeClr val="bg1"/>
                </a:solidFill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8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noProof="0" dirty="0"/>
              <a:t>Click to edit Master text styles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71386E3-7822-4155-91DC-3E38D96ED6CE}"/>
              </a:ext>
            </a:extLst>
          </p:cNvPr>
          <p:cNvSpPr txBox="1"/>
          <p:nvPr userDrawn="1"/>
        </p:nvSpPr>
        <p:spPr>
          <a:xfrm>
            <a:off x="11426826" y="6519673"/>
            <a:ext cx="307975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0" algn="r">
              <a:spcBef>
                <a:spcPts val="450"/>
              </a:spcBef>
              <a:buSzPct val="100000"/>
              <a:buFont typeface="Arial"/>
              <a:buNone/>
            </a:pPr>
            <a:fld id="{C58DF478-B544-4ED8-9ED4-6A2648E2D233}" type="slidenum">
              <a:rPr lang="en-US" sz="800" noProof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pPr marL="0" indent="0" algn="r">
                <a:spcBef>
                  <a:spcPts val="450"/>
                </a:spcBef>
                <a:buSzPct val="100000"/>
                <a:buFont typeface="Arial"/>
                <a:buNone/>
              </a:pPr>
              <a:t>‹nr.›</a:t>
            </a:fld>
            <a:endParaRPr lang="en-US" sz="800" noProof="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521971579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B8E5C4-8A10-401F-BAF6-D014F29707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CEE6342-133A-4CCE-9B23-B6281FD13B7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2C3AD76-EAB2-4B9B-88F9-EF57383B1D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C76788-7468-42B9-B17F-5C4EFA7F31D8}" type="datetimeFigureOut">
              <a:rPr lang="en-IN" smtClean="0"/>
              <a:t>19-05-2025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F347892-A256-4D4B-B21A-6E6CC54869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D46BCD5-F02B-49FC-B9B2-C02C10BE06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02B6BC-3C59-4360-B88E-DDB54CE07416}" type="slidenum">
              <a:rPr lang="en-IN" smtClean="0"/>
              <a:t>‹nr.›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187683687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3553AF-4248-41EF-9669-0DED9D9681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A21D4A4-2F97-4148-BF15-2F0EDB9979C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598AE25-64EA-4ADB-9494-43769A96AE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C76788-7468-42B9-B17F-5C4EFA7F31D8}" type="datetimeFigureOut">
              <a:rPr lang="en-IN" smtClean="0"/>
              <a:t>19-05-2025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F46168C-F128-49CB-B746-2875030D67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9A6C8A2-7314-4735-9192-4954BE7785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02B6BC-3C59-4360-B88E-DDB54CE07416}" type="slidenum">
              <a:rPr lang="en-IN" smtClean="0"/>
              <a:t>‹nr.›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879498961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3D2736-417A-42EB-A10C-57C719979A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05DF56A-5440-4E4D-8D98-FBFBDB6874A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5DDB7F0-8C18-42AF-BC64-7CF6DD3571B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2FBE6FC-D6A2-4563-837A-74DDC78ABA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C76788-7468-42B9-B17F-5C4EFA7F31D8}" type="datetimeFigureOut">
              <a:rPr lang="en-IN" smtClean="0"/>
              <a:t>19-05-2025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2CDBF55-6A9A-4D46-982F-6693BEEBE5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A78037C-A893-4D81-B838-2109EC8905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02B6BC-3C59-4360-B88E-DDB54CE07416}" type="slidenum">
              <a:rPr lang="en-IN" smtClean="0"/>
              <a:t>‹nr.›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89608699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64FEA4-9061-4A98-9C01-029E82A0C2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14A319B-65B4-487A-99D9-C4E4917D0AA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31F00C4-B94B-4289-B130-48B3F3A8C4D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7DA3743-BE8D-4777-ACFF-C01C2D2066E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C9C36DB-7C5D-44D9-AA93-4D65B1518C8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EA29367-FAD2-4B6D-AE9F-9948188534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C76788-7468-42B9-B17F-5C4EFA7F31D8}" type="datetimeFigureOut">
              <a:rPr lang="en-IN" smtClean="0"/>
              <a:t>19-05-2025</a:t>
            </a:fld>
            <a:endParaRPr lang="en-IN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55BB6CD-C05A-4F11-873E-EE4DE6FFC9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8873F82-D855-4668-A9E1-4499B18246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02B6BC-3C59-4360-B88E-DDB54CE07416}" type="slidenum">
              <a:rPr lang="en-IN" smtClean="0"/>
              <a:t>‹nr.›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859986713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E3C7B0-015F-49E8-8193-8249D884AC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2844CA8-0729-4DC9-BFCD-87A74A02DA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C76788-7468-42B9-B17F-5C4EFA7F31D8}" type="datetimeFigureOut">
              <a:rPr lang="en-IN" smtClean="0"/>
              <a:t>19-05-2025</a:t>
            </a:fld>
            <a:endParaRPr lang="en-IN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45220C4-3F28-4134-919C-7FE0C4D5E9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7691F07-4C02-4EE4-9EF1-246630C49D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02B6BC-3C59-4360-B88E-DDB54CE07416}" type="slidenum">
              <a:rPr lang="en-IN" smtClean="0"/>
              <a:t>‹nr.›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578125046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7098AF7-3B10-4CC9-988B-782B4D542B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C76788-7468-42B9-B17F-5C4EFA7F31D8}" type="datetimeFigureOut">
              <a:rPr lang="en-IN" smtClean="0"/>
              <a:t>19-05-2025</a:t>
            </a:fld>
            <a:endParaRPr lang="en-IN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89A18DC-DADA-48FC-ACC5-EB31314981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BE00A20-8209-49EA-8C5E-E1202E8288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02B6BC-3C59-4360-B88E-DDB54CE07416}" type="slidenum">
              <a:rPr lang="en-IN" smtClean="0"/>
              <a:t>‹nr.›</a:t>
            </a:fld>
            <a:endParaRPr lang="en-IN"/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6D411195-9617-41D1-A0F8-0846FA69AFF8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7227683" cy="6858000"/>
          </a:xfrm>
          <a:custGeom>
            <a:avLst/>
            <a:gdLst>
              <a:gd name="connsiteX0" fmla="*/ 0 w 7227683"/>
              <a:gd name="connsiteY0" fmla="*/ 0 h 6858000"/>
              <a:gd name="connsiteX1" fmla="*/ 40369 w 7227683"/>
              <a:gd name="connsiteY1" fmla="*/ 0 h 6858000"/>
              <a:gd name="connsiteX2" fmla="*/ 40423 w 7227683"/>
              <a:gd name="connsiteY2" fmla="*/ 2 h 6858000"/>
              <a:gd name="connsiteX3" fmla="*/ 6096000 w 7227683"/>
              <a:gd name="connsiteY3" fmla="*/ 2 h 6858000"/>
              <a:gd name="connsiteX4" fmla="*/ 6096000 w 7227683"/>
              <a:gd name="connsiteY4" fmla="*/ 2297317 h 6858000"/>
              <a:gd name="connsiteX5" fmla="*/ 7227683 w 7227683"/>
              <a:gd name="connsiteY5" fmla="*/ 3429000 h 6858000"/>
              <a:gd name="connsiteX6" fmla="*/ 6096000 w 7227683"/>
              <a:gd name="connsiteY6" fmla="*/ 4560683 h 6858000"/>
              <a:gd name="connsiteX7" fmla="*/ 6096000 w 7227683"/>
              <a:gd name="connsiteY7" fmla="*/ 6858000 h 6858000"/>
              <a:gd name="connsiteX8" fmla="*/ 0 w 7227683"/>
              <a:gd name="connsiteY8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227683" h="6858000">
                <a:moveTo>
                  <a:pt x="0" y="0"/>
                </a:moveTo>
                <a:lnTo>
                  <a:pt x="40369" y="0"/>
                </a:lnTo>
                <a:lnTo>
                  <a:pt x="40423" y="2"/>
                </a:lnTo>
                <a:lnTo>
                  <a:pt x="6096000" y="2"/>
                </a:lnTo>
                <a:lnTo>
                  <a:pt x="6096000" y="2297317"/>
                </a:lnTo>
                <a:lnTo>
                  <a:pt x="7227683" y="3429000"/>
                </a:lnTo>
                <a:lnTo>
                  <a:pt x="6096000" y="4560683"/>
                </a:lnTo>
                <a:lnTo>
                  <a:pt x="6096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effectLst/>
        </p:spPr>
        <p:txBody>
          <a:bodyPr wrap="square" anchor="ctr">
            <a:noAutofit/>
          </a:bodyPr>
          <a:lstStyle>
            <a:lvl1pPr marL="0" marR="0" indent="0" algn="ctr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/>
            </a:lvl1pPr>
          </a:lstStyle>
          <a:p>
            <a:r>
              <a:rPr lang="en-US" altLang="ko-KR"/>
              <a:t>Your Picture Here And Send To Back</a:t>
            </a:r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493984457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7E3F18-357A-4B81-9710-B5EBFC8477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AFEA06-74F5-4436-B019-49ADB107F11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947FDAA-B3F6-4452-AD7C-B732D93B9CB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1D9263E-05AA-4B0A-B5AB-BAD6E6569E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C76788-7468-42B9-B17F-5C4EFA7F31D8}" type="datetimeFigureOut">
              <a:rPr lang="en-IN" smtClean="0"/>
              <a:t>19-05-2025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F7A73DE-E3C5-4140-841E-A54932BF0A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98AF902-C437-4328-A73E-A0D1544E6E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02B6BC-3C59-4360-B88E-DDB54CE07416}" type="slidenum">
              <a:rPr lang="en-IN" smtClean="0"/>
              <a:t>‹nr.›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146720789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A1E689-9883-4DE4-98DD-D19ED58D7E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7C6B8E0-709B-4B72-82F2-9DA381DDE2B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A54934D-0337-4B54-BDBF-61C06092D35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7AFA9D3-3E67-456A-9C20-9212849891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C76788-7468-42B9-B17F-5C4EFA7F31D8}" type="datetimeFigureOut">
              <a:rPr lang="en-IN" smtClean="0"/>
              <a:t>19-05-2025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52C516B-BAF4-4314-98F9-1EE2F02F28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C9B8A48-2048-4C5D-B365-BF59CBC4C1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02B6BC-3C59-4360-B88E-DDB54CE07416}" type="slidenum">
              <a:rPr lang="en-IN" smtClean="0"/>
              <a:t>‹nr.›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536970630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0A1756-83A0-4C83-A813-6D784901A3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1381DBA-4C1E-41BC-8E0F-3033FE2E4C0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A11F7DD-B8A9-49F5-9F2E-C619EF9AF5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C76788-7468-42B9-B17F-5C4EFA7F31D8}" type="datetimeFigureOut">
              <a:rPr lang="en-IN" smtClean="0"/>
              <a:t>19-05-2025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A3753C2-6FC3-4745-BEB2-4F1CC1321C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46CD373-CE0C-4271-B088-431AA3FF4B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02B6BC-3C59-4360-B88E-DDB54CE07416}" type="slidenum">
              <a:rPr lang="en-IN" smtClean="0"/>
              <a:t>‹nr.›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9784348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23B9725-8BDC-47DB-A2A4-8266E87EFF6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1EE3310-6782-4BC9-B77E-3FF4B812D78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F6231F6-3A63-487C-8399-9F02C7F18E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C76788-7468-42B9-B17F-5C4EFA7F31D8}" type="datetimeFigureOut">
              <a:rPr lang="en-IN" smtClean="0"/>
              <a:t>19-05-2025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FBE9AC0-CF41-4B5E-B18C-C5826554F2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3D9BAA5-0030-450E-BF63-E409D7418E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02B6BC-3C59-4360-B88E-DDB54CE07416}" type="slidenum">
              <a:rPr lang="en-IN" smtClean="0"/>
              <a:t>‹nr.›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0062440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47" Type="http://schemas.openxmlformats.org/officeDocument/2006/relationships/tags" Target="../tags/tag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9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49" Type="http://schemas.openxmlformats.org/officeDocument/2006/relationships/image" Target="../media/image1.emf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oleObject" Target="../embeddings/oleObject1.bin"/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tags" Target="../tags/tag2.xml"/><Relationship Id="rId20" Type="http://schemas.openxmlformats.org/officeDocument/2006/relationships/slideLayout" Target="../slideLayouts/slideLayout20.xml"/><Relationship Id="rId41" Type="http://schemas.openxmlformats.org/officeDocument/2006/relationships/slideLayout" Target="../slideLayouts/slideLayout4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/Relationships>
</file>

<file path=ppt/slideMasters/_rels/slideMaster2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57.xml"/><Relationship Id="rId18" Type="http://schemas.openxmlformats.org/officeDocument/2006/relationships/slideLayout" Target="../slideLayouts/slideLayout62.xml"/><Relationship Id="rId26" Type="http://schemas.openxmlformats.org/officeDocument/2006/relationships/slideLayout" Target="../slideLayouts/slideLayout70.xml"/><Relationship Id="rId39" Type="http://schemas.openxmlformats.org/officeDocument/2006/relationships/slideLayout" Target="../slideLayouts/slideLayout83.xml"/><Relationship Id="rId21" Type="http://schemas.openxmlformats.org/officeDocument/2006/relationships/slideLayout" Target="../slideLayouts/slideLayout65.xml"/><Relationship Id="rId34" Type="http://schemas.openxmlformats.org/officeDocument/2006/relationships/slideLayout" Target="../slideLayouts/slideLayout78.xml"/><Relationship Id="rId42" Type="http://schemas.openxmlformats.org/officeDocument/2006/relationships/slideLayout" Target="../slideLayouts/slideLayout86.xml"/><Relationship Id="rId47" Type="http://schemas.openxmlformats.org/officeDocument/2006/relationships/oleObject" Target="../embeddings/oleObject2.bin"/><Relationship Id="rId7" Type="http://schemas.openxmlformats.org/officeDocument/2006/relationships/slideLayout" Target="../slideLayouts/slideLayout51.xml"/><Relationship Id="rId2" Type="http://schemas.openxmlformats.org/officeDocument/2006/relationships/slideLayout" Target="../slideLayouts/slideLayout46.xml"/><Relationship Id="rId16" Type="http://schemas.openxmlformats.org/officeDocument/2006/relationships/slideLayout" Target="../slideLayouts/slideLayout60.xml"/><Relationship Id="rId29" Type="http://schemas.openxmlformats.org/officeDocument/2006/relationships/slideLayout" Target="../slideLayouts/slideLayout73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24" Type="http://schemas.openxmlformats.org/officeDocument/2006/relationships/slideLayout" Target="../slideLayouts/slideLayout68.xml"/><Relationship Id="rId32" Type="http://schemas.openxmlformats.org/officeDocument/2006/relationships/slideLayout" Target="../slideLayouts/slideLayout76.xml"/><Relationship Id="rId37" Type="http://schemas.openxmlformats.org/officeDocument/2006/relationships/slideLayout" Target="../slideLayouts/slideLayout81.xml"/><Relationship Id="rId40" Type="http://schemas.openxmlformats.org/officeDocument/2006/relationships/slideLayout" Target="../slideLayouts/slideLayout84.xml"/><Relationship Id="rId45" Type="http://schemas.openxmlformats.org/officeDocument/2006/relationships/theme" Target="../theme/theme2.xml"/><Relationship Id="rId5" Type="http://schemas.openxmlformats.org/officeDocument/2006/relationships/slideLayout" Target="../slideLayouts/slideLayout49.xml"/><Relationship Id="rId15" Type="http://schemas.openxmlformats.org/officeDocument/2006/relationships/slideLayout" Target="../slideLayouts/slideLayout59.xml"/><Relationship Id="rId23" Type="http://schemas.openxmlformats.org/officeDocument/2006/relationships/slideLayout" Target="../slideLayouts/slideLayout67.xml"/><Relationship Id="rId28" Type="http://schemas.openxmlformats.org/officeDocument/2006/relationships/slideLayout" Target="../slideLayouts/slideLayout72.xml"/><Relationship Id="rId36" Type="http://schemas.openxmlformats.org/officeDocument/2006/relationships/slideLayout" Target="../slideLayouts/slideLayout80.xml"/><Relationship Id="rId10" Type="http://schemas.openxmlformats.org/officeDocument/2006/relationships/slideLayout" Target="../slideLayouts/slideLayout54.xml"/><Relationship Id="rId19" Type="http://schemas.openxmlformats.org/officeDocument/2006/relationships/slideLayout" Target="../slideLayouts/slideLayout63.xml"/><Relationship Id="rId31" Type="http://schemas.openxmlformats.org/officeDocument/2006/relationships/slideLayout" Target="../slideLayouts/slideLayout75.xml"/><Relationship Id="rId44" Type="http://schemas.openxmlformats.org/officeDocument/2006/relationships/slideLayout" Target="../slideLayouts/slideLayout88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Relationship Id="rId14" Type="http://schemas.openxmlformats.org/officeDocument/2006/relationships/slideLayout" Target="../slideLayouts/slideLayout58.xml"/><Relationship Id="rId22" Type="http://schemas.openxmlformats.org/officeDocument/2006/relationships/slideLayout" Target="../slideLayouts/slideLayout66.xml"/><Relationship Id="rId27" Type="http://schemas.openxmlformats.org/officeDocument/2006/relationships/slideLayout" Target="../slideLayouts/slideLayout71.xml"/><Relationship Id="rId30" Type="http://schemas.openxmlformats.org/officeDocument/2006/relationships/slideLayout" Target="../slideLayouts/slideLayout74.xml"/><Relationship Id="rId35" Type="http://schemas.openxmlformats.org/officeDocument/2006/relationships/slideLayout" Target="../slideLayouts/slideLayout79.xml"/><Relationship Id="rId43" Type="http://schemas.openxmlformats.org/officeDocument/2006/relationships/slideLayout" Target="../slideLayouts/slideLayout87.xml"/><Relationship Id="rId48" Type="http://schemas.openxmlformats.org/officeDocument/2006/relationships/image" Target="../media/image1.emf"/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12" Type="http://schemas.openxmlformats.org/officeDocument/2006/relationships/slideLayout" Target="../slideLayouts/slideLayout56.xml"/><Relationship Id="rId17" Type="http://schemas.openxmlformats.org/officeDocument/2006/relationships/slideLayout" Target="../slideLayouts/slideLayout61.xml"/><Relationship Id="rId25" Type="http://schemas.openxmlformats.org/officeDocument/2006/relationships/slideLayout" Target="../slideLayouts/slideLayout69.xml"/><Relationship Id="rId33" Type="http://schemas.openxmlformats.org/officeDocument/2006/relationships/slideLayout" Target="../slideLayouts/slideLayout77.xml"/><Relationship Id="rId38" Type="http://schemas.openxmlformats.org/officeDocument/2006/relationships/slideLayout" Target="../slideLayouts/slideLayout82.xml"/><Relationship Id="rId46" Type="http://schemas.openxmlformats.org/officeDocument/2006/relationships/tags" Target="../tags/tag18.xml"/><Relationship Id="rId20" Type="http://schemas.openxmlformats.org/officeDocument/2006/relationships/slideLayout" Target="../slideLayouts/slideLayout64.xml"/><Relationship Id="rId41" Type="http://schemas.openxmlformats.org/officeDocument/2006/relationships/slideLayout" Target="../slideLayouts/slideLayout85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6.xml"/><Relationship Id="rId3" Type="http://schemas.openxmlformats.org/officeDocument/2006/relationships/slideLayout" Target="../slideLayouts/slideLayout91.xml"/><Relationship Id="rId7" Type="http://schemas.openxmlformats.org/officeDocument/2006/relationships/slideLayout" Target="../slideLayouts/slideLayout95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90.xml"/><Relationship Id="rId1" Type="http://schemas.openxmlformats.org/officeDocument/2006/relationships/slideLayout" Target="../slideLayouts/slideLayout89.xml"/><Relationship Id="rId6" Type="http://schemas.openxmlformats.org/officeDocument/2006/relationships/slideLayout" Target="../slideLayouts/slideLayout94.xml"/><Relationship Id="rId11" Type="http://schemas.openxmlformats.org/officeDocument/2006/relationships/slideLayout" Target="../slideLayouts/slideLayout99.xml"/><Relationship Id="rId5" Type="http://schemas.openxmlformats.org/officeDocument/2006/relationships/slideLayout" Target="../slideLayouts/slideLayout93.xml"/><Relationship Id="rId10" Type="http://schemas.openxmlformats.org/officeDocument/2006/relationships/slideLayout" Target="../slideLayouts/slideLayout98.xml"/><Relationship Id="rId4" Type="http://schemas.openxmlformats.org/officeDocument/2006/relationships/slideLayout" Target="../slideLayouts/slideLayout92.xml"/><Relationship Id="rId9" Type="http://schemas.openxmlformats.org/officeDocument/2006/relationships/slideLayout" Target="../slideLayouts/slideLayout97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7.xml"/><Relationship Id="rId13" Type="http://schemas.openxmlformats.org/officeDocument/2006/relationships/slideLayout" Target="../slideLayouts/slideLayout112.xml"/><Relationship Id="rId18" Type="http://schemas.openxmlformats.org/officeDocument/2006/relationships/oleObject" Target="../embeddings/oleObject1.bin"/><Relationship Id="rId3" Type="http://schemas.openxmlformats.org/officeDocument/2006/relationships/slideLayout" Target="../slideLayouts/slideLayout102.xml"/><Relationship Id="rId7" Type="http://schemas.openxmlformats.org/officeDocument/2006/relationships/slideLayout" Target="../slideLayouts/slideLayout106.xml"/><Relationship Id="rId12" Type="http://schemas.openxmlformats.org/officeDocument/2006/relationships/slideLayout" Target="../slideLayouts/slideLayout111.xml"/><Relationship Id="rId17" Type="http://schemas.openxmlformats.org/officeDocument/2006/relationships/tags" Target="../tags/tag19.xml"/><Relationship Id="rId2" Type="http://schemas.openxmlformats.org/officeDocument/2006/relationships/slideLayout" Target="../slideLayouts/slideLayout101.xml"/><Relationship Id="rId16" Type="http://schemas.openxmlformats.org/officeDocument/2006/relationships/theme" Target="../theme/theme4.xml"/><Relationship Id="rId1" Type="http://schemas.openxmlformats.org/officeDocument/2006/relationships/slideLayout" Target="../slideLayouts/slideLayout100.xml"/><Relationship Id="rId6" Type="http://schemas.openxmlformats.org/officeDocument/2006/relationships/slideLayout" Target="../slideLayouts/slideLayout105.xml"/><Relationship Id="rId11" Type="http://schemas.openxmlformats.org/officeDocument/2006/relationships/slideLayout" Target="../slideLayouts/slideLayout110.xml"/><Relationship Id="rId5" Type="http://schemas.openxmlformats.org/officeDocument/2006/relationships/slideLayout" Target="../slideLayouts/slideLayout104.xml"/><Relationship Id="rId15" Type="http://schemas.openxmlformats.org/officeDocument/2006/relationships/slideLayout" Target="../slideLayouts/slideLayout114.xml"/><Relationship Id="rId10" Type="http://schemas.openxmlformats.org/officeDocument/2006/relationships/slideLayout" Target="../slideLayouts/slideLayout109.xml"/><Relationship Id="rId19" Type="http://schemas.openxmlformats.org/officeDocument/2006/relationships/image" Target="../media/image1.emf"/><Relationship Id="rId4" Type="http://schemas.openxmlformats.org/officeDocument/2006/relationships/slideLayout" Target="../slideLayouts/slideLayout103.xml"/><Relationship Id="rId9" Type="http://schemas.openxmlformats.org/officeDocument/2006/relationships/slideLayout" Target="../slideLayouts/slideLayout108.xml"/><Relationship Id="rId14" Type="http://schemas.openxmlformats.org/officeDocument/2006/relationships/slideLayout" Target="../slideLayouts/slideLayout11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/>
          <p:cNvGraphicFramePr>
            <a:graphicFrameLocks noChangeAspect="1"/>
          </p:cNvGraphicFramePr>
          <p:nvPr>
            <p:custDataLst>
              <p:tags r:id="rId47"/>
            </p:custDataLst>
            <p:extLst>
              <p:ext uri="{D42A27DB-BD31-4B8C-83A1-F6EECF244321}">
                <p14:modId xmlns:p14="http://schemas.microsoft.com/office/powerpoint/2010/main" val="3206429901"/>
              </p:ext>
            </p:extLst>
          </p:nvPr>
        </p:nvGraphicFramePr>
        <p:xfrm>
          <a:off x="2119" y="1591"/>
          <a:ext cx="2116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8" imgW="270" imgH="270" progId="TCLayout.ActiveDocument.1">
                  <p:embed/>
                </p:oleObj>
              </mc:Choice>
              <mc:Fallback>
                <p:oleObj name="think-cell Slide" r:id="rId48" imgW="270" imgH="270" progId="TCLayout.ActiveDocument.1">
                  <p:embed/>
                  <p:pic>
                    <p:nvPicPr>
                      <p:cNvPr id="4" name="Object 3" hidden="1"/>
                      <p:cNvPicPr/>
                      <p:nvPr/>
                    </p:nvPicPr>
                    <p:blipFill>
                      <a:blip r:embed="rId49"/>
                      <a:stretch>
                        <a:fillRect/>
                      </a:stretch>
                    </p:blipFill>
                    <p:spPr>
                      <a:xfrm>
                        <a:off x="2119" y="1591"/>
                        <a:ext cx="2116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457200" y="345664"/>
            <a:ext cx="11281285" cy="340136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US" noProof="0" dirty="0"/>
              <a:t>Click to edit Master title style</a:t>
            </a:r>
          </a:p>
        </p:txBody>
      </p:sp>
      <p:sp>
        <p:nvSpPr>
          <p:cNvPr id="19" name="Text Placeholder 18"/>
          <p:cNvSpPr>
            <a:spLocks noGrp="1"/>
          </p:cNvSpPr>
          <p:nvPr>
            <p:ph type="body" idx="1"/>
          </p:nvPr>
        </p:nvSpPr>
        <p:spPr>
          <a:xfrm>
            <a:off x="460887" y="1714500"/>
            <a:ext cx="11277599" cy="464820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noProof="0" dirty="0"/>
              <a:t>Click to 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1426826" y="6519673"/>
            <a:ext cx="307975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0" algn="r">
              <a:spcBef>
                <a:spcPts val="450"/>
              </a:spcBef>
              <a:buSzPct val="100000"/>
              <a:buFont typeface="Arial"/>
              <a:buNone/>
            </a:pPr>
            <a:fld id="{C58DF478-B544-4ED8-9ED4-6A2648E2D233}" type="slidenum">
              <a:rPr lang="en-US" sz="800" noProof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pPr marL="0" indent="0" algn="r">
                <a:spcBef>
                  <a:spcPts val="450"/>
                </a:spcBef>
                <a:buSzPct val="100000"/>
                <a:buFont typeface="Arial"/>
                <a:buNone/>
              </a:pPr>
              <a:t>‹nr.›</a:t>
            </a:fld>
            <a:endParaRPr lang="en-US" sz="800" noProof="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5A35A5D5-FD12-4A0E-B47E-3D53D008B26B}"/>
              </a:ext>
            </a:extLst>
          </p:cNvPr>
          <p:cNvSpPr txBox="1"/>
          <p:nvPr userDrawn="1"/>
        </p:nvSpPr>
        <p:spPr>
          <a:xfrm>
            <a:off x="4065081" y="699568"/>
            <a:ext cx="254000" cy="276999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>
            <a:spAutoFit/>
          </a:bodyPr>
          <a:lstStyle/>
          <a:p>
            <a:pPr marL="203200" indent="-203200">
              <a:spcBef>
                <a:spcPts val="600"/>
              </a:spcBef>
              <a:buSzPct val="100000"/>
              <a:buFont typeface="Arial"/>
              <a:buChar char="•"/>
            </a:pPr>
            <a:endParaRPr lang="en-US" sz="1800" dirty="0">
              <a:solidFill>
                <a:srgbClr val="313131"/>
              </a:solidFill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33FEAD1B-5DFB-4123-913B-D7D5838C8C6D}"/>
              </a:ext>
            </a:extLst>
          </p:cNvPr>
          <p:cNvSpPr txBox="1"/>
          <p:nvPr userDrawn="1"/>
        </p:nvSpPr>
        <p:spPr>
          <a:xfrm>
            <a:off x="4321370" y="802745"/>
            <a:ext cx="1673167" cy="276999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>
            <a:spAutoFit/>
          </a:bodyPr>
          <a:lstStyle/>
          <a:p>
            <a:pPr marL="203200" indent="-203200">
              <a:spcBef>
                <a:spcPts val="600"/>
              </a:spcBef>
              <a:buSzPct val="100000"/>
              <a:buFont typeface="Arial"/>
              <a:buChar char="•"/>
            </a:pPr>
            <a:endParaRPr lang="en-US" sz="1800" dirty="0">
              <a:solidFill>
                <a:srgbClr val="313131"/>
              </a:solidFill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B202DBDA-700C-4979-B00F-3477C099D042}"/>
              </a:ext>
            </a:extLst>
          </p:cNvPr>
          <p:cNvSpPr txBox="1"/>
          <p:nvPr userDrawn="1"/>
        </p:nvSpPr>
        <p:spPr>
          <a:xfrm>
            <a:off x="5969842" y="802745"/>
            <a:ext cx="250316" cy="276999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>
            <a:spAutoFit/>
          </a:bodyPr>
          <a:lstStyle/>
          <a:p>
            <a:pPr marL="203200" indent="-203200">
              <a:spcBef>
                <a:spcPts val="600"/>
              </a:spcBef>
              <a:buSzPct val="100000"/>
              <a:buFont typeface="Arial"/>
              <a:buChar char="•"/>
            </a:pPr>
            <a:endParaRPr lang="en-US" sz="1800" dirty="0">
              <a:solidFill>
                <a:srgbClr val="313131"/>
              </a:solidFill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D14DFC3E-51E5-47BE-BA81-FDAED74D8117}"/>
              </a:ext>
            </a:extLst>
          </p:cNvPr>
          <p:cNvSpPr txBox="1"/>
          <p:nvPr userDrawn="1"/>
        </p:nvSpPr>
        <p:spPr>
          <a:xfrm>
            <a:off x="4321027" y="801689"/>
            <a:ext cx="1673851" cy="276999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>
            <a:spAutoFit/>
          </a:bodyPr>
          <a:lstStyle/>
          <a:p>
            <a:pPr marL="203200" indent="-203200">
              <a:spcBef>
                <a:spcPts val="600"/>
              </a:spcBef>
              <a:buSzPct val="100000"/>
              <a:buFont typeface="Arial"/>
              <a:buChar char="•"/>
            </a:pPr>
            <a:endParaRPr lang="en-US" sz="1800" dirty="0">
              <a:solidFill>
                <a:srgbClr val="313131"/>
              </a:solidFill>
            </a:endParaRPr>
          </a:p>
        </p:txBody>
      </p:sp>
    </p:spTree>
    <p:custDataLst>
      <p:tags r:id="rId46"/>
    </p:custDataLst>
    <p:extLst>
      <p:ext uri="{BB962C8B-B14F-4D97-AF65-F5344CB8AC3E}">
        <p14:creationId xmlns:p14="http://schemas.microsoft.com/office/powerpoint/2010/main" val="18633425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93" r:id="rId1"/>
    <p:sldLayoutId id="2147483947" r:id="rId2"/>
    <p:sldLayoutId id="2147483948" r:id="rId3"/>
    <p:sldLayoutId id="2147483944" r:id="rId4"/>
    <p:sldLayoutId id="2147483949" r:id="rId5"/>
    <p:sldLayoutId id="2147483950" r:id="rId6"/>
    <p:sldLayoutId id="2147483951" r:id="rId7"/>
    <p:sldLayoutId id="2147484012" r:id="rId8"/>
    <p:sldLayoutId id="2147483994" r:id="rId9"/>
    <p:sldLayoutId id="2147483995" r:id="rId10"/>
    <p:sldLayoutId id="2147483996" r:id="rId11"/>
    <p:sldLayoutId id="2147483997" r:id="rId12"/>
    <p:sldLayoutId id="2147483998" r:id="rId13"/>
    <p:sldLayoutId id="2147483999" r:id="rId14"/>
    <p:sldLayoutId id="2147484000" r:id="rId15"/>
    <p:sldLayoutId id="2147483952" r:id="rId16"/>
    <p:sldLayoutId id="2147483954" r:id="rId17"/>
    <p:sldLayoutId id="2147484010" r:id="rId18"/>
    <p:sldLayoutId id="2147484011" r:id="rId19"/>
    <p:sldLayoutId id="2147483955" r:id="rId20"/>
    <p:sldLayoutId id="2147483956" r:id="rId21"/>
    <p:sldLayoutId id="2147483957" r:id="rId22"/>
    <p:sldLayoutId id="2147483958" r:id="rId23"/>
    <p:sldLayoutId id="2147483959" r:id="rId24"/>
    <p:sldLayoutId id="2147483953" r:id="rId25"/>
    <p:sldLayoutId id="2147483960" r:id="rId26"/>
    <p:sldLayoutId id="2147483961" r:id="rId27"/>
    <p:sldLayoutId id="2147483962" r:id="rId28"/>
    <p:sldLayoutId id="2147483963" r:id="rId29"/>
    <p:sldLayoutId id="2147483964" r:id="rId30"/>
    <p:sldLayoutId id="2147483965" r:id="rId31"/>
    <p:sldLayoutId id="2147483966" r:id="rId32"/>
    <p:sldLayoutId id="2147483967" r:id="rId33"/>
    <p:sldLayoutId id="2147483973" r:id="rId34"/>
    <p:sldLayoutId id="2147483974" r:id="rId35"/>
    <p:sldLayoutId id="2147483975" r:id="rId36"/>
    <p:sldLayoutId id="2147484001" r:id="rId37"/>
    <p:sldLayoutId id="2147484002" r:id="rId38"/>
    <p:sldLayoutId id="2147484003" r:id="rId39"/>
    <p:sldLayoutId id="2147484004" r:id="rId40"/>
    <p:sldLayoutId id="2147484005" r:id="rId41"/>
    <p:sldLayoutId id="2147484006" r:id="rId42"/>
    <p:sldLayoutId id="2147483977" r:id="rId43"/>
    <p:sldLayoutId id="2147484014" r:id="rId44"/>
  </p:sldLayoutIdLst>
  <p:transition>
    <p:fade/>
  </p:transition>
  <p:hf hdr="0" dt="0"/>
  <p:txStyles>
    <p:titleStyle>
      <a:lvl1pPr algn="l" defTabSz="685800" rtl="0" eaLnBrk="1" latinLnBrk="0" hangingPunct="1">
        <a:spcBef>
          <a:spcPct val="0"/>
        </a:spcBef>
        <a:buNone/>
        <a:defRPr sz="2100" kern="1200">
          <a:solidFill>
            <a:schemeClr val="tx1"/>
          </a:solidFill>
          <a:latin typeface="+mn-lt"/>
          <a:ea typeface="+mj-ea"/>
          <a:cs typeface="Calibri Light" panose="020F0302020204030204" pitchFamily="34" charset="0"/>
        </a:defRPr>
      </a:lvl1pPr>
    </p:titleStyle>
    <p:bodyStyle>
      <a:lvl1pPr marL="0" indent="0" algn="l" defTabSz="685800" rtl="0" eaLnBrk="1" latinLnBrk="0" hangingPunct="1">
        <a:spcBef>
          <a:spcPts val="0"/>
        </a:spcBef>
        <a:spcAft>
          <a:spcPts val="750"/>
        </a:spcAft>
        <a:buSzPct val="100000"/>
        <a:buFontTx/>
        <a:buNone/>
        <a:defRPr sz="1200" b="0" kern="1200">
          <a:solidFill>
            <a:schemeClr val="tx1"/>
          </a:solidFill>
          <a:latin typeface="+mn-lt"/>
          <a:ea typeface="+mn-ea"/>
          <a:cs typeface="Calibri Light" panose="020F0302020204030204" pitchFamily="34" charset="0"/>
        </a:defRPr>
      </a:lvl1pPr>
      <a:lvl2pPr marL="104775" indent="-104775" algn="l" defTabSz="685800" rtl="0" eaLnBrk="1" latinLnBrk="0" hangingPunct="1">
        <a:spcBef>
          <a:spcPts val="0"/>
        </a:spcBef>
        <a:spcAft>
          <a:spcPts val="750"/>
        </a:spcAft>
        <a:buClrTx/>
        <a:buSzPct val="100000"/>
        <a:buFont typeface="Arial" panose="020B0604020202020204" pitchFamily="34" charset="0"/>
        <a:buChar char="•"/>
        <a:defRPr lang="en-US" sz="1200" b="1" kern="1200" dirty="0" smtClean="0">
          <a:solidFill>
            <a:schemeClr val="tx1"/>
          </a:solidFill>
          <a:latin typeface="+mj-lt"/>
          <a:ea typeface="+mn-ea"/>
          <a:cs typeface="Calibri Light" panose="020F0302020204030204" pitchFamily="34" charset="0"/>
        </a:defRPr>
      </a:lvl2pPr>
      <a:lvl3pPr marL="228600" indent="-104775" algn="l" defTabSz="685800" rtl="0" eaLnBrk="1" latinLnBrk="0" hangingPunct="1">
        <a:spcBef>
          <a:spcPts val="0"/>
        </a:spcBef>
        <a:spcAft>
          <a:spcPts val="750"/>
        </a:spcAft>
        <a:buClrTx/>
        <a:buSzPct val="100000"/>
        <a:buFont typeface="Arial" panose="020B0604020202020204" pitchFamily="34" charset="0"/>
        <a:buChar char="−"/>
        <a:defRPr lang="en-US" sz="1200" kern="1200" dirty="0" smtClean="0">
          <a:solidFill>
            <a:schemeClr val="tx1"/>
          </a:solidFill>
          <a:latin typeface="+mn-lt"/>
          <a:ea typeface="+mn-ea"/>
          <a:cs typeface="Calibri Light" panose="020F0302020204030204" pitchFamily="34" charset="0"/>
        </a:defRPr>
      </a:lvl3pPr>
      <a:lvl4pPr marL="352425" indent="-104775" algn="l" defTabSz="685800" rtl="0" eaLnBrk="1" latinLnBrk="0" hangingPunct="1">
        <a:spcBef>
          <a:spcPts val="0"/>
        </a:spcBef>
        <a:spcAft>
          <a:spcPts val="750"/>
        </a:spcAft>
        <a:buClrTx/>
        <a:buSzPct val="100000"/>
        <a:buFont typeface="Arial" panose="020B0604020202020204" pitchFamily="34" charset="0"/>
        <a:buChar char="◦"/>
        <a:defRPr lang="en-US" sz="1200" kern="1200" baseline="0" dirty="0" smtClean="0">
          <a:solidFill>
            <a:schemeClr val="tx1"/>
          </a:solidFill>
          <a:latin typeface="+mn-lt"/>
          <a:ea typeface="+mn-ea"/>
          <a:cs typeface="Calibri Light" panose="020F0302020204030204" pitchFamily="34" charset="0"/>
        </a:defRPr>
      </a:lvl4pPr>
      <a:lvl5pPr marL="476250" indent="-104775" algn="l" defTabSz="598885" rtl="0" eaLnBrk="1" latinLnBrk="0" hangingPunct="1">
        <a:spcBef>
          <a:spcPts val="0"/>
        </a:spcBef>
        <a:spcAft>
          <a:spcPts val="750"/>
        </a:spcAft>
        <a:buClrTx/>
        <a:buSzPct val="100000"/>
        <a:buFont typeface="Arial" panose="020B0604020202020204" pitchFamily="34" charset="0"/>
        <a:buChar char="−"/>
        <a:tabLst/>
        <a:defRPr lang="en-US" sz="1200" kern="1200" baseline="0" dirty="0" smtClean="0">
          <a:solidFill>
            <a:schemeClr val="tx1"/>
          </a:solidFill>
          <a:latin typeface="+mn-lt"/>
          <a:ea typeface="+mn-ea"/>
          <a:cs typeface="Calibri Light" panose="020F0302020204030204" pitchFamily="34" charset="0"/>
        </a:defRPr>
      </a:lvl5pPr>
      <a:lvl6pPr marL="399600" indent="-132300" algn="l" defTabSz="685800" rtl="0" eaLnBrk="1" latinLnBrk="0" hangingPunct="1">
        <a:spcBef>
          <a:spcPts val="0"/>
        </a:spcBef>
        <a:spcAft>
          <a:spcPts val="750"/>
        </a:spcAft>
        <a:buFont typeface="Verdana" panose="020B0604030504040204" pitchFamily="34" charset="0"/>
        <a:buChar char="−"/>
        <a:defRPr sz="9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399600" indent="-132300" algn="l" defTabSz="685800" rtl="0" eaLnBrk="1" latinLnBrk="0" hangingPunct="1">
        <a:spcBef>
          <a:spcPts val="0"/>
        </a:spcBef>
        <a:spcAft>
          <a:spcPts val="750"/>
        </a:spcAft>
        <a:buFont typeface="Verdana" panose="020B0604030504040204" pitchFamily="34" charset="0"/>
        <a:buChar char="−"/>
        <a:defRPr sz="900" kern="1200">
          <a:solidFill>
            <a:schemeClr val="tx1"/>
          </a:solidFill>
          <a:latin typeface="+mn-lt"/>
          <a:ea typeface="+mn-ea"/>
          <a:cs typeface="+mn-cs"/>
        </a:defRPr>
      </a:lvl7pPr>
      <a:lvl8pPr marL="399600" indent="-132300" algn="l" defTabSz="685800" rtl="0" eaLnBrk="1" latinLnBrk="0" hangingPunct="1">
        <a:spcBef>
          <a:spcPts val="0"/>
        </a:spcBef>
        <a:spcAft>
          <a:spcPts val="750"/>
        </a:spcAft>
        <a:buFont typeface="Verdana" panose="020B0604030504040204" pitchFamily="34" charset="0"/>
        <a:buChar char="−"/>
        <a:defRPr sz="9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99600" indent="-132300" algn="l" defTabSz="685800" rtl="0" eaLnBrk="1" latinLnBrk="0" hangingPunct="1">
        <a:spcBef>
          <a:spcPts val="0"/>
        </a:spcBef>
        <a:spcAft>
          <a:spcPts val="750"/>
        </a:spcAft>
        <a:buFont typeface="Verdana" panose="020B0604030504040204" pitchFamily="34" charset="0"/>
        <a:buChar char="−"/>
        <a:defRPr sz="9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45" orient="horz" pos="4008" userDrawn="1">
          <p15:clr>
            <a:srgbClr val="F26B43"/>
          </p15:clr>
        </p15:guide>
        <p15:guide id="49" orient="horz" pos="432" userDrawn="1">
          <p15:clr>
            <a:srgbClr val="F26B43"/>
          </p15:clr>
        </p15:guide>
        <p15:guide id="68" orient="horz" pos="4104" userDrawn="1">
          <p15:clr>
            <a:srgbClr val="F26B43"/>
          </p15:clr>
        </p15:guide>
        <p15:guide id="69" orient="horz" pos="2088" userDrawn="1">
          <p15:clr>
            <a:srgbClr val="F26B43"/>
          </p15:clr>
        </p15:guide>
        <p15:guide id="70" orient="horz" pos="1080" userDrawn="1">
          <p15:clr>
            <a:srgbClr val="F26B43"/>
          </p15:clr>
        </p15:guide>
        <p15:guide id="71" orient="horz" pos="216" userDrawn="1">
          <p15:clr>
            <a:srgbClr val="F26B43"/>
          </p15:clr>
        </p15:guide>
        <p15:guide id="72" pos="3840" userDrawn="1">
          <p15:clr>
            <a:srgbClr val="F26B43"/>
          </p15:clr>
        </p15:guide>
        <p15:guide id="73" pos="3936" userDrawn="1">
          <p15:clr>
            <a:srgbClr val="F26B43"/>
          </p15:clr>
        </p15:guide>
        <p15:guide id="74" pos="288" userDrawn="1">
          <p15:clr>
            <a:srgbClr val="F26B43"/>
          </p15:clr>
        </p15:guide>
        <p15:guide id="75" pos="4960" userDrawn="1">
          <p15:clr>
            <a:srgbClr val="F26B43"/>
          </p15:clr>
        </p15:guide>
        <p15:guide id="76" pos="3744" userDrawn="1">
          <p15:clr>
            <a:srgbClr val="F26B43"/>
          </p15:clr>
        </p15:guide>
        <p15:guide id="77" pos="2720" userDrawn="1">
          <p15:clr>
            <a:srgbClr val="F26B43"/>
          </p15:clr>
        </p15:guide>
        <p15:guide id="78" pos="2528" userDrawn="1">
          <p15:clr>
            <a:srgbClr val="F26B43"/>
          </p15:clr>
        </p15:guide>
        <p15:guide id="79" pos="1312" userDrawn="1">
          <p15:clr>
            <a:srgbClr val="F26B43"/>
          </p15:clr>
        </p15:guide>
        <p15:guide id="80" pos="1504" userDrawn="1">
          <p15:clr>
            <a:srgbClr val="F26B43"/>
          </p15:clr>
        </p15:guide>
        <p15:guide id="81" pos="5152" userDrawn="1">
          <p15:clr>
            <a:srgbClr val="F26B43"/>
          </p15:clr>
        </p15:guide>
        <p15:guide id="82" pos="6176" userDrawn="1">
          <p15:clr>
            <a:srgbClr val="F26B43"/>
          </p15:clr>
        </p15:guide>
        <p15:guide id="83" pos="6368" userDrawn="1">
          <p15:clr>
            <a:srgbClr val="F26B43"/>
          </p15:clr>
        </p15:guide>
        <p15:guide id="84" pos="7392" userDrawn="1">
          <p15:clr>
            <a:srgbClr val="F26B43"/>
          </p15:clr>
        </p15:guide>
        <p15:guide id="85" orient="horz" pos="2184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/>
          <p:cNvGraphicFramePr>
            <a:graphicFrameLocks noChangeAspect="1"/>
          </p:cNvGraphicFramePr>
          <p:nvPr>
            <p:custDataLst>
              <p:tags r:id="rId46"/>
            </p:custDataLst>
            <p:extLst>
              <p:ext uri="{D42A27DB-BD31-4B8C-83A1-F6EECF244321}">
                <p14:modId xmlns:p14="http://schemas.microsoft.com/office/powerpoint/2010/main" val="1616855049"/>
              </p:ext>
            </p:extLst>
          </p:nvPr>
        </p:nvGraphicFramePr>
        <p:xfrm>
          <a:off x="2119" y="1590"/>
          <a:ext cx="2116" cy="158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7" imgW="270" imgH="270" progId="TCLayout.ActiveDocument.1">
                  <p:embed/>
                </p:oleObj>
              </mc:Choice>
              <mc:Fallback>
                <p:oleObj name="think-cell Slide" r:id="rId47" imgW="270" imgH="270" progId="TCLayout.ActiveDocument.1">
                  <p:embed/>
                  <p:pic>
                    <p:nvPicPr>
                      <p:cNvPr id="4" name="Object 3" hidden="1"/>
                      <p:cNvPicPr/>
                      <p:nvPr/>
                    </p:nvPicPr>
                    <p:blipFill>
                      <a:blip r:embed="rId48"/>
                      <a:stretch>
                        <a:fillRect/>
                      </a:stretch>
                    </p:blipFill>
                    <p:spPr>
                      <a:xfrm>
                        <a:off x="2119" y="1590"/>
                        <a:ext cx="2116" cy="158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469901" y="402587"/>
            <a:ext cx="11252200" cy="692151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US" noProof="0"/>
              <a:t>Click to edit Master title style</a:t>
            </a:r>
            <a:endParaRPr lang="en-US" noProof="0" dirty="0"/>
          </a:p>
        </p:txBody>
      </p:sp>
      <p:sp>
        <p:nvSpPr>
          <p:cNvPr id="19" name="Text Placeholder 18"/>
          <p:cNvSpPr>
            <a:spLocks noGrp="1"/>
          </p:cNvSpPr>
          <p:nvPr>
            <p:ph type="body" idx="1"/>
          </p:nvPr>
        </p:nvSpPr>
        <p:spPr>
          <a:xfrm>
            <a:off x="469901" y="1665291"/>
            <a:ext cx="11252200" cy="4633911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noProof="0" dirty="0"/>
              <a:t>Click to 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1149204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16" r:id="rId1"/>
    <p:sldLayoutId id="2147484017" r:id="rId2"/>
    <p:sldLayoutId id="2147484018" r:id="rId3"/>
    <p:sldLayoutId id="2147484019" r:id="rId4"/>
    <p:sldLayoutId id="2147484020" r:id="rId5"/>
    <p:sldLayoutId id="2147484021" r:id="rId6"/>
    <p:sldLayoutId id="2147484022" r:id="rId7"/>
    <p:sldLayoutId id="2147484023" r:id="rId8"/>
    <p:sldLayoutId id="2147484024" r:id="rId9"/>
    <p:sldLayoutId id="2147484025" r:id="rId10"/>
    <p:sldLayoutId id="2147484026" r:id="rId11"/>
    <p:sldLayoutId id="2147484027" r:id="rId12"/>
    <p:sldLayoutId id="2147484028" r:id="rId13"/>
    <p:sldLayoutId id="2147484029" r:id="rId14"/>
    <p:sldLayoutId id="2147484030" r:id="rId15"/>
    <p:sldLayoutId id="2147484031" r:id="rId16"/>
    <p:sldLayoutId id="2147484032" r:id="rId17"/>
    <p:sldLayoutId id="2147484033" r:id="rId18"/>
    <p:sldLayoutId id="2147484034" r:id="rId19"/>
    <p:sldLayoutId id="2147484035" r:id="rId20"/>
    <p:sldLayoutId id="2147484036" r:id="rId21"/>
    <p:sldLayoutId id="2147484037" r:id="rId22"/>
    <p:sldLayoutId id="2147484038" r:id="rId23"/>
    <p:sldLayoutId id="2147484039" r:id="rId24"/>
    <p:sldLayoutId id="2147484040" r:id="rId25"/>
    <p:sldLayoutId id="2147484041" r:id="rId26"/>
    <p:sldLayoutId id="2147484042" r:id="rId27"/>
    <p:sldLayoutId id="2147484043" r:id="rId28"/>
    <p:sldLayoutId id="2147484044" r:id="rId29"/>
    <p:sldLayoutId id="2147484045" r:id="rId30"/>
    <p:sldLayoutId id="2147484046" r:id="rId31"/>
    <p:sldLayoutId id="2147484047" r:id="rId32"/>
    <p:sldLayoutId id="2147484048" r:id="rId33"/>
    <p:sldLayoutId id="2147484049" r:id="rId34"/>
    <p:sldLayoutId id="2147484050" r:id="rId35"/>
    <p:sldLayoutId id="2147484051" r:id="rId36"/>
    <p:sldLayoutId id="2147484052" r:id="rId37"/>
    <p:sldLayoutId id="2147484053" r:id="rId38"/>
    <p:sldLayoutId id="2147484054" r:id="rId39"/>
    <p:sldLayoutId id="2147484055" r:id="rId40"/>
    <p:sldLayoutId id="2147484056" r:id="rId41"/>
    <p:sldLayoutId id="2147484057" r:id="rId42"/>
    <p:sldLayoutId id="2147484058" r:id="rId43"/>
    <p:sldLayoutId id="2147484059" r:id="rId44"/>
  </p:sldLayoutIdLst>
  <p:transition>
    <p:fade/>
  </p:transition>
  <p:txStyles>
    <p:titleStyle>
      <a:lvl1pPr algn="l" defTabSz="1219178" rtl="0" eaLnBrk="1" latinLnBrk="0" hangingPunct="1">
        <a:spcBef>
          <a:spcPct val="0"/>
        </a:spcBef>
        <a:buNone/>
        <a:defRPr sz="2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1219178" rtl="0" eaLnBrk="1" latinLnBrk="0" hangingPunct="1">
        <a:spcBef>
          <a:spcPts val="0"/>
        </a:spcBef>
        <a:spcAft>
          <a:spcPts val="1333"/>
        </a:spcAft>
        <a:buSzPct val="100000"/>
        <a:buFontTx/>
        <a:buNone/>
        <a:defRPr sz="1200" b="0" kern="1200">
          <a:solidFill>
            <a:schemeClr val="tx1"/>
          </a:solidFill>
          <a:latin typeface="+mn-lt"/>
          <a:ea typeface="+mn-ea"/>
          <a:cs typeface="+mn-cs"/>
        </a:defRPr>
      </a:lvl1pPr>
      <a:lvl2pPr marL="127001" indent="-127001" algn="l" defTabSz="1219178" rtl="0" eaLnBrk="1" latinLnBrk="0" hangingPunct="1">
        <a:spcBef>
          <a:spcPts val="0"/>
        </a:spcBef>
        <a:spcAft>
          <a:spcPts val="1333"/>
        </a:spcAft>
        <a:buClrTx/>
        <a:buSzPct val="100000"/>
        <a:buFont typeface="Arial" panose="020B0604020202020204" pitchFamily="34" charset="0"/>
        <a:buChar char="•"/>
        <a:defRPr lang="en-US" sz="1200" b="0" kern="1200" dirty="0" smtClean="0">
          <a:solidFill>
            <a:schemeClr val="tx1"/>
          </a:solidFill>
          <a:latin typeface="+mn-lt"/>
          <a:ea typeface="+mn-ea"/>
          <a:cs typeface="+mn-cs"/>
        </a:defRPr>
      </a:lvl2pPr>
      <a:lvl3pPr marL="279401" indent="-127001" algn="l" defTabSz="1219178" rtl="0" eaLnBrk="1" latinLnBrk="0" hangingPunct="1">
        <a:spcBef>
          <a:spcPts val="0"/>
        </a:spcBef>
        <a:spcAft>
          <a:spcPts val="1333"/>
        </a:spcAft>
        <a:buClrTx/>
        <a:buSzPct val="100000"/>
        <a:buFont typeface="Arial" panose="020B0604020202020204" pitchFamily="34" charset="0"/>
        <a:buChar char="−"/>
        <a:defRPr lang="en-US" sz="1200" kern="1200" dirty="0" smtClean="0">
          <a:solidFill>
            <a:schemeClr val="tx1"/>
          </a:solidFill>
          <a:latin typeface="+mn-lt"/>
          <a:ea typeface="+mn-ea"/>
          <a:cs typeface="+mn-cs"/>
        </a:defRPr>
      </a:lvl3pPr>
      <a:lvl4pPr marL="431802" indent="-127001" algn="l" defTabSz="1219178" rtl="0" eaLnBrk="1" latinLnBrk="0" hangingPunct="1">
        <a:spcBef>
          <a:spcPts val="0"/>
        </a:spcBef>
        <a:spcAft>
          <a:spcPts val="1333"/>
        </a:spcAft>
        <a:buClrTx/>
        <a:buSzPct val="100000"/>
        <a:buFont typeface="Arial" panose="020B0604020202020204" pitchFamily="34" charset="0"/>
        <a:buChar char="◦"/>
        <a:defRPr lang="en-US" sz="1200" kern="1200" baseline="0" dirty="0" smtClean="0">
          <a:solidFill>
            <a:schemeClr val="tx1"/>
          </a:solidFill>
          <a:latin typeface="+mn-lt"/>
          <a:ea typeface="+mn-ea"/>
          <a:cs typeface="+mn-cs"/>
        </a:defRPr>
      </a:lvl4pPr>
      <a:lvl5pPr marL="584204" indent="-127001" algn="l" defTabSz="1064663" rtl="0" eaLnBrk="1" latinLnBrk="0" hangingPunct="1">
        <a:spcBef>
          <a:spcPts val="0"/>
        </a:spcBef>
        <a:spcAft>
          <a:spcPts val="1333"/>
        </a:spcAft>
        <a:buClrTx/>
        <a:buSzPct val="100000"/>
        <a:buFont typeface="Arial" panose="020B0604020202020204" pitchFamily="34" charset="0"/>
        <a:buChar char="−"/>
        <a:tabLst/>
        <a:defRPr lang="en-US" sz="1200" kern="1200" baseline="0" dirty="0" smtClean="0">
          <a:solidFill>
            <a:schemeClr val="tx1"/>
          </a:solidFill>
          <a:latin typeface="+mn-lt"/>
          <a:ea typeface="+mn-ea"/>
          <a:cs typeface="+mn-cs"/>
        </a:defRPr>
      </a:lvl5pPr>
      <a:lvl6pPr marL="710386" indent="-235196" algn="l" defTabSz="1219178" rtl="0" eaLnBrk="1" latinLnBrk="0" hangingPunct="1">
        <a:spcBef>
          <a:spcPts val="0"/>
        </a:spcBef>
        <a:spcAft>
          <a:spcPts val="1333"/>
        </a:spcAft>
        <a:buFont typeface="Verdana" panose="020B0604030504040204" pitchFamily="34" charset="0"/>
        <a:buChar char="−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710386" indent="-235196" algn="l" defTabSz="1219178" rtl="0" eaLnBrk="1" latinLnBrk="0" hangingPunct="1">
        <a:spcBef>
          <a:spcPts val="0"/>
        </a:spcBef>
        <a:spcAft>
          <a:spcPts val="1333"/>
        </a:spcAft>
        <a:buFont typeface="Verdana" panose="020B0604030504040204" pitchFamily="34" charset="0"/>
        <a:buChar char="−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710386" indent="-235196" algn="l" defTabSz="1219178" rtl="0" eaLnBrk="1" latinLnBrk="0" hangingPunct="1">
        <a:spcBef>
          <a:spcPts val="0"/>
        </a:spcBef>
        <a:spcAft>
          <a:spcPts val="1333"/>
        </a:spcAft>
        <a:buFont typeface="Verdana" panose="020B0604030504040204" pitchFamily="34" charset="0"/>
        <a:buChar char="−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710386" indent="-235196" algn="l" defTabSz="1219178" rtl="0" eaLnBrk="1" latinLnBrk="0" hangingPunct="1">
        <a:spcBef>
          <a:spcPts val="0"/>
        </a:spcBef>
        <a:spcAft>
          <a:spcPts val="1333"/>
        </a:spcAft>
        <a:buFont typeface="Verdana" panose="020B0604030504040204" pitchFamily="34" charset="0"/>
        <a:buChar char="−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8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8" algn="l" defTabSz="1219178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8" algn="l" defTabSz="1219178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66" algn="l" defTabSz="1219178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54" algn="l" defTabSz="1219178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43" algn="l" defTabSz="1219178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32" algn="l" defTabSz="1219178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121" algn="l" defTabSz="1219178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709" algn="l" defTabSz="1219178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5098">
          <p15:clr>
            <a:srgbClr val="F26B43"/>
          </p15:clr>
        </p15:guide>
        <p15:guide id="2" orient="horz" pos="2160">
          <p15:clr>
            <a:srgbClr val="F26B43"/>
          </p15:clr>
        </p15:guide>
        <p15:guide id="3" orient="horz" pos="3968">
          <p15:clr>
            <a:srgbClr val="F26B43"/>
          </p15:clr>
        </p15:guide>
        <p15:guide id="4" pos="296">
          <p15:clr>
            <a:srgbClr val="F26B43"/>
          </p15:clr>
        </p15:guide>
        <p15:guide id="5" pos="7384">
          <p15:clr>
            <a:srgbClr val="F26B43"/>
          </p15:clr>
        </p15:guide>
        <p15:guide id="6" orient="horz" pos="1071">
          <p15:clr>
            <a:srgbClr val="F26B43"/>
          </p15:clr>
        </p15:guide>
        <p15:guide id="7" orient="horz" pos="245">
          <p15:clr>
            <a:srgbClr val="F26B43"/>
          </p15:clr>
        </p15:guide>
        <p15:guide id="8" orient="horz" pos="4081">
          <p15:clr>
            <a:srgbClr val="F26B43"/>
          </p15:clr>
        </p15:guide>
        <p15:guide id="10" pos="4986">
          <p15:clr>
            <a:srgbClr val="F26B43"/>
          </p15:clr>
        </p15:guide>
        <p15:guide id="12" pos="1382">
          <p15:clr>
            <a:srgbClr val="F26B43"/>
          </p15:clr>
        </p15:guide>
        <p15:guide id="13" pos="1496">
          <p15:clr>
            <a:srgbClr val="F26B43"/>
          </p15:clr>
        </p15:guide>
        <p15:guide id="14" pos="2581">
          <p15:clr>
            <a:srgbClr val="F26B43"/>
          </p15:clr>
        </p15:guide>
        <p15:guide id="15" pos="2695">
          <p15:clr>
            <a:srgbClr val="F26B43"/>
          </p15:clr>
        </p15:guide>
        <p15:guide id="16" pos="6185">
          <p15:clr>
            <a:srgbClr val="F26B43"/>
          </p15:clr>
        </p15:guide>
        <p15:guide id="17" pos="3783">
          <p15:clr>
            <a:srgbClr val="F26B43"/>
          </p15:clr>
        </p15:guide>
        <p15:guide id="18" pos="3896">
          <p15:clr>
            <a:srgbClr val="F26B43"/>
          </p15:clr>
        </p15:guide>
        <p15:guide id="19" pos="3840">
          <p15:clr>
            <a:srgbClr val="F26B43"/>
          </p15:clr>
        </p15:guide>
        <p15:guide id="20" pos="6299">
          <p15:clr>
            <a:srgbClr val="F26B43"/>
          </p15:clr>
        </p15:guide>
        <p15:guide id="21" orient="horz" pos="1049">
          <p15:clr>
            <a:srgbClr val="F26B43"/>
          </p15:clr>
        </p15:guide>
        <p15:guide id="22" orient="horz" pos="641">
          <p15:clr>
            <a:srgbClr val="F26B43"/>
          </p15:clr>
        </p15:guide>
        <p15:guide id="23" orient="horz" pos="288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6954909-5996-4580-BAAD-70369332B7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E51E183-7A1D-467E-A9C0-0566ED802A2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08C402C-A38D-4476-A81F-5407C602F2C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C76788-7468-42B9-B17F-5C4EFA7F31D8}" type="datetimeFigureOut">
              <a:rPr lang="en-IN" smtClean="0"/>
              <a:t>19-05-2025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59DB850-33B2-4971-B07C-F8BF2A8D1CC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59C3FC9-D4A1-4E54-B4DF-87484561D37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02B6BC-3C59-4360-B88E-DDB54CE07416}" type="slidenum">
              <a:rPr lang="en-IN" smtClean="0"/>
              <a:t>‹nr.›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4452539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61" r:id="rId1"/>
    <p:sldLayoutId id="2147484062" r:id="rId2"/>
    <p:sldLayoutId id="2147484063" r:id="rId3"/>
    <p:sldLayoutId id="2147484064" r:id="rId4"/>
    <p:sldLayoutId id="2147484065" r:id="rId5"/>
    <p:sldLayoutId id="2147484066" r:id="rId6"/>
    <p:sldLayoutId id="2147484067" r:id="rId7"/>
    <p:sldLayoutId id="2147484068" r:id="rId8"/>
    <p:sldLayoutId id="2147484069" r:id="rId9"/>
    <p:sldLayoutId id="2147484070" r:id="rId10"/>
    <p:sldLayoutId id="21474840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/>
          <p:cNvGraphicFramePr>
            <a:graphicFrameLocks noChangeAspect="1"/>
          </p:cNvGraphicFramePr>
          <p:nvPr>
            <p:custDataLst>
              <p:tags r:id="rId17"/>
            </p:custDataLst>
            <p:extLst>
              <p:ext uri="{D42A27DB-BD31-4B8C-83A1-F6EECF244321}">
                <p14:modId xmlns:p14="http://schemas.microsoft.com/office/powerpoint/2010/main" val="3423802565"/>
              </p:ext>
            </p:extLst>
          </p:nvPr>
        </p:nvGraphicFramePr>
        <p:xfrm>
          <a:off x="2118" y="1589"/>
          <a:ext cx="2116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18" imgW="270" imgH="270" progId="TCLayout.ActiveDocument.1">
                  <p:embed/>
                </p:oleObj>
              </mc:Choice>
              <mc:Fallback>
                <p:oleObj name="think-cell Slide" r:id="rId18" imgW="270" imgH="270" progId="TCLayout.ActiveDocument.1">
                  <p:embed/>
                  <p:pic>
                    <p:nvPicPr>
                      <p:cNvPr id="4" name="Object 3" hidden="1"/>
                      <p:cNvPicPr/>
                      <p:nvPr/>
                    </p:nvPicPr>
                    <p:blipFill>
                      <a:blip r:embed="rId19"/>
                      <a:stretch>
                        <a:fillRect/>
                      </a:stretch>
                    </p:blipFill>
                    <p:spPr>
                      <a:xfrm>
                        <a:off x="2118" y="1589"/>
                        <a:ext cx="2116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501651" y="317501"/>
            <a:ext cx="11188700" cy="30982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US" noProof="0"/>
              <a:t>Click to edit Master title style</a:t>
            </a:r>
            <a:endParaRPr lang="en-US" noProof="0" dirty="0"/>
          </a:p>
        </p:txBody>
      </p:sp>
      <p:sp>
        <p:nvSpPr>
          <p:cNvPr id="19" name="Text Placeholder 18"/>
          <p:cNvSpPr>
            <a:spLocks noGrp="1"/>
          </p:cNvSpPr>
          <p:nvPr>
            <p:ph type="body" idx="1"/>
          </p:nvPr>
        </p:nvSpPr>
        <p:spPr>
          <a:xfrm>
            <a:off x="501650" y="1665289"/>
            <a:ext cx="11188700" cy="4716462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US" noProof="0" dirty="0"/>
          </a:p>
        </p:txBody>
      </p:sp>
      <p:sp>
        <p:nvSpPr>
          <p:cNvPr id="3" name="TextBox 2"/>
          <p:cNvSpPr txBox="1"/>
          <p:nvPr/>
        </p:nvSpPr>
        <p:spPr>
          <a:xfrm>
            <a:off x="11382377" y="6477001"/>
            <a:ext cx="307975" cy="1384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0" algn="r">
              <a:spcBef>
                <a:spcPts val="600"/>
              </a:spcBef>
              <a:buSzPct val="100000"/>
              <a:buFont typeface="Arial"/>
              <a:buNone/>
            </a:pPr>
            <a:fld id="{C58DF478-B544-4ED8-9ED4-6A2648E2D233}" type="slidenum">
              <a:rPr lang="en-US" sz="900" noProof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pPr marL="0" indent="0" algn="r">
                <a:spcBef>
                  <a:spcPts val="600"/>
                </a:spcBef>
                <a:buSzPct val="100000"/>
                <a:buFont typeface="Arial"/>
                <a:buNone/>
              </a:pPr>
              <a:t>‹nr.›</a:t>
            </a:fld>
            <a:endParaRPr lang="en-US" sz="900" noProof="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CaseCode">
            <a:extLst>
              <a:ext uri="{FF2B5EF4-FFF2-40B4-BE49-F238E27FC236}">
                <a16:creationId xmlns:a16="http://schemas.microsoft.com/office/drawing/2014/main" id="{1F036588-A995-4CD9-A091-5162648410EA}"/>
              </a:ext>
            </a:extLst>
          </p:cNvPr>
          <p:cNvSpPr txBox="1"/>
          <p:nvPr userDrawn="1"/>
        </p:nvSpPr>
        <p:spPr>
          <a:xfrm>
            <a:off x="6335184" y="6494584"/>
            <a:ext cx="4896560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 typeface="Arial"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IMSS Finance Training</a:t>
            </a:r>
          </a:p>
        </p:txBody>
      </p:sp>
      <p:sp>
        <p:nvSpPr>
          <p:cNvPr id="9" name="Copyright">
            <a:extLst>
              <a:ext uri="{FF2B5EF4-FFF2-40B4-BE49-F238E27FC236}">
                <a16:creationId xmlns:a16="http://schemas.microsoft.com/office/drawing/2014/main" id="{CFC45261-10B5-4C0B-83EF-5A189A07C699}"/>
              </a:ext>
            </a:extLst>
          </p:cNvPr>
          <p:cNvSpPr txBox="1"/>
          <p:nvPr userDrawn="1"/>
        </p:nvSpPr>
        <p:spPr>
          <a:xfrm>
            <a:off x="469900" y="6494584"/>
            <a:ext cx="5355167" cy="100027"/>
          </a:xfrm>
          <a:prstGeom prst="rect">
            <a:avLst/>
          </a:prstGeom>
          <a:noFill/>
        </p:spPr>
        <p:txBody>
          <a:bodyPr vert="horz" wrap="square" lIns="0" tIns="0" rIns="0" bIns="0" rtlCol="0" anchor="t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Pct val="100000"/>
              <a:buFont typeface="Arial"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 panose="020F0502020204030204" pitchFamily="34" charset="0"/>
              </a:rPr>
              <a:t>© 2020 Deloitte BE.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15686316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73" r:id="rId1"/>
    <p:sldLayoutId id="2147484074" r:id="rId2"/>
    <p:sldLayoutId id="2147484075" r:id="rId3"/>
    <p:sldLayoutId id="2147484076" r:id="rId4"/>
    <p:sldLayoutId id="2147484077" r:id="rId5"/>
    <p:sldLayoutId id="2147484078" r:id="rId6"/>
    <p:sldLayoutId id="2147484079" r:id="rId7"/>
    <p:sldLayoutId id="2147484080" r:id="rId8"/>
    <p:sldLayoutId id="2147484081" r:id="rId9"/>
    <p:sldLayoutId id="2147484082" r:id="rId10"/>
    <p:sldLayoutId id="2147484083" r:id="rId11"/>
    <p:sldLayoutId id="2147484084" r:id="rId12"/>
    <p:sldLayoutId id="2147484085" r:id="rId13"/>
    <p:sldLayoutId id="2147484086" r:id="rId14"/>
    <p:sldLayoutId id="2147484087" r:id="rId15"/>
  </p:sldLayoutIdLst>
  <p:transition>
    <p:fade/>
  </p:transition>
  <p:hf hdr="0" dt="0"/>
  <p:txStyles>
    <p:titleStyle>
      <a:lvl1pPr algn="l" defTabSz="914400" rtl="0" eaLnBrk="1" latinLnBrk="0" hangingPunct="1">
        <a:spcBef>
          <a:spcPct val="0"/>
        </a:spcBef>
        <a:buNone/>
        <a:defRPr sz="2100" kern="1200">
          <a:solidFill>
            <a:schemeClr val="tx1"/>
          </a:solidFill>
          <a:latin typeface="+mn-lt"/>
          <a:ea typeface="+mj-ea"/>
          <a:cs typeface="Calibri Light" panose="020F0302020204030204" pitchFamily="34" charset="0"/>
        </a:defRPr>
      </a:lvl1pPr>
    </p:titleStyle>
    <p:bodyStyle>
      <a:lvl1pPr marL="0" indent="0" algn="l" defTabSz="914400" rtl="0" eaLnBrk="1" latinLnBrk="0" hangingPunct="1">
        <a:spcBef>
          <a:spcPts val="0"/>
        </a:spcBef>
        <a:spcAft>
          <a:spcPts val="1000"/>
        </a:spcAft>
        <a:buSzPct val="100000"/>
        <a:buFontTx/>
        <a:buNone/>
        <a:defRPr sz="1300" b="0" kern="1200">
          <a:solidFill>
            <a:schemeClr val="tx1"/>
          </a:solidFill>
          <a:latin typeface="+mn-lt"/>
          <a:ea typeface="+mn-ea"/>
          <a:cs typeface="Calibri Light" panose="020F0302020204030204" pitchFamily="34" charset="0"/>
        </a:defRPr>
      </a:lvl1pPr>
      <a:lvl2pPr marL="139700" indent="-139700" algn="l" defTabSz="914400" rtl="0" eaLnBrk="1" latinLnBrk="0" hangingPunct="1">
        <a:spcBef>
          <a:spcPts val="0"/>
        </a:spcBef>
        <a:spcAft>
          <a:spcPts val="1000"/>
        </a:spcAft>
        <a:buClrTx/>
        <a:buSzPct val="100000"/>
        <a:buFont typeface="Arial" panose="020B0604020202020204" pitchFamily="34" charset="0"/>
        <a:buChar char="•"/>
        <a:defRPr lang="en-US" sz="1300" b="1" kern="1200" dirty="0" smtClean="0">
          <a:solidFill>
            <a:schemeClr val="tx1"/>
          </a:solidFill>
          <a:latin typeface="+mj-lt"/>
          <a:ea typeface="+mn-ea"/>
          <a:cs typeface="Calibri Light" panose="020F0302020204030204" pitchFamily="34" charset="0"/>
        </a:defRPr>
      </a:lvl2pPr>
      <a:lvl3pPr marL="304800" indent="-139700" algn="l" defTabSz="914400" rtl="0" eaLnBrk="1" latinLnBrk="0" hangingPunct="1">
        <a:spcBef>
          <a:spcPts val="0"/>
        </a:spcBef>
        <a:spcAft>
          <a:spcPts val="1000"/>
        </a:spcAft>
        <a:buClrTx/>
        <a:buSzPct val="100000"/>
        <a:buFont typeface="Arial" panose="020B0604020202020204" pitchFamily="34" charset="0"/>
        <a:buChar char="−"/>
        <a:defRPr lang="en-US" sz="1300" kern="1200" dirty="0" smtClean="0">
          <a:solidFill>
            <a:schemeClr val="tx1"/>
          </a:solidFill>
          <a:latin typeface="+mn-lt"/>
          <a:ea typeface="+mn-ea"/>
          <a:cs typeface="Calibri Light" panose="020F0302020204030204" pitchFamily="34" charset="0"/>
        </a:defRPr>
      </a:lvl3pPr>
      <a:lvl4pPr marL="469900" indent="-139700" algn="l" defTabSz="914400" rtl="0" eaLnBrk="1" latinLnBrk="0" hangingPunct="1">
        <a:spcBef>
          <a:spcPts val="0"/>
        </a:spcBef>
        <a:spcAft>
          <a:spcPts val="1000"/>
        </a:spcAft>
        <a:buClrTx/>
        <a:buSzPct val="100000"/>
        <a:buFont typeface="Arial" panose="020B0604020202020204" pitchFamily="34" charset="0"/>
        <a:buChar char="◦"/>
        <a:defRPr lang="en-US" sz="1300" kern="1200" baseline="0" dirty="0" smtClean="0">
          <a:solidFill>
            <a:schemeClr val="tx1"/>
          </a:solidFill>
          <a:latin typeface="+mn-lt"/>
          <a:ea typeface="+mn-ea"/>
          <a:cs typeface="Calibri Light" panose="020F0302020204030204" pitchFamily="34" charset="0"/>
        </a:defRPr>
      </a:lvl4pPr>
      <a:lvl5pPr marL="635000" indent="-139700" algn="l" defTabSz="798513" rtl="0" eaLnBrk="1" latinLnBrk="0" hangingPunct="1">
        <a:spcBef>
          <a:spcPts val="0"/>
        </a:spcBef>
        <a:spcAft>
          <a:spcPts val="1000"/>
        </a:spcAft>
        <a:buClrTx/>
        <a:buSzPct val="100000"/>
        <a:buFont typeface="Arial" panose="020B0604020202020204" pitchFamily="34" charset="0"/>
        <a:buChar char="−"/>
        <a:tabLst/>
        <a:defRPr lang="en-US" sz="1300" kern="1200" baseline="0" dirty="0" smtClean="0">
          <a:solidFill>
            <a:schemeClr val="tx1"/>
          </a:solidFill>
          <a:latin typeface="+mn-lt"/>
          <a:ea typeface="+mn-ea"/>
          <a:cs typeface="Calibri Light" panose="020F0302020204030204" pitchFamily="34" charset="0"/>
        </a:defRPr>
      </a:lvl5pPr>
      <a:lvl6pPr marL="532800" indent="-176400" algn="l" defTabSz="914400" rtl="0" eaLnBrk="1" latinLnBrk="0" hangingPunct="1">
        <a:spcBef>
          <a:spcPts val="0"/>
        </a:spcBef>
        <a:spcAft>
          <a:spcPts val="1000"/>
        </a:spcAft>
        <a:buFont typeface="Verdana" panose="020B0604030504040204" pitchFamily="34" charset="0"/>
        <a:buChar char="−"/>
        <a:defRPr sz="12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532800" indent="-176400" algn="l" defTabSz="914400" rtl="0" eaLnBrk="1" latinLnBrk="0" hangingPunct="1">
        <a:spcBef>
          <a:spcPts val="0"/>
        </a:spcBef>
        <a:spcAft>
          <a:spcPts val="1000"/>
        </a:spcAft>
        <a:buFont typeface="Verdana" panose="020B0604030504040204" pitchFamily="34" charset="0"/>
        <a:buChar char="−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532800" indent="-176400" algn="l" defTabSz="914400" rtl="0" eaLnBrk="1" latinLnBrk="0" hangingPunct="1">
        <a:spcBef>
          <a:spcPts val="0"/>
        </a:spcBef>
        <a:spcAft>
          <a:spcPts val="1000"/>
        </a:spcAft>
        <a:buFont typeface="Verdana" panose="020B0604030504040204" pitchFamily="34" charset="0"/>
        <a:buChar char="−"/>
        <a:defRPr sz="12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532800" indent="-176400" algn="l" defTabSz="914400" rtl="0" eaLnBrk="1" latinLnBrk="0" hangingPunct="1">
        <a:spcBef>
          <a:spcPts val="0"/>
        </a:spcBef>
        <a:spcAft>
          <a:spcPts val="1000"/>
        </a:spcAft>
        <a:buFont typeface="Verdana" panose="020B0604030504040204" pitchFamily="34" charset="0"/>
        <a:buChar char="−"/>
        <a:defRPr sz="12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30" orient="horz" pos="4081">
          <p15:clr>
            <a:srgbClr val="F26B43"/>
          </p15:clr>
        </p15:guide>
        <p15:guide id="46" orient="horz" pos="4020">
          <p15:clr>
            <a:srgbClr val="F26B43"/>
          </p15:clr>
        </p15:guide>
        <p15:guide id="51" orient="horz" pos="4080">
          <p15:clr>
            <a:srgbClr val="F26B43"/>
          </p15:clr>
        </p15:guide>
        <p15:guide id="52" pos="3840">
          <p15:clr>
            <a:srgbClr val="F26B43"/>
          </p15:clr>
        </p15:guide>
        <p15:guide id="53" pos="3912">
          <p15:clr>
            <a:srgbClr val="F26B43"/>
          </p15:clr>
        </p15:guide>
        <p15:guide id="54" pos="3768">
          <p15:clr>
            <a:srgbClr val="F26B43"/>
          </p15:clr>
        </p15:guide>
        <p15:guide id="55" pos="4968">
          <p15:clr>
            <a:srgbClr val="F26B43"/>
          </p15:clr>
        </p15:guide>
        <p15:guide id="56" pos="5088">
          <p15:clr>
            <a:srgbClr val="F26B43"/>
          </p15:clr>
        </p15:guide>
        <p15:guide id="57" pos="6168">
          <p15:clr>
            <a:srgbClr val="F26B43"/>
          </p15:clr>
        </p15:guide>
        <p15:guide id="58" pos="6288">
          <p15:clr>
            <a:srgbClr val="F26B43"/>
          </p15:clr>
        </p15:guide>
        <p15:guide id="59" pos="2712">
          <p15:clr>
            <a:srgbClr val="F26B43"/>
          </p15:clr>
        </p15:guide>
        <p15:guide id="60" pos="2592">
          <p15:clr>
            <a:srgbClr val="F26B43"/>
          </p15:clr>
        </p15:guide>
        <p15:guide id="61" pos="1512">
          <p15:clr>
            <a:srgbClr val="F26B43"/>
          </p15:clr>
        </p15:guide>
        <p15:guide id="62" pos="1392">
          <p15:clr>
            <a:srgbClr val="F26B43"/>
          </p15:clr>
        </p15:guide>
        <p15:guide id="63" pos="312">
          <p15:clr>
            <a:srgbClr val="F26B43"/>
          </p15:clr>
        </p15:guide>
        <p15:guide id="64" orient="horz" pos="1056">
          <p15:clr>
            <a:srgbClr val="F26B43"/>
          </p15:clr>
        </p15:guide>
        <p15:guide id="65" orient="horz" pos="2232">
          <p15:clr>
            <a:srgbClr val="F26B43"/>
          </p15:clr>
        </p15:guide>
        <p15:guide id="66" orient="horz" pos="192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00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7.xml"/><Relationship Id="rId4" Type="http://schemas.microsoft.com/office/2007/relationships/hdphoto" Target="../media/hdphoto1.wdp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7.xml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7.xml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7.xml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7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8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7.xml"/><Relationship Id="rId4" Type="http://schemas.microsoft.com/office/2007/relationships/hdphoto" Target="../media/hdphoto1.wdp"/></Relationships>
</file>

<file path=ppt/slides/_rels/slide1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7.xml"/><Relationship Id="rId4" Type="http://schemas.openxmlformats.org/officeDocument/2006/relationships/image" Target="../media/image14.png"/></Relationships>
</file>

<file path=ppt/slides/_rels/slide1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7.xml"/><Relationship Id="rId4" Type="http://schemas.openxmlformats.org/officeDocument/2006/relationships/image" Target="../media/image15.png"/></Relationships>
</file>

<file path=ppt/slides/_rels/slide1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95.xml"/></Relationships>
</file>

<file path=ppt/slides/_rels/slide2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7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2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7.xml"/><Relationship Id="rId4" Type="http://schemas.microsoft.com/office/2007/relationships/hdphoto" Target="../media/hdphoto1.wdp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7.xml"/><Relationship Id="rId5" Type="http://schemas.openxmlformats.org/officeDocument/2006/relationships/hyperlink" Target="http://www.monkey.be/" TargetMode="External"/><Relationship Id="rId4" Type="http://schemas.microsoft.com/office/2007/relationships/hdphoto" Target="../media/hdphoto1.wdp"/></Relationships>
</file>

<file path=ppt/slides/_rels/slide2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86.xml"/><Relationship Id="rId4" Type="http://schemas.openxmlformats.org/officeDocument/2006/relationships/image" Target="../media/image20.svg"/></Relationships>
</file>

<file path=ppt/slides/_rels/slide2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7.xml"/></Relationships>
</file>

<file path=ppt/slides/_rels/slide2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tags" Target="../tags/tag20.xml"/><Relationship Id="rId2" Type="http://schemas.openxmlformats.org/officeDocument/2006/relationships/customXml" Target="../../customXml/item1.xml"/><Relationship Id="rId1" Type="http://schemas.openxmlformats.org/officeDocument/2006/relationships/customXml" Target="../../customXml/item4.xml"/><Relationship Id="rId6" Type="http://schemas.openxmlformats.org/officeDocument/2006/relationships/hyperlink" Target="http://www.deloittelegal.be/" TargetMode="External"/><Relationship Id="rId5" Type="http://schemas.openxmlformats.org/officeDocument/2006/relationships/notesSlide" Target="../notesSlides/notesSlide8.xml"/><Relationship Id="rId4" Type="http://schemas.openxmlformats.org/officeDocument/2006/relationships/slideLayout" Target="../slideLayouts/slideLayout4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6.xml"/><Relationship Id="rId5" Type="http://schemas.openxmlformats.org/officeDocument/2006/relationships/image" Target="../media/image8.sv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86.xml"/><Relationship Id="rId4" Type="http://schemas.openxmlformats.org/officeDocument/2006/relationships/image" Target="../media/image10.svg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7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7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7.xml"/><Relationship Id="rId4" Type="http://schemas.microsoft.com/office/2007/relationships/hdphoto" Target="../media/hdphoto1.wdp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7.xml"/><Relationship Id="rId4" Type="http://schemas.microsoft.com/office/2007/relationships/hdphoto" Target="../media/hdphoto1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9113B9EA-3722-4B71-B242-9DFA8BD76F2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01650" y="5253583"/>
            <a:ext cx="8576361" cy="895983"/>
          </a:xfrm>
        </p:spPr>
        <p:txBody>
          <a:bodyPr/>
          <a:lstStyle/>
          <a:p>
            <a:r>
              <a:rPr lang="nl-BE" dirty="0"/>
              <a:t>Impact van het nieuwe strafwetboek op de fiscaal strafrechtelijke aansprakelijkheid van c</a:t>
            </a:r>
            <a:r>
              <a:rPr lang="nl-BE" sz="3200" dirty="0"/>
              <a:t>ijferberoepen</a:t>
            </a:r>
            <a:endParaRPr lang="nl-BE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C0CEFD7-161F-46DB-A6EE-4D5F19CF33C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01651" y="6217920"/>
            <a:ext cx="5129128" cy="298382"/>
          </a:xfrm>
        </p:spPr>
        <p:txBody>
          <a:bodyPr/>
          <a:lstStyle/>
          <a:p>
            <a:r>
              <a:rPr lang="en-US" dirty="0">
                <a:latin typeface="+mn-lt"/>
              </a:rPr>
              <a:t>Annick Visschers – Deloitte Legal </a:t>
            </a:r>
            <a:r>
              <a:rPr lang="en-US" i="1" dirty="0">
                <a:latin typeface="+mn-lt"/>
              </a:rPr>
              <a:t>Lawyers</a:t>
            </a:r>
            <a:endParaRPr lang="en-US" dirty="0">
              <a:latin typeface="+mn-lt"/>
            </a:endParaRPr>
          </a:p>
        </p:txBody>
      </p:sp>
      <p:pic>
        <p:nvPicPr>
          <p:cNvPr id="10" name="Picture Placeholder 8">
            <a:extLst>
              <a:ext uri="{FF2B5EF4-FFF2-40B4-BE49-F238E27FC236}">
                <a16:creationId xmlns:a16="http://schemas.microsoft.com/office/drawing/2014/main" id="{D437280D-130B-3FF4-BC35-52DF8B340E29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2"/>
          <a:srcRect l="13929" r="13929"/>
          <a:stretch/>
        </p:blipFill>
        <p:spPr>
          <a:xfrm>
            <a:off x="3196765" y="0"/>
            <a:ext cx="5505777" cy="5556504"/>
          </a:xfrm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A008061B-084F-03F2-4737-FD2FFB8407A8}"/>
              </a:ext>
            </a:extLst>
          </p:cNvPr>
          <p:cNvSpPr txBox="1"/>
          <p:nvPr/>
        </p:nvSpPr>
        <p:spPr>
          <a:xfrm>
            <a:off x="442883" y="840966"/>
            <a:ext cx="1485448" cy="49244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spcBef>
                <a:spcPts val="600"/>
              </a:spcBef>
              <a:buSzPct val="100000"/>
            </a:pPr>
            <a:r>
              <a:rPr lang="en-US" sz="3200" dirty="0">
                <a:solidFill>
                  <a:schemeClr val="bg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Legal</a:t>
            </a:r>
            <a:endParaRPr lang="en-BE" sz="2800" dirty="0">
              <a:solidFill>
                <a:schemeClr val="bg1"/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99524101"/>
      </p:ext>
    </p:extLst>
  </p:cSld>
  <p:clrMapOvr>
    <a:masterClrMapping/>
  </p:clrMapOvr>
  <p:transition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Shape, circle&#10;&#10;Description automatically generated">
            <a:extLst>
              <a:ext uri="{FF2B5EF4-FFF2-40B4-BE49-F238E27FC236}">
                <a16:creationId xmlns:a16="http://schemas.microsoft.com/office/drawing/2014/main" id="{27DA2EA2-746A-68CD-254C-409A9712B7DA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11200"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612556" cy="6849735"/>
          </a:xfrm>
          <a:prstGeom prst="rect">
            <a:avLst/>
          </a:prstGeom>
          <a:noFill/>
        </p:spPr>
      </p:pic>
      <p:sp>
        <p:nvSpPr>
          <p:cNvPr id="10" name="Title 3">
            <a:extLst>
              <a:ext uri="{FF2B5EF4-FFF2-40B4-BE49-F238E27FC236}">
                <a16:creationId xmlns:a16="http://schemas.microsoft.com/office/drawing/2014/main" id="{6AAA4182-2C43-4DB4-0427-60C1C5A4B517}"/>
              </a:ext>
            </a:extLst>
          </p:cNvPr>
          <p:cNvSpPr txBox="1">
            <a:spLocks/>
          </p:cNvSpPr>
          <p:nvPr/>
        </p:nvSpPr>
        <p:spPr bwMode="gray">
          <a:xfrm>
            <a:off x="1270535" y="177125"/>
            <a:ext cx="10674417" cy="598249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100" kern="1200">
                <a:solidFill>
                  <a:schemeClr val="tx1"/>
                </a:solidFill>
                <a:latin typeface="+mn-lt"/>
                <a:ea typeface="+mj-ea"/>
                <a:cs typeface="Calibri Light" panose="020F030202020403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000" dirty="0">
                <a:latin typeface="+mn-lt"/>
              </a:rPr>
              <a:t>DE WET VAN 29 FEBRUARI 2024 TOT INVOERING VAN HET NIEUWE STRAFWETBOEK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j-ea"/>
              <a:cs typeface="Calibri" panose="020F0502020204030204" pitchFamily="34" charset="0"/>
            </a:endParaRPr>
          </a:p>
        </p:txBody>
      </p:sp>
      <p:sp>
        <p:nvSpPr>
          <p:cNvPr id="11" name="Text Placeholder 12">
            <a:extLst>
              <a:ext uri="{FF2B5EF4-FFF2-40B4-BE49-F238E27FC236}">
                <a16:creationId xmlns:a16="http://schemas.microsoft.com/office/drawing/2014/main" id="{764DAEB1-BE35-7207-D626-14FDC6B47910}"/>
              </a:ext>
            </a:extLst>
          </p:cNvPr>
          <p:cNvSpPr txBox="1">
            <a:spLocks/>
          </p:cNvSpPr>
          <p:nvPr/>
        </p:nvSpPr>
        <p:spPr>
          <a:xfrm>
            <a:off x="1174281" y="476249"/>
            <a:ext cx="10241279" cy="399649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spcBef>
                <a:spcPts val="0"/>
              </a:spcBef>
              <a:spcAft>
                <a:spcPts val="1000"/>
              </a:spcAft>
              <a:buSzPct val="100000"/>
              <a:buFontTx/>
              <a:buNone/>
              <a:defRPr sz="1300" b="0" kern="1200">
                <a:solidFill>
                  <a:schemeClr val="tx1"/>
                </a:solidFill>
                <a:latin typeface="+mn-lt"/>
                <a:ea typeface="+mn-ea"/>
                <a:cs typeface="Calibri Light" panose="020F0302020204030204" pitchFamily="34" charset="0"/>
              </a:defRPr>
            </a:lvl1pPr>
            <a:lvl2pPr marL="139700" indent="-139700" algn="l" defTabSz="914400" rtl="0" eaLnBrk="1" latinLnBrk="0" hangingPunct="1">
              <a:spcBef>
                <a:spcPts val="0"/>
              </a:spcBef>
              <a:spcAft>
                <a:spcPts val="1000"/>
              </a:spcAft>
              <a:buClrTx/>
              <a:buSzPct val="100000"/>
              <a:buFont typeface="Arial" panose="020B0604020202020204" pitchFamily="34" charset="0"/>
              <a:buChar char="•"/>
              <a:defRPr lang="en-US" sz="1300" b="1" kern="1200" dirty="0" smtClean="0">
                <a:solidFill>
                  <a:schemeClr val="tx1"/>
                </a:solidFill>
                <a:latin typeface="+mj-lt"/>
                <a:ea typeface="+mn-ea"/>
                <a:cs typeface="Calibri Light" panose="020F0302020204030204" pitchFamily="34" charset="0"/>
              </a:defRPr>
            </a:lvl2pPr>
            <a:lvl3pPr marL="304800" indent="-139700" algn="l" defTabSz="914400" rtl="0" eaLnBrk="1" latinLnBrk="0" hangingPunct="1">
              <a:spcBef>
                <a:spcPts val="0"/>
              </a:spcBef>
              <a:spcAft>
                <a:spcPts val="1000"/>
              </a:spcAft>
              <a:buClrTx/>
              <a:buSzPct val="100000"/>
              <a:buFont typeface="Arial" panose="020B0604020202020204" pitchFamily="34" charset="0"/>
              <a:buChar char="−"/>
              <a:defRPr lang="en-US" sz="1300" kern="1200" dirty="0" smtClean="0">
                <a:solidFill>
                  <a:schemeClr val="tx1"/>
                </a:solidFill>
                <a:latin typeface="+mn-lt"/>
                <a:ea typeface="+mn-ea"/>
                <a:cs typeface="Calibri Light" panose="020F0302020204030204" pitchFamily="34" charset="0"/>
              </a:defRPr>
            </a:lvl3pPr>
            <a:lvl4pPr marL="469900" indent="-139700" algn="l" defTabSz="914400" rtl="0" eaLnBrk="1" latinLnBrk="0" hangingPunct="1">
              <a:spcBef>
                <a:spcPts val="0"/>
              </a:spcBef>
              <a:spcAft>
                <a:spcPts val="1000"/>
              </a:spcAft>
              <a:buClrTx/>
              <a:buSzPct val="100000"/>
              <a:buFont typeface="Arial" panose="020B0604020202020204" pitchFamily="34" charset="0"/>
              <a:buChar char="◦"/>
              <a:defRPr lang="en-US" sz="1300" kern="1200" baseline="0" dirty="0" smtClean="0">
                <a:solidFill>
                  <a:schemeClr val="tx1"/>
                </a:solidFill>
                <a:latin typeface="+mn-lt"/>
                <a:ea typeface="+mn-ea"/>
                <a:cs typeface="Calibri Light" panose="020F0302020204030204" pitchFamily="34" charset="0"/>
              </a:defRPr>
            </a:lvl4pPr>
            <a:lvl5pPr marL="635000" indent="-139700" algn="l" defTabSz="798513" rtl="0" eaLnBrk="1" latinLnBrk="0" hangingPunct="1">
              <a:spcBef>
                <a:spcPts val="0"/>
              </a:spcBef>
              <a:spcAft>
                <a:spcPts val="1000"/>
              </a:spcAft>
              <a:buClrTx/>
              <a:buSzPct val="100000"/>
              <a:buFont typeface="Arial" panose="020B0604020202020204" pitchFamily="34" charset="0"/>
              <a:buChar char="−"/>
              <a:tabLst/>
              <a:defRPr lang="en-US" sz="1300" kern="1200" baseline="0" dirty="0" smtClean="0">
                <a:solidFill>
                  <a:schemeClr val="tx1"/>
                </a:solidFill>
                <a:latin typeface="+mn-lt"/>
                <a:ea typeface="+mn-ea"/>
                <a:cs typeface="Calibri Light" panose="020F0302020204030204" pitchFamily="34" charset="0"/>
              </a:defRPr>
            </a:lvl5pPr>
            <a:lvl6pPr marL="532800" indent="-176400" algn="l" defTabSz="914400" rtl="0" eaLnBrk="1" latinLnBrk="0" hangingPunct="1">
              <a:spcBef>
                <a:spcPts val="0"/>
              </a:spcBef>
              <a:spcAft>
                <a:spcPts val="1000"/>
              </a:spcAft>
              <a:buFont typeface="Verdana" panose="020B0604030504040204" pitchFamily="34" charset="0"/>
              <a:buChar char="−"/>
              <a:defRPr sz="12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32800" indent="-176400" algn="l" defTabSz="914400" rtl="0" eaLnBrk="1" latinLnBrk="0" hangingPunct="1">
              <a:spcBef>
                <a:spcPts val="0"/>
              </a:spcBef>
              <a:spcAft>
                <a:spcPts val="1000"/>
              </a:spcAft>
              <a:buFont typeface="Verdana" panose="020B0604030504040204" pitchFamily="34" charset="0"/>
              <a:buChar char="−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32800" indent="-176400" algn="l" defTabSz="914400" rtl="0" eaLnBrk="1" latinLnBrk="0" hangingPunct="1">
              <a:spcBef>
                <a:spcPts val="0"/>
              </a:spcBef>
              <a:spcAft>
                <a:spcPts val="1000"/>
              </a:spcAft>
              <a:buFont typeface="Verdana" panose="020B0604030504040204" pitchFamily="34" charset="0"/>
              <a:buChar char="−"/>
              <a:defRPr sz="12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32800" indent="-176400" algn="l" defTabSz="914400" rtl="0" eaLnBrk="1" latinLnBrk="0" hangingPunct="1">
              <a:spcBef>
                <a:spcPts val="0"/>
              </a:spcBef>
              <a:spcAft>
                <a:spcPts val="1000"/>
              </a:spcAft>
              <a:buFont typeface="Verdana" panose="020B0604030504040204" pitchFamily="34" charset="0"/>
              <a:buChar char="−"/>
              <a:defRPr sz="12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l-BE" sz="2000" dirty="0">
                <a:solidFill>
                  <a:schemeClr val="bg2">
                    <a:lumMod val="50000"/>
                  </a:schemeClr>
                </a:solidFill>
              </a:rPr>
              <a:t>EEN NIEUW SYSTEEM VAN BESTRAFFING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813AAC1B-82D3-739B-F0C3-28001E8626A1}"/>
              </a:ext>
            </a:extLst>
          </p:cNvPr>
          <p:cNvCxnSpPr/>
          <p:nvPr/>
        </p:nvCxnSpPr>
        <p:spPr>
          <a:xfrm>
            <a:off x="587141" y="1174282"/>
            <a:ext cx="11604859" cy="0"/>
          </a:xfrm>
          <a:prstGeom prst="line">
            <a:avLst/>
          </a:prstGeom>
          <a:ln>
            <a:solidFill>
              <a:schemeClr val="accent5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1">
            <a:extLst>
              <a:ext uri="{FF2B5EF4-FFF2-40B4-BE49-F238E27FC236}">
                <a16:creationId xmlns:a16="http://schemas.microsoft.com/office/drawing/2014/main" id="{E8941E63-1584-8582-843F-AABE5A32D510}"/>
              </a:ext>
            </a:extLst>
          </p:cNvPr>
          <p:cNvSpPr txBox="1">
            <a:spLocks/>
          </p:cNvSpPr>
          <p:nvPr/>
        </p:nvSpPr>
        <p:spPr>
          <a:xfrm>
            <a:off x="1270535" y="1573190"/>
            <a:ext cx="10600624" cy="5096293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685800" rtl="0" eaLnBrk="1" latinLnBrk="0" hangingPunct="1">
              <a:spcBef>
                <a:spcPts val="0"/>
              </a:spcBef>
              <a:spcAft>
                <a:spcPts val="750"/>
              </a:spcAft>
              <a:buSzPct val="100000"/>
              <a:buFontTx/>
              <a:buNone/>
              <a:defRPr sz="1200" b="0" kern="1200">
                <a:solidFill>
                  <a:schemeClr val="tx1"/>
                </a:solidFill>
                <a:latin typeface="+mn-lt"/>
                <a:ea typeface="+mn-ea"/>
                <a:cs typeface="Calibri Light" panose="020F0302020204030204" pitchFamily="34" charset="0"/>
              </a:defRPr>
            </a:lvl1pPr>
            <a:lvl2pPr marL="104775" indent="-104775" algn="l" defTabSz="685800" rtl="0" eaLnBrk="1" latinLnBrk="0" hangingPunct="1">
              <a:spcBef>
                <a:spcPts val="0"/>
              </a:spcBef>
              <a:spcAft>
                <a:spcPts val="750"/>
              </a:spcAft>
              <a:buClrTx/>
              <a:buSzPct val="100000"/>
              <a:buFont typeface="Arial" panose="020B0604020202020204" pitchFamily="34" charset="0"/>
              <a:buChar char="•"/>
              <a:defRPr lang="en-US" sz="1200" b="1" kern="1200">
                <a:solidFill>
                  <a:schemeClr val="tx1"/>
                </a:solidFill>
                <a:latin typeface="+mj-lt"/>
                <a:ea typeface="+mn-ea"/>
                <a:cs typeface="Calibri Light" panose="020F0302020204030204" pitchFamily="34" charset="0"/>
              </a:defRPr>
            </a:lvl2pPr>
            <a:lvl3pPr marL="228600" indent="-104775" algn="l" defTabSz="685800" rtl="0" eaLnBrk="1" latinLnBrk="0" hangingPunct="1">
              <a:spcBef>
                <a:spcPts val="0"/>
              </a:spcBef>
              <a:spcAft>
                <a:spcPts val="750"/>
              </a:spcAft>
              <a:buClrTx/>
              <a:buSzPct val="100000"/>
              <a:buFont typeface="Arial" panose="020B0604020202020204" pitchFamily="34" charset="0"/>
              <a:buChar char="−"/>
              <a:defRPr lang="en-US" sz="1200" kern="1200">
                <a:solidFill>
                  <a:schemeClr val="tx1"/>
                </a:solidFill>
                <a:latin typeface="+mn-lt"/>
                <a:ea typeface="+mn-ea"/>
                <a:cs typeface="Calibri Light" panose="020F0302020204030204" pitchFamily="34" charset="0"/>
              </a:defRPr>
            </a:lvl3pPr>
            <a:lvl4pPr marL="352425" indent="-104775" algn="l" defTabSz="685800" rtl="0" eaLnBrk="1" latinLnBrk="0" hangingPunct="1">
              <a:spcBef>
                <a:spcPts val="0"/>
              </a:spcBef>
              <a:spcAft>
                <a:spcPts val="750"/>
              </a:spcAft>
              <a:buClrTx/>
              <a:buSzPct val="100000"/>
              <a:buFont typeface="Arial" panose="020B0604020202020204" pitchFamily="34" charset="0"/>
              <a:buChar char="◦"/>
              <a:defRPr lang="en-US" sz="1200" kern="1200" baseline="0">
                <a:solidFill>
                  <a:schemeClr val="tx1"/>
                </a:solidFill>
                <a:latin typeface="+mn-lt"/>
                <a:ea typeface="+mn-ea"/>
                <a:cs typeface="Calibri Light" panose="020F0302020204030204" pitchFamily="34" charset="0"/>
              </a:defRPr>
            </a:lvl4pPr>
            <a:lvl5pPr marL="476250" indent="-104775" algn="l" defTabSz="598885" rtl="0" eaLnBrk="1" latinLnBrk="0" hangingPunct="1">
              <a:spcBef>
                <a:spcPts val="0"/>
              </a:spcBef>
              <a:spcAft>
                <a:spcPts val="750"/>
              </a:spcAft>
              <a:buClrTx/>
              <a:buSzPct val="100000"/>
              <a:buFont typeface="Arial" panose="020B0604020202020204" pitchFamily="34" charset="0"/>
              <a:buChar char="−"/>
              <a:tabLst/>
              <a:defRPr lang="en-US" sz="1200" kern="1200" baseline="0">
                <a:solidFill>
                  <a:schemeClr val="tx1"/>
                </a:solidFill>
                <a:latin typeface="+mn-lt"/>
                <a:ea typeface="+mn-ea"/>
                <a:cs typeface="Calibri Light" panose="020F0302020204030204" pitchFamily="34" charset="0"/>
              </a:defRPr>
            </a:lvl5pPr>
            <a:lvl6pPr marL="399600" indent="-132300" algn="l" defTabSz="685800" rtl="0" eaLnBrk="1" latinLnBrk="0" hangingPunct="1">
              <a:spcBef>
                <a:spcPts val="0"/>
              </a:spcBef>
              <a:spcAft>
                <a:spcPts val="750"/>
              </a:spcAft>
              <a:buFont typeface="Verdana" panose="020B0604030504040204" pitchFamily="34" charset="0"/>
              <a:buChar char="−"/>
              <a:defRPr sz="9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9600" indent="-132300" algn="l" defTabSz="685800" rtl="0" eaLnBrk="1" latinLnBrk="0" hangingPunct="1">
              <a:spcBef>
                <a:spcPts val="0"/>
              </a:spcBef>
              <a:spcAft>
                <a:spcPts val="750"/>
              </a:spcAft>
              <a:buFont typeface="Verdana" panose="020B0604030504040204" pitchFamily="34" charset="0"/>
              <a:buChar char="−"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99600" indent="-132300" algn="l" defTabSz="685800" rtl="0" eaLnBrk="1" latinLnBrk="0" hangingPunct="1">
              <a:spcBef>
                <a:spcPts val="0"/>
              </a:spcBef>
              <a:spcAft>
                <a:spcPts val="750"/>
              </a:spcAft>
              <a:buFont typeface="Verdana" panose="020B0604030504040204" pitchFamily="34" charset="0"/>
              <a:buChar char="−"/>
              <a:defRPr sz="9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99600" indent="-132300" algn="l" defTabSz="685800" rtl="0" eaLnBrk="1" latinLnBrk="0" hangingPunct="1">
              <a:spcBef>
                <a:spcPts val="0"/>
              </a:spcBef>
              <a:spcAft>
                <a:spcPts val="750"/>
              </a:spcAft>
              <a:buFont typeface="Verdana" panose="020B0604030504040204" pitchFamily="34" charset="0"/>
              <a:buChar char="−"/>
              <a:defRPr sz="9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b="1" dirty="0">
                <a:sym typeface="Wingdings" panose="05000000000000000000" pitchFamily="2" charset="2"/>
              </a:rPr>
              <a:t>NIVEAU 3 – NATUURLIJKE PERSONEN</a:t>
            </a:r>
          </a:p>
          <a:p>
            <a:r>
              <a:rPr lang="en-US" sz="1600" u="sng" dirty="0" err="1">
                <a:sym typeface="Wingdings" panose="05000000000000000000" pitchFamily="2" charset="2"/>
              </a:rPr>
              <a:t>Hoofdstraffen</a:t>
            </a:r>
            <a:r>
              <a:rPr lang="en-US" sz="1600" u="sng" dirty="0">
                <a:sym typeface="Wingdings" panose="05000000000000000000" pitchFamily="2" charset="2"/>
              </a:rPr>
              <a:t> (art. 36 NSW)</a:t>
            </a:r>
          </a:p>
          <a:p>
            <a:pPr marL="171450" lvl="1" indent="-171450" algn="just">
              <a:spcBef>
                <a:spcPts val="300"/>
              </a:spcBef>
              <a:buSzPct val="100000"/>
              <a:buFont typeface="Arial" panose="020B0604020202020204" pitchFamily="34" charset="0"/>
              <a:buChar char="•"/>
              <a:defRPr/>
            </a:pPr>
            <a:r>
              <a:rPr lang="nl-NL" sz="1600" b="0" dirty="0">
                <a:solidFill>
                  <a:schemeClr val="accent3"/>
                </a:solidFill>
              </a:rPr>
              <a:t>de gevangenisstraf van drie jaar tot ten hoogste vijf jaar;</a:t>
            </a:r>
          </a:p>
          <a:p>
            <a:pPr marL="171450" lvl="1" indent="-171450" algn="just">
              <a:spcBef>
                <a:spcPts val="300"/>
              </a:spcBef>
              <a:buSzPct val="100000"/>
              <a:buFont typeface="Arial" panose="020B0604020202020204" pitchFamily="34" charset="0"/>
              <a:buChar char="•"/>
              <a:defRPr/>
            </a:pPr>
            <a:r>
              <a:rPr lang="nl-NL" sz="1600" b="0" dirty="0">
                <a:solidFill>
                  <a:prstClr val="black"/>
                </a:solidFill>
              </a:rPr>
              <a:t>de behandeling onder vrijheidsberoving van twee jaar tot ten hoogste vier jaar.</a:t>
            </a:r>
          </a:p>
          <a:p>
            <a:pPr marL="0" lvl="1" indent="0" algn="just">
              <a:spcBef>
                <a:spcPts val="300"/>
              </a:spcBef>
              <a:buSzPct val="100000"/>
              <a:buNone/>
              <a:defRPr/>
            </a:pPr>
            <a:r>
              <a:rPr lang="nl-NL" sz="1600" b="0" u="sng" dirty="0"/>
              <a:t>Bijkomende straffen (art. 37 NSW)</a:t>
            </a:r>
          </a:p>
          <a:p>
            <a:pPr marL="171450" lvl="1" indent="-171450" algn="just">
              <a:spcBef>
                <a:spcPts val="300"/>
              </a:spcBef>
              <a:buSzPct val="100000"/>
              <a:buFont typeface="Arial" panose="020B0604020202020204" pitchFamily="34" charset="0"/>
              <a:buChar char="•"/>
              <a:defRPr/>
            </a:pPr>
            <a:r>
              <a:rPr lang="nl-NL" sz="1600" b="0" dirty="0"/>
              <a:t>de verlengde opvolging;</a:t>
            </a:r>
          </a:p>
          <a:p>
            <a:pPr marL="171450" lvl="1" indent="-171450" algn="just">
              <a:spcBef>
                <a:spcPts val="300"/>
              </a:spcBef>
              <a:buSzPct val="100000"/>
              <a:buFont typeface="Arial" panose="020B0604020202020204" pitchFamily="34" charset="0"/>
              <a:buChar char="•"/>
              <a:defRPr/>
            </a:pPr>
            <a:r>
              <a:rPr lang="nl-NL" sz="1600" b="0" dirty="0">
                <a:solidFill>
                  <a:schemeClr val="accent3"/>
                </a:solidFill>
              </a:rPr>
              <a:t>de geldboete;</a:t>
            </a:r>
          </a:p>
          <a:p>
            <a:pPr marL="171450" lvl="1" indent="-171450" algn="just">
              <a:spcBef>
                <a:spcPts val="300"/>
              </a:spcBef>
              <a:buSzPct val="100000"/>
              <a:buFont typeface="Arial" panose="020B0604020202020204" pitchFamily="34" charset="0"/>
              <a:buChar char="•"/>
              <a:defRPr/>
            </a:pPr>
            <a:r>
              <a:rPr lang="nl-NL" sz="1600" b="0" dirty="0">
                <a:solidFill>
                  <a:schemeClr val="accent3"/>
                </a:solidFill>
              </a:rPr>
              <a:t>de (verruimde) verbeurdverklaring;</a:t>
            </a:r>
          </a:p>
          <a:p>
            <a:pPr marL="171450" lvl="1" indent="-171450" algn="just">
              <a:spcBef>
                <a:spcPts val="300"/>
              </a:spcBef>
              <a:buSzPct val="100000"/>
              <a:buFont typeface="Arial" panose="020B0604020202020204" pitchFamily="34" charset="0"/>
              <a:buChar char="•"/>
              <a:defRPr/>
            </a:pPr>
            <a:r>
              <a:rPr lang="nl-NL" sz="1600" b="0" dirty="0">
                <a:solidFill>
                  <a:schemeClr val="accent3"/>
                </a:solidFill>
              </a:rPr>
              <a:t>de geldstraf vastgesteld op basis van het verwachte of uit het misdrijf behaalde voordeel;</a:t>
            </a:r>
          </a:p>
          <a:p>
            <a:pPr marL="171450" lvl="1" indent="-171450" algn="just">
              <a:spcBef>
                <a:spcPts val="300"/>
              </a:spcBef>
              <a:buSzPct val="100000"/>
              <a:buFont typeface="Arial" panose="020B0604020202020204" pitchFamily="34" charset="0"/>
              <a:buChar char="•"/>
              <a:defRPr/>
            </a:pPr>
            <a:r>
              <a:rPr lang="nl-NL" sz="1600" b="0" dirty="0">
                <a:solidFill>
                  <a:schemeClr val="accent3"/>
                </a:solidFill>
              </a:rPr>
              <a:t>het beroepsverbod en/of de sluiting van de inrichting;</a:t>
            </a:r>
          </a:p>
          <a:p>
            <a:pPr marL="171450" lvl="1" indent="-171450" algn="just">
              <a:spcBef>
                <a:spcPts val="300"/>
              </a:spcBef>
              <a:buSzPct val="100000"/>
              <a:buFont typeface="Arial" panose="020B0604020202020204" pitchFamily="34" charset="0"/>
              <a:buChar char="•"/>
              <a:defRPr/>
            </a:pPr>
            <a:r>
              <a:rPr lang="nl-NL" sz="1600" b="0" dirty="0"/>
              <a:t>de ontzetting uit bepaalde burgerlijke en politieke rechten, de bekendmaking van de beslissing houdende veroordeling, het verblijfs-, plaats- of contactverbod.</a:t>
            </a:r>
          </a:p>
        </p:txBody>
      </p:sp>
      <p:sp>
        <p:nvSpPr>
          <p:cNvPr id="6" name="Copyright">
            <a:extLst>
              <a:ext uri="{FF2B5EF4-FFF2-40B4-BE49-F238E27FC236}">
                <a16:creationId xmlns:a16="http://schemas.microsoft.com/office/drawing/2014/main" id="{4D36D7CC-26B1-6A91-1315-92DDE889ACAB}"/>
              </a:ext>
            </a:extLst>
          </p:cNvPr>
          <p:cNvSpPr txBox="1"/>
          <p:nvPr/>
        </p:nvSpPr>
        <p:spPr>
          <a:xfrm>
            <a:off x="501649" y="6530985"/>
            <a:ext cx="5355168" cy="1384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Tx/>
              <a:buSzPct val="100000"/>
              <a:buFont typeface="Arial"/>
              <a:buNone/>
              <a:tabLst/>
              <a:defRPr/>
            </a:pPr>
            <a:r>
              <a:rPr kumimoji="0" lang="en-GB" sz="9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© 2024 Deloitte Legal </a:t>
            </a:r>
          </a:p>
        </p:txBody>
      </p:sp>
    </p:spTree>
    <p:extLst>
      <p:ext uri="{BB962C8B-B14F-4D97-AF65-F5344CB8AC3E}">
        <p14:creationId xmlns:p14="http://schemas.microsoft.com/office/powerpoint/2010/main" val="1210056895"/>
      </p:ext>
    </p:extLst>
  </p:cSld>
  <p:clrMapOvr>
    <a:masterClrMapping/>
  </p:clrMapOvr>
  <p:transition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Shape, circle&#10;&#10;Description automatically generated">
            <a:extLst>
              <a:ext uri="{FF2B5EF4-FFF2-40B4-BE49-F238E27FC236}">
                <a16:creationId xmlns:a16="http://schemas.microsoft.com/office/drawing/2014/main" id="{27DA2EA2-746A-68CD-254C-409A9712B7DA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11200"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612556" cy="6849735"/>
          </a:xfrm>
          <a:prstGeom prst="rect">
            <a:avLst/>
          </a:prstGeom>
          <a:noFill/>
        </p:spPr>
      </p:pic>
      <p:sp>
        <p:nvSpPr>
          <p:cNvPr id="10" name="Title 3">
            <a:extLst>
              <a:ext uri="{FF2B5EF4-FFF2-40B4-BE49-F238E27FC236}">
                <a16:creationId xmlns:a16="http://schemas.microsoft.com/office/drawing/2014/main" id="{6AAA4182-2C43-4DB4-0427-60C1C5A4B517}"/>
              </a:ext>
            </a:extLst>
          </p:cNvPr>
          <p:cNvSpPr txBox="1">
            <a:spLocks/>
          </p:cNvSpPr>
          <p:nvPr/>
        </p:nvSpPr>
        <p:spPr bwMode="gray">
          <a:xfrm>
            <a:off x="1270535" y="177125"/>
            <a:ext cx="10674417" cy="598249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100" kern="1200">
                <a:solidFill>
                  <a:schemeClr val="tx1"/>
                </a:solidFill>
                <a:latin typeface="+mn-lt"/>
                <a:ea typeface="+mj-ea"/>
                <a:cs typeface="Calibri Light" panose="020F030202020403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000" dirty="0">
                <a:latin typeface="+mn-lt"/>
              </a:rPr>
              <a:t>DE WET VAN 29 FEBRUARI 2024 TOT INVOERING VAN HET NIEUWE STRAFWETBOEK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j-ea"/>
              <a:cs typeface="Calibri" panose="020F0502020204030204" pitchFamily="34" charset="0"/>
            </a:endParaRPr>
          </a:p>
        </p:txBody>
      </p:sp>
      <p:sp>
        <p:nvSpPr>
          <p:cNvPr id="11" name="Text Placeholder 12">
            <a:extLst>
              <a:ext uri="{FF2B5EF4-FFF2-40B4-BE49-F238E27FC236}">
                <a16:creationId xmlns:a16="http://schemas.microsoft.com/office/drawing/2014/main" id="{764DAEB1-BE35-7207-D626-14FDC6B47910}"/>
              </a:ext>
            </a:extLst>
          </p:cNvPr>
          <p:cNvSpPr txBox="1">
            <a:spLocks/>
          </p:cNvSpPr>
          <p:nvPr/>
        </p:nvSpPr>
        <p:spPr>
          <a:xfrm>
            <a:off x="1174281" y="476249"/>
            <a:ext cx="10241279" cy="399649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spcBef>
                <a:spcPts val="0"/>
              </a:spcBef>
              <a:spcAft>
                <a:spcPts val="1000"/>
              </a:spcAft>
              <a:buSzPct val="100000"/>
              <a:buFontTx/>
              <a:buNone/>
              <a:defRPr sz="1300" b="0" kern="1200">
                <a:solidFill>
                  <a:schemeClr val="tx1"/>
                </a:solidFill>
                <a:latin typeface="+mn-lt"/>
                <a:ea typeface="+mn-ea"/>
                <a:cs typeface="Calibri Light" panose="020F0302020204030204" pitchFamily="34" charset="0"/>
              </a:defRPr>
            </a:lvl1pPr>
            <a:lvl2pPr marL="139700" indent="-139700" algn="l" defTabSz="914400" rtl="0" eaLnBrk="1" latinLnBrk="0" hangingPunct="1">
              <a:spcBef>
                <a:spcPts val="0"/>
              </a:spcBef>
              <a:spcAft>
                <a:spcPts val="1000"/>
              </a:spcAft>
              <a:buClrTx/>
              <a:buSzPct val="100000"/>
              <a:buFont typeface="Arial" panose="020B0604020202020204" pitchFamily="34" charset="0"/>
              <a:buChar char="•"/>
              <a:defRPr lang="en-US" sz="1300" b="1" kern="1200" dirty="0" smtClean="0">
                <a:solidFill>
                  <a:schemeClr val="tx1"/>
                </a:solidFill>
                <a:latin typeface="+mj-lt"/>
                <a:ea typeface="+mn-ea"/>
                <a:cs typeface="Calibri Light" panose="020F0302020204030204" pitchFamily="34" charset="0"/>
              </a:defRPr>
            </a:lvl2pPr>
            <a:lvl3pPr marL="304800" indent="-139700" algn="l" defTabSz="914400" rtl="0" eaLnBrk="1" latinLnBrk="0" hangingPunct="1">
              <a:spcBef>
                <a:spcPts val="0"/>
              </a:spcBef>
              <a:spcAft>
                <a:spcPts val="1000"/>
              </a:spcAft>
              <a:buClrTx/>
              <a:buSzPct val="100000"/>
              <a:buFont typeface="Arial" panose="020B0604020202020204" pitchFamily="34" charset="0"/>
              <a:buChar char="−"/>
              <a:defRPr lang="en-US" sz="1300" kern="1200" dirty="0" smtClean="0">
                <a:solidFill>
                  <a:schemeClr val="tx1"/>
                </a:solidFill>
                <a:latin typeface="+mn-lt"/>
                <a:ea typeface="+mn-ea"/>
                <a:cs typeface="Calibri Light" panose="020F0302020204030204" pitchFamily="34" charset="0"/>
              </a:defRPr>
            </a:lvl3pPr>
            <a:lvl4pPr marL="469900" indent="-139700" algn="l" defTabSz="914400" rtl="0" eaLnBrk="1" latinLnBrk="0" hangingPunct="1">
              <a:spcBef>
                <a:spcPts val="0"/>
              </a:spcBef>
              <a:spcAft>
                <a:spcPts val="1000"/>
              </a:spcAft>
              <a:buClrTx/>
              <a:buSzPct val="100000"/>
              <a:buFont typeface="Arial" panose="020B0604020202020204" pitchFamily="34" charset="0"/>
              <a:buChar char="◦"/>
              <a:defRPr lang="en-US" sz="1300" kern="1200" baseline="0" dirty="0" smtClean="0">
                <a:solidFill>
                  <a:schemeClr val="tx1"/>
                </a:solidFill>
                <a:latin typeface="+mn-lt"/>
                <a:ea typeface="+mn-ea"/>
                <a:cs typeface="Calibri Light" panose="020F0302020204030204" pitchFamily="34" charset="0"/>
              </a:defRPr>
            </a:lvl4pPr>
            <a:lvl5pPr marL="635000" indent="-139700" algn="l" defTabSz="798513" rtl="0" eaLnBrk="1" latinLnBrk="0" hangingPunct="1">
              <a:spcBef>
                <a:spcPts val="0"/>
              </a:spcBef>
              <a:spcAft>
                <a:spcPts val="1000"/>
              </a:spcAft>
              <a:buClrTx/>
              <a:buSzPct val="100000"/>
              <a:buFont typeface="Arial" panose="020B0604020202020204" pitchFamily="34" charset="0"/>
              <a:buChar char="−"/>
              <a:tabLst/>
              <a:defRPr lang="en-US" sz="1300" kern="1200" baseline="0" dirty="0" smtClean="0">
                <a:solidFill>
                  <a:schemeClr val="tx1"/>
                </a:solidFill>
                <a:latin typeface="+mn-lt"/>
                <a:ea typeface="+mn-ea"/>
                <a:cs typeface="Calibri Light" panose="020F0302020204030204" pitchFamily="34" charset="0"/>
              </a:defRPr>
            </a:lvl5pPr>
            <a:lvl6pPr marL="532800" indent="-176400" algn="l" defTabSz="914400" rtl="0" eaLnBrk="1" latinLnBrk="0" hangingPunct="1">
              <a:spcBef>
                <a:spcPts val="0"/>
              </a:spcBef>
              <a:spcAft>
                <a:spcPts val="1000"/>
              </a:spcAft>
              <a:buFont typeface="Verdana" panose="020B0604030504040204" pitchFamily="34" charset="0"/>
              <a:buChar char="−"/>
              <a:defRPr sz="12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32800" indent="-176400" algn="l" defTabSz="914400" rtl="0" eaLnBrk="1" latinLnBrk="0" hangingPunct="1">
              <a:spcBef>
                <a:spcPts val="0"/>
              </a:spcBef>
              <a:spcAft>
                <a:spcPts val="1000"/>
              </a:spcAft>
              <a:buFont typeface="Verdana" panose="020B0604030504040204" pitchFamily="34" charset="0"/>
              <a:buChar char="−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32800" indent="-176400" algn="l" defTabSz="914400" rtl="0" eaLnBrk="1" latinLnBrk="0" hangingPunct="1">
              <a:spcBef>
                <a:spcPts val="0"/>
              </a:spcBef>
              <a:spcAft>
                <a:spcPts val="1000"/>
              </a:spcAft>
              <a:buFont typeface="Verdana" panose="020B0604030504040204" pitchFamily="34" charset="0"/>
              <a:buChar char="−"/>
              <a:defRPr sz="12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32800" indent="-176400" algn="l" defTabSz="914400" rtl="0" eaLnBrk="1" latinLnBrk="0" hangingPunct="1">
              <a:spcBef>
                <a:spcPts val="0"/>
              </a:spcBef>
              <a:spcAft>
                <a:spcPts val="1000"/>
              </a:spcAft>
              <a:buFont typeface="Verdana" panose="020B0604030504040204" pitchFamily="34" charset="0"/>
              <a:buChar char="−"/>
              <a:defRPr sz="12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l-BE" sz="2000" dirty="0">
                <a:solidFill>
                  <a:schemeClr val="bg2">
                    <a:lumMod val="50000"/>
                  </a:schemeClr>
                </a:solidFill>
              </a:rPr>
              <a:t>EEN NIEUW SYSTEEM VAN BESTRAFFING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813AAC1B-82D3-739B-F0C3-28001E8626A1}"/>
              </a:ext>
            </a:extLst>
          </p:cNvPr>
          <p:cNvCxnSpPr/>
          <p:nvPr/>
        </p:nvCxnSpPr>
        <p:spPr>
          <a:xfrm>
            <a:off x="587141" y="1174282"/>
            <a:ext cx="11604859" cy="0"/>
          </a:xfrm>
          <a:prstGeom prst="line">
            <a:avLst/>
          </a:prstGeom>
          <a:ln>
            <a:solidFill>
              <a:schemeClr val="accent5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1">
            <a:extLst>
              <a:ext uri="{FF2B5EF4-FFF2-40B4-BE49-F238E27FC236}">
                <a16:creationId xmlns:a16="http://schemas.microsoft.com/office/drawing/2014/main" id="{E8941E63-1584-8582-843F-AABE5A32D510}"/>
              </a:ext>
            </a:extLst>
          </p:cNvPr>
          <p:cNvSpPr txBox="1">
            <a:spLocks/>
          </p:cNvSpPr>
          <p:nvPr/>
        </p:nvSpPr>
        <p:spPr>
          <a:xfrm>
            <a:off x="1270535" y="1573190"/>
            <a:ext cx="10600624" cy="5096293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685800" rtl="0" eaLnBrk="1" latinLnBrk="0" hangingPunct="1">
              <a:spcBef>
                <a:spcPts val="0"/>
              </a:spcBef>
              <a:spcAft>
                <a:spcPts val="750"/>
              </a:spcAft>
              <a:buSzPct val="100000"/>
              <a:buFontTx/>
              <a:buNone/>
              <a:defRPr sz="1200" b="0" kern="1200">
                <a:solidFill>
                  <a:schemeClr val="tx1"/>
                </a:solidFill>
                <a:latin typeface="+mn-lt"/>
                <a:ea typeface="+mn-ea"/>
                <a:cs typeface="Calibri Light" panose="020F0302020204030204" pitchFamily="34" charset="0"/>
              </a:defRPr>
            </a:lvl1pPr>
            <a:lvl2pPr marL="104775" indent="-104775" algn="l" defTabSz="685800" rtl="0" eaLnBrk="1" latinLnBrk="0" hangingPunct="1">
              <a:spcBef>
                <a:spcPts val="0"/>
              </a:spcBef>
              <a:spcAft>
                <a:spcPts val="750"/>
              </a:spcAft>
              <a:buClrTx/>
              <a:buSzPct val="100000"/>
              <a:buFont typeface="Arial" panose="020B0604020202020204" pitchFamily="34" charset="0"/>
              <a:buChar char="•"/>
              <a:defRPr lang="en-US" sz="1200" b="1" kern="1200">
                <a:solidFill>
                  <a:schemeClr val="tx1"/>
                </a:solidFill>
                <a:latin typeface="+mj-lt"/>
                <a:ea typeface="+mn-ea"/>
                <a:cs typeface="Calibri Light" panose="020F0302020204030204" pitchFamily="34" charset="0"/>
              </a:defRPr>
            </a:lvl2pPr>
            <a:lvl3pPr marL="228600" indent="-104775" algn="l" defTabSz="685800" rtl="0" eaLnBrk="1" latinLnBrk="0" hangingPunct="1">
              <a:spcBef>
                <a:spcPts val="0"/>
              </a:spcBef>
              <a:spcAft>
                <a:spcPts val="750"/>
              </a:spcAft>
              <a:buClrTx/>
              <a:buSzPct val="100000"/>
              <a:buFont typeface="Arial" panose="020B0604020202020204" pitchFamily="34" charset="0"/>
              <a:buChar char="−"/>
              <a:defRPr lang="en-US" sz="1200" kern="1200">
                <a:solidFill>
                  <a:schemeClr val="tx1"/>
                </a:solidFill>
                <a:latin typeface="+mn-lt"/>
                <a:ea typeface="+mn-ea"/>
                <a:cs typeface="Calibri Light" panose="020F0302020204030204" pitchFamily="34" charset="0"/>
              </a:defRPr>
            </a:lvl3pPr>
            <a:lvl4pPr marL="352425" indent="-104775" algn="l" defTabSz="685800" rtl="0" eaLnBrk="1" latinLnBrk="0" hangingPunct="1">
              <a:spcBef>
                <a:spcPts val="0"/>
              </a:spcBef>
              <a:spcAft>
                <a:spcPts val="750"/>
              </a:spcAft>
              <a:buClrTx/>
              <a:buSzPct val="100000"/>
              <a:buFont typeface="Arial" panose="020B0604020202020204" pitchFamily="34" charset="0"/>
              <a:buChar char="◦"/>
              <a:defRPr lang="en-US" sz="1200" kern="1200" baseline="0">
                <a:solidFill>
                  <a:schemeClr val="tx1"/>
                </a:solidFill>
                <a:latin typeface="+mn-lt"/>
                <a:ea typeface="+mn-ea"/>
                <a:cs typeface="Calibri Light" panose="020F0302020204030204" pitchFamily="34" charset="0"/>
              </a:defRPr>
            </a:lvl4pPr>
            <a:lvl5pPr marL="476250" indent="-104775" algn="l" defTabSz="598885" rtl="0" eaLnBrk="1" latinLnBrk="0" hangingPunct="1">
              <a:spcBef>
                <a:spcPts val="0"/>
              </a:spcBef>
              <a:spcAft>
                <a:spcPts val="750"/>
              </a:spcAft>
              <a:buClrTx/>
              <a:buSzPct val="100000"/>
              <a:buFont typeface="Arial" panose="020B0604020202020204" pitchFamily="34" charset="0"/>
              <a:buChar char="−"/>
              <a:tabLst/>
              <a:defRPr lang="en-US" sz="1200" kern="1200" baseline="0">
                <a:solidFill>
                  <a:schemeClr val="tx1"/>
                </a:solidFill>
                <a:latin typeface="+mn-lt"/>
                <a:ea typeface="+mn-ea"/>
                <a:cs typeface="Calibri Light" panose="020F0302020204030204" pitchFamily="34" charset="0"/>
              </a:defRPr>
            </a:lvl5pPr>
            <a:lvl6pPr marL="399600" indent="-132300" algn="l" defTabSz="685800" rtl="0" eaLnBrk="1" latinLnBrk="0" hangingPunct="1">
              <a:spcBef>
                <a:spcPts val="0"/>
              </a:spcBef>
              <a:spcAft>
                <a:spcPts val="750"/>
              </a:spcAft>
              <a:buFont typeface="Verdana" panose="020B0604030504040204" pitchFamily="34" charset="0"/>
              <a:buChar char="−"/>
              <a:defRPr sz="9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9600" indent="-132300" algn="l" defTabSz="685800" rtl="0" eaLnBrk="1" latinLnBrk="0" hangingPunct="1">
              <a:spcBef>
                <a:spcPts val="0"/>
              </a:spcBef>
              <a:spcAft>
                <a:spcPts val="750"/>
              </a:spcAft>
              <a:buFont typeface="Verdana" panose="020B0604030504040204" pitchFamily="34" charset="0"/>
              <a:buChar char="−"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99600" indent="-132300" algn="l" defTabSz="685800" rtl="0" eaLnBrk="1" latinLnBrk="0" hangingPunct="1">
              <a:spcBef>
                <a:spcPts val="0"/>
              </a:spcBef>
              <a:spcAft>
                <a:spcPts val="750"/>
              </a:spcAft>
              <a:buFont typeface="Verdana" panose="020B0604030504040204" pitchFamily="34" charset="0"/>
              <a:buChar char="−"/>
              <a:defRPr sz="9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99600" indent="-132300" algn="l" defTabSz="685800" rtl="0" eaLnBrk="1" latinLnBrk="0" hangingPunct="1">
              <a:spcBef>
                <a:spcPts val="0"/>
              </a:spcBef>
              <a:spcAft>
                <a:spcPts val="750"/>
              </a:spcAft>
              <a:buFont typeface="Verdana" panose="020B0604030504040204" pitchFamily="34" charset="0"/>
              <a:buChar char="−"/>
              <a:defRPr sz="9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b="1" dirty="0">
                <a:sym typeface="Wingdings" panose="05000000000000000000" pitchFamily="2" charset="2"/>
              </a:rPr>
              <a:t>NIVEAU 3 – RECHTSPERSONEN</a:t>
            </a:r>
          </a:p>
          <a:p>
            <a:endParaRPr lang="en-US" sz="1600" b="1" dirty="0">
              <a:sym typeface="Wingdings" panose="05000000000000000000" pitchFamily="2" charset="2"/>
            </a:endParaRPr>
          </a:p>
          <a:p>
            <a:r>
              <a:rPr lang="en-US" sz="1600" u="sng" dirty="0" err="1">
                <a:sym typeface="Wingdings" panose="05000000000000000000" pitchFamily="2" charset="2"/>
              </a:rPr>
              <a:t>Hoofdstraffen</a:t>
            </a:r>
            <a:r>
              <a:rPr lang="en-US" sz="1600" u="sng" dirty="0">
                <a:sym typeface="Wingdings" panose="05000000000000000000" pitchFamily="2" charset="2"/>
              </a:rPr>
              <a:t> (art. 38 NSW)</a:t>
            </a:r>
          </a:p>
          <a:p>
            <a:pPr marL="171450" lvl="1" indent="-171450" algn="just">
              <a:spcBef>
                <a:spcPts val="300"/>
              </a:spcBef>
              <a:buSzPct val="100000"/>
              <a:buFont typeface="Arial" panose="020B0604020202020204" pitchFamily="34" charset="0"/>
              <a:buChar char="•"/>
              <a:defRPr/>
            </a:pPr>
            <a:r>
              <a:rPr lang="nl-NL" sz="1600" b="0" dirty="0">
                <a:solidFill>
                  <a:schemeClr val="accent3"/>
                </a:solidFill>
              </a:rPr>
              <a:t>de geldboete van 360.000 EUR tot ten hoogste 600.000 EUR;</a:t>
            </a:r>
          </a:p>
          <a:p>
            <a:pPr marL="0" lvl="1" indent="0" algn="just">
              <a:spcBef>
                <a:spcPts val="300"/>
              </a:spcBef>
              <a:buSzPct val="100000"/>
              <a:buNone/>
              <a:defRPr/>
            </a:pPr>
            <a:endParaRPr lang="nl-NL" sz="1600" b="0" u="sng" dirty="0"/>
          </a:p>
          <a:p>
            <a:pPr marL="0" lvl="1" indent="0" algn="just">
              <a:spcBef>
                <a:spcPts val="300"/>
              </a:spcBef>
              <a:buSzPct val="100000"/>
              <a:buNone/>
              <a:defRPr/>
            </a:pPr>
            <a:r>
              <a:rPr lang="nl-NL" sz="1600" b="0" u="sng" dirty="0"/>
              <a:t>Bijkomende straffen (art. 39 NSW)</a:t>
            </a:r>
          </a:p>
          <a:p>
            <a:pPr marL="171450" lvl="1" indent="-171450" algn="just">
              <a:spcBef>
                <a:spcPts val="300"/>
              </a:spcBef>
              <a:buSzPct val="100000"/>
              <a:buFont typeface="Arial" panose="020B0604020202020204" pitchFamily="34" charset="0"/>
              <a:buChar char="•"/>
              <a:defRPr/>
            </a:pPr>
            <a:r>
              <a:rPr lang="nl-NL" sz="1600" b="0" dirty="0">
                <a:solidFill>
                  <a:schemeClr val="accent3"/>
                </a:solidFill>
              </a:rPr>
              <a:t>de (verruimde) verbeurdverklaring;</a:t>
            </a:r>
          </a:p>
          <a:p>
            <a:pPr marL="171450" lvl="1" indent="-171450" algn="just">
              <a:spcBef>
                <a:spcPts val="300"/>
              </a:spcBef>
              <a:buSzPct val="100000"/>
              <a:buFont typeface="Arial" panose="020B0604020202020204" pitchFamily="34" charset="0"/>
              <a:buChar char="•"/>
              <a:defRPr/>
            </a:pPr>
            <a:r>
              <a:rPr lang="nl-NL" sz="1600" b="0" dirty="0">
                <a:solidFill>
                  <a:schemeClr val="accent3"/>
                </a:solidFill>
              </a:rPr>
              <a:t>de geldstraf vastgesteld op basis van het verwachte of uit het misdrijf behaalde voordeel;</a:t>
            </a:r>
          </a:p>
          <a:p>
            <a:pPr marL="171450" lvl="1" indent="-171450" algn="just">
              <a:spcBef>
                <a:spcPts val="300"/>
              </a:spcBef>
              <a:buSzPct val="100000"/>
              <a:buFont typeface="Arial" panose="020B0604020202020204" pitchFamily="34" charset="0"/>
              <a:buChar char="•"/>
              <a:defRPr/>
            </a:pPr>
            <a:r>
              <a:rPr lang="nl-NL" sz="1600" b="0" dirty="0">
                <a:solidFill>
                  <a:schemeClr val="accent3"/>
                </a:solidFill>
              </a:rPr>
              <a:t>het verbod om een activiteit die deel uitmaakt van het voorwerp uit te oefenen voor een periode van een jaar tot ten hoogste tien jaar;</a:t>
            </a:r>
          </a:p>
          <a:p>
            <a:pPr marL="171450" lvl="1" indent="-171450" algn="just">
              <a:spcBef>
                <a:spcPts val="300"/>
              </a:spcBef>
              <a:buSzPct val="100000"/>
              <a:buFont typeface="Arial" panose="020B0604020202020204" pitchFamily="34" charset="0"/>
              <a:buChar char="•"/>
              <a:defRPr/>
            </a:pPr>
            <a:r>
              <a:rPr lang="nl-NL" sz="1600" b="0" dirty="0">
                <a:solidFill>
                  <a:schemeClr val="accent3"/>
                </a:solidFill>
              </a:rPr>
              <a:t>de sluiting van de inrichting;</a:t>
            </a:r>
          </a:p>
          <a:p>
            <a:pPr marL="171450" lvl="1" indent="-171450" algn="just">
              <a:spcBef>
                <a:spcPts val="300"/>
              </a:spcBef>
              <a:buSzPct val="100000"/>
              <a:buFont typeface="Arial" panose="020B0604020202020204" pitchFamily="34" charset="0"/>
              <a:buChar char="•"/>
              <a:defRPr/>
            </a:pPr>
            <a:r>
              <a:rPr lang="nl-NL" sz="1600" b="0" dirty="0"/>
              <a:t>de bekendmaking van de beslissing houdende veroordeling. </a:t>
            </a:r>
          </a:p>
        </p:txBody>
      </p:sp>
      <p:sp>
        <p:nvSpPr>
          <p:cNvPr id="6" name="Copyright">
            <a:extLst>
              <a:ext uri="{FF2B5EF4-FFF2-40B4-BE49-F238E27FC236}">
                <a16:creationId xmlns:a16="http://schemas.microsoft.com/office/drawing/2014/main" id="{4D36D7CC-26B1-6A91-1315-92DDE889ACAB}"/>
              </a:ext>
            </a:extLst>
          </p:cNvPr>
          <p:cNvSpPr txBox="1"/>
          <p:nvPr/>
        </p:nvSpPr>
        <p:spPr>
          <a:xfrm>
            <a:off x="501649" y="6530985"/>
            <a:ext cx="5355168" cy="1384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Tx/>
              <a:buSzPct val="100000"/>
              <a:buFont typeface="Arial"/>
              <a:buNone/>
              <a:tabLst/>
              <a:defRPr/>
            </a:pPr>
            <a:r>
              <a:rPr kumimoji="0" lang="en-GB" sz="9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© 2024 Deloitte Legal </a:t>
            </a:r>
          </a:p>
        </p:txBody>
      </p:sp>
    </p:spTree>
    <p:extLst>
      <p:ext uri="{BB962C8B-B14F-4D97-AF65-F5344CB8AC3E}">
        <p14:creationId xmlns:p14="http://schemas.microsoft.com/office/powerpoint/2010/main" val="3338371091"/>
      </p:ext>
    </p:extLst>
  </p:cSld>
  <p:clrMapOvr>
    <a:masterClrMapping/>
  </p:clrMapOvr>
  <p:transition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Shape, circle&#10;&#10;Description automatically generated">
            <a:extLst>
              <a:ext uri="{FF2B5EF4-FFF2-40B4-BE49-F238E27FC236}">
                <a16:creationId xmlns:a16="http://schemas.microsoft.com/office/drawing/2014/main" id="{27DA2EA2-746A-68CD-254C-409A9712B7DA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11200"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612556" cy="6849735"/>
          </a:xfrm>
          <a:prstGeom prst="rect">
            <a:avLst/>
          </a:prstGeom>
          <a:noFill/>
        </p:spPr>
      </p:pic>
      <p:sp>
        <p:nvSpPr>
          <p:cNvPr id="10" name="Title 3">
            <a:extLst>
              <a:ext uri="{FF2B5EF4-FFF2-40B4-BE49-F238E27FC236}">
                <a16:creationId xmlns:a16="http://schemas.microsoft.com/office/drawing/2014/main" id="{6AAA4182-2C43-4DB4-0427-60C1C5A4B517}"/>
              </a:ext>
            </a:extLst>
          </p:cNvPr>
          <p:cNvSpPr txBox="1">
            <a:spLocks/>
          </p:cNvSpPr>
          <p:nvPr/>
        </p:nvSpPr>
        <p:spPr bwMode="gray">
          <a:xfrm>
            <a:off x="1270535" y="177125"/>
            <a:ext cx="10674417" cy="598249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100" kern="1200">
                <a:solidFill>
                  <a:schemeClr val="tx1"/>
                </a:solidFill>
                <a:latin typeface="+mn-lt"/>
                <a:ea typeface="+mj-ea"/>
                <a:cs typeface="Calibri Light" panose="020F030202020403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000" dirty="0"/>
              <a:t>DE WET VAN 16 MEI 2024 HOUDENDE DE AANPASSING VAN HET BIJZONDER FISCAAL STRAFRECHT AAN HET NIEUW STRAFWETBOEK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j-ea"/>
              <a:cs typeface="Calibri" panose="020F0502020204030204" pitchFamily="34" charset="0"/>
            </a:endParaRPr>
          </a:p>
        </p:txBody>
      </p:sp>
      <p:sp>
        <p:nvSpPr>
          <p:cNvPr id="11" name="Text Placeholder 12">
            <a:extLst>
              <a:ext uri="{FF2B5EF4-FFF2-40B4-BE49-F238E27FC236}">
                <a16:creationId xmlns:a16="http://schemas.microsoft.com/office/drawing/2014/main" id="{764DAEB1-BE35-7207-D626-14FDC6B47910}"/>
              </a:ext>
            </a:extLst>
          </p:cNvPr>
          <p:cNvSpPr txBox="1">
            <a:spLocks/>
          </p:cNvSpPr>
          <p:nvPr/>
        </p:nvSpPr>
        <p:spPr>
          <a:xfrm>
            <a:off x="1183906" y="714663"/>
            <a:ext cx="10241280" cy="365358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spcBef>
                <a:spcPts val="0"/>
              </a:spcBef>
              <a:spcAft>
                <a:spcPts val="1000"/>
              </a:spcAft>
              <a:buSzPct val="100000"/>
              <a:buFontTx/>
              <a:buNone/>
              <a:defRPr sz="1300" b="0" kern="1200">
                <a:solidFill>
                  <a:schemeClr val="tx1"/>
                </a:solidFill>
                <a:latin typeface="+mn-lt"/>
                <a:ea typeface="+mn-ea"/>
                <a:cs typeface="Calibri Light" panose="020F0302020204030204" pitchFamily="34" charset="0"/>
              </a:defRPr>
            </a:lvl1pPr>
            <a:lvl2pPr marL="139700" indent="-139700" algn="l" defTabSz="914400" rtl="0" eaLnBrk="1" latinLnBrk="0" hangingPunct="1">
              <a:spcBef>
                <a:spcPts val="0"/>
              </a:spcBef>
              <a:spcAft>
                <a:spcPts val="1000"/>
              </a:spcAft>
              <a:buClrTx/>
              <a:buSzPct val="100000"/>
              <a:buFont typeface="Arial" panose="020B0604020202020204" pitchFamily="34" charset="0"/>
              <a:buChar char="•"/>
              <a:defRPr lang="en-US" sz="1300" b="1" kern="1200" dirty="0" smtClean="0">
                <a:solidFill>
                  <a:schemeClr val="tx1"/>
                </a:solidFill>
                <a:latin typeface="+mj-lt"/>
                <a:ea typeface="+mn-ea"/>
                <a:cs typeface="Calibri Light" panose="020F0302020204030204" pitchFamily="34" charset="0"/>
              </a:defRPr>
            </a:lvl2pPr>
            <a:lvl3pPr marL="304800" indent="-139700" algn="l" defTabSz="914400" rtl="0" eaLnBrk="1" latinLnBrk="0" hangingPunct="1">
              <a:spcBef>
                <a:spcPts val="0"/>
              </a:spcBef>
              <a:spcAft>
                <a:spcPts val="1000"/>
              </a:spcAft>
              <a:buClrTx/>
              <a:buSzPct val="100000"/>
              <a:buFont typeface="Arial" panose="020B0604020202020204" pitchFamily="34" charset="0"/>
              <a:buChar char="−"/>
              <a:defRPr lang="en-US" sz="1300" kern="1200" dirty="0" smtClean="0">
                <a:solidFill>
                  <a:schemeClr val="tx1"/>
                </a:solidFill>
                <a:latin typeface="+mn-lt"/>
                <a:ea typeface="+mn-ea"/>
                <a:cs typeface="Calibri Light" panose="020F0302020204030204" pitchFamily="34" charset="0"/>
              </a:defRPr>
            </a:lvl3pPr>
            <a:lvl4pPr marL="469900" indent="-139700" algn="l" defTabSz="914400" rtl="0" eaLnBrk="1" latinLnBrk="0" hangingPunct="1">
              <a:spcBef>
                <a:spcPts val="0"/>
              </a:spcBef>
              <a:spcAft>
                <a:spcPts val="1000"/>
              </a:spcAft>
              <a:buClrTx/>
              <a:buSzPct val="100000"/>
              <a:buFont typeface="Arial" panose="020B0604020202020204" pitchFamily="34" charset="0"/>
              <a:buChar char="◦"/>
              <a:defRPr lang="en-US" sz="1300" kern="1200" baseline="0" dirty="0" smtClean="0">
                <a:solidFill>
                  <a:schemeClr val="tx1"/>
                </a:solidFill>
                <a:latin typeface="+mn-lt"/>
                <a:ea typeface="+mn-ea"/>
                <a:cs typeface="Calibri Light" panose="020F0302020204030204" pitchFamily="34" charset="0"/>
              </a:defRPr>
            </a:lvl4pPr>
            <a:lvl5pPr marL="635000" indent="-139700" algn="l" defTabSz="798513" rtl="0" eaLnBrk="1" latinLnBrk="0" hangingPunct="1">
              <a:spcBef>
                <a:spcPts val="0"/>
              </a:spcBef>
              <a:spcAft>
                <a:spcPts val="1000"/>
              </a:spcAft>
              <a:buClrTx/>
              <a:buSzPct val="100000"/>
              <a:buFont typeface="Arial" panose="020B0604020202020204" pitchFamily="34" charset="0"/>
              <a:buChar char="−"/>
              <a:tabLst/>
              <a:defRPr lang="en-US" sz="1300" kern="1200" baseline="0" dirty="0" smtClean="0">
                <a:solidFill>
                  <a:schemeClr val="tx1"/>
                </a:solidFill>
                <a:latin typeface="+mn-lt"/>
                <a:ea typeface="+mn-ea"/>
                <a:cs typeface="Calibri Light" panose="020F0302020204030204" pitchFamily="34" charset="0"/>
              </a:defRPr>
            </a:lvl5pPr>
            <a:lvl6pPr marL="532800" indent="-176400" algn="l" defTabSz="914400" rtl="0" eaLnBrk="1" latinLnBrk="0" hangingPunct="1">
              <a:spcBef>
                <a:spcPts val="0"/>
              </a:spcBef>
              <a:spcAft>
                <a:spcPts val="1000"/>
              </a:spcAft>
              <a:buFont typeface="Verdana" panose="020B0604030504040204" pitchFamily="34" charset="0"/>
              <a:buChar char="−"/>
              <a:defRPr sz="12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32800" indent="-176400" algn="l" defTabSz="914400" rtl="0" eaLnBrk="1" latinLnBrk="0" hangingPunct="1">
              <a:spcBef>
                <a:spcPts val="0"/>
              </a:spcBef>
              <a:spcAft>
                <a:spcPts val="1000"/>
              </a:spcAft>
              <a:buFont typeface="Verdana" panose="020B0604030504040204" pitchFamily="34" charset="0"/>
              <a:buChar char="−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32800" indent="-176400" algn="l" defTabSz="914400" rtl="0" eaLnBrk="1" latinLnBrk="0" hangingPunct="1">
              <a:spcBef>
                <a:spcPts val="0"/>
              </a:spcBef>
              <a:spcAft>
                <a:spcPts val="1000"/>
              </a:spcAft>
              <a:buFont typeface="Verdana" panose="020B0604030504040204" pitchFamily="34" charset="0"/>
              <a:buChar char="−"/>
              <a:defRPr sz="12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32800" indent="-176400" algn="l" defTabSz="914400" rtl="0" eaLnBrk="1" latinLnBrk="0" hangingPunct="1">
              <a:spcBef>
                <a:spcPts val="0"/>
              </a:spcBef>
              <a:spcAft>
                <a:spcPts val="1000"/>
              </a:spcAft>
              <a:buFont typeface="Verdana" panose="020B0604030504040204" pitchFamily="34" charset="0"/>
              <a:buChar char="−"/>
              <a:defRPr sz="12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l-BE" sz="1800" dirty="0">
                <a:solidFill>
                  <a:schemeClr val="bg2">
                    <a:lumMod val="50000"/>
                  </a:schemeClr>
                </a:solidFill>
              </a:rPr>
              <a:t>DE DOORWERKING VAN HET NIEUWE STRAFWETBOEK NAAR HET BIJZONDER FISCAAL STRAFRECHT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813AAC1B-82D3-739B-F0C3-28001E8626A1}"/>
              </a:ext>
            </a:extLst>
          </p:cNvPr>
          <p:cNvCxnSpPr/>
          <p:nvPr/>
        </p:nvCxnSpPr>
        <p:spPr>
          <a:xfrm>
            <a:off x="587141" y="1174282"/>
            <a:ext cx="11604859" cy="0"/>
          </a:xfrm>
          <a:prstGeom prst="line">
            <a:avLst/>
          </a:prstGeom>
          <a:ln>
            <a:solidFill>
              <a:schemeClr val="accent5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1">
            <a:extLst>
              <a:ext uri="{FF2B5EF4-FFF2-40B4-BE49-F238E27FC236}">
                <a16:creationId xmlns:a16="http://schemas.microsoft.com/office/drawing/2014/main" id="{3D0D294B-8375-32D8-B1BF-2DEA9B31C875}"/>
              </a:ext>
            </a:extLst>
          </p:cNvPr>
          <p:cNvSpPr txBox="1">
            <a:spLocks/>
          </p:cNvSpPr>
          <p:nvPr/>
        </p:nvSpPr>
        <p:spPr>
          <a:xfrm>
            <a:off x="1068404" y="1453415"/>
            <a:ext cx="11065845" cy="4720792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685800" rtl="0" eaLnBrk="1" latinLnBrk="0" hangingPunct="1">
              <a:spcBef>
                <a:spcPts val="0"/>
              </a:spcBef>
              <a:spcAft>
                <a:spcPts val="750"/>
              </a:spcAft>
              <a:buSzPct val="100000"/>
              <a:buFontTx/>
              <a:buNone/>
              <a:defRPr sz="1200" b="0" kern="1200">
                <a:solidFill>
                  <a:schemeClr val="tx1"/>
                </a:solidFill>
                <a:latin typeface="+mn-lt"/>
                <a:ea typeface="+mn-ea"/>
                <a:cs typeface="Calibri Light" panose="020F0302020204030204" pitchFamily="34" charset="0"/>
              </a:defRPr>
            </a:lvl1pPr>
            <a:lvl2pPr marL="104775" indent="-104775" algn="l" defTabSz="685800" rtl="0" eaLnBrk="1" latinLnBrk="0" hangingPunct="1">
              <a:spcBef>
                <a:spcPts val="0"/>
              </a:spcBef>
              <a:spcAft>
                <a:spcPts val="750"/>
              </a:spcAft>
              <a:buClrTx/>
              <a:buSzPct val="100000"/>
              <a:buFont typeface="Arial" panose="020B0604020202020204" pitchFamily="34" charset="0"/>
              <a:buChar char="•"/>
              <a:defRPr lang="en-US" sz="1200" b="1" kern="1200">
                <a:solidFill>
                  <a:schemeClr val="tx1"/>
                </a:solidFill>
                <a:latin typeface="+mj-lt"/>
                <a:ea typeface="+mn-ea"/>
                <a:cs typeface="Calibri Light" panose="020F0302020204030204" pitchFamily="34" charset="0"/>
              </a:defRPr>
            </a:lvl2pPr>
            <a:lvl3pPr marL="228600" indent="-104775" algn="l" defTabSz="685800" rtl="0" eaLnBrk="1" latinLnBrk="0" hangingPunct="1">
              <a:spcBef>
                <a:spcPts val="0"/>
              </a:spcBef>
              <a:spcAft>
                <a:spcPts val="750"/>
              </a:spcAft>
              <a:buClrTx/>
              <a:buSzPct val="100000"/>
              <a:buFont typeface="Arial" panose="020B0604020202020204" pitchFamily="34" charset="0"/>
              <a:buChar char="−"/>
              <a:defRPr lang="en-US" sz="1200" kern="1200">
                <a:solidFill>
                  <a:schemeClr val="tx1"/>
                </a:solidFill>
                <a:latin typeface="+mn-lt"/>
                <a:ea typeface="+mn-ea"/>
                <a:cs typeface="Calibri Light" panose="020F0302020204030204" pitchFamily="34" charset="0"/>
              </a:defRPr>
            </a:lvl3pPr>
            <a:lvl4pPr marL="352425" indent="-104775" algn="l" defTabSz="685800" rtl="0" eaLnBrk="1" latinLnBrk="0" hangingPunct="1">
              <a:spcBef>
                <a:spcPts val="0"/>
              </a:spcBef>
              <a:spcAft>
                <a:spcPts val="750"/>
              </a:spcAft>
              <a:buClrTx/>
              <a:buSzPct val="100000"/>
              <a:buFont typeface="Arial" panose="020B0604020202020204" pitchFamily="34" charset="0"/>
              <a:buChar char="◦"/>
              <a:defRPr lang="en-US" sz="1200" kern="1200" baseline="0">
                <a:solidFill>
                  <a:schemeClr val="tx1"/>
                </a:solidFill>
                <a:latin typeface="+mn-lt"/>
                <a:ea typeface="+mn-ea"/>
                <a:cs typeface="Calibri Light" panose="020F0302020204030204" pitchFamily="34" charset="0"/>
              </a:defRPr>
            </a:lvl4pPr>
            <a:lvl5pPr marL="476250" indent="-104775" algn="l" defTabSz="598885" rtl="0" eaLnBrk="1" latinLnBrk="0" hangingPunct="1">
              <a:spcBef>
                <a:spcPts val="0"/>
              </a:spcBef>
              <a:spcAft>
                <a:spcPts val="750"/>
              </a:spcAft>
              <a:buClrTx/>
              <a:buSzPct val="100000"/>
              <a:buFont typeface="Arial" panose="020B0604020202020204" pitchFamily="34" charset="0"/>
              <a:buChar char="−"/>
              <a:tabLst/>
              <a:defRPr lang="en-US" sz="1200" kern="1200" baseline="0">
                <a:solidFill>
                  <a:schemeClr val="tx1"/>
                </a:solidFill>
                <a:latin typeface="+mn-lt"/>
                <a:ea typeface="+mn-ea"/>
                <a:cs typeface="Calibri Light" panose="020F0302020204030204" pitchFamily="34" charset="0"/>
              </a:defRPr>
            </a:lvl5pPr>
            <a:lvl6pPr marL="399600" indent="-132300" algn="l" defTabSz="685800" rtl="0" eaLnBrk="1" latinLnBrk="0" hangingPunct="1">
              <a:spcBef>
                <a:spcPts val="0"/>
              </a:spcBef>
              <a:spcAft>
                <a:spcPts val="750"/>
              </a:spcAft>
              <a:buFont typeface="Verdana" panose="020B0604030504040204" pitchFamily="34" charset="0"/>
              <a:buChar char="−"/>
              <a:defRPr sz="9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9600" indent="-132300" algn="l" defTabSz="685800" rtl="0" eaLnBrk="1" latinLnBrk="0" hangingPunct="1">
              <a:spcBef>
                <a:spcPts val="0"/>
              </a:spcBef>
              <a:spcAft>
                <a:spcPts val="750"/>
              </a:spcAft>
              <a:buFont typeface="Verdana" panose="020B0604030504040204" pitchFamily="34" charset="0"/>
              <a:buChar char="−"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99600" indent="-132300" algn="l" defTabSz="685800" rtl="0" eaLnBrk="1" latinLnBrk="0" hangingPunct="1">
              <a:spcBef>
                <a:spcPts val="0"/>
              </a:spcBef>
              <a:spcAft>
                <a:spcPts val="750"/>
              </a:spcAft>
              <a:buFont typeface="Verdana" panose="020B0604030504040204" pitchFamily="34" charset="0"/>
              <a:buChar char="−"/>
              <a:defRPr sz="9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99600" indent="-132300" algn="l" defTabSz="685800" rtl="0" eaLnBrk="1" latinLnBrk="0" hangingPunct="1">
              <a:spcBef>
                <a:spcPts val="0"/>
              </a:spcBef>
              <a:spcAft>
                <a:spcPts val="750"/>
              </a:spcAft>
              <a:buFont typeface="Verdana" panose="020B0604030504040204" pitchFamily="34" charset="0"/>
              <a:buChar char="−"/>
              <a:defRPr sz="9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1450" indent="-171450">
              <a:buFont typeface="Arial" panose="020B0604020202020204" pitchFamily="34" charset="0"/>
              <a:buChar char="•"/>
            </a:pPr>
            <a:endParaRPr lang="en-US" sz="1600" b="1" dirty="0">
              <a:sym typeface="Wingdings" panose="05000000000000000000" pitchFamily="2" charset="2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600" b="1" dirty="0">
                <a:sym typeface="Wingdings" panose="05000000000000000000" pitchFamily="2" charset="2"/>
              </a:rPr>
              <a:t>Doel</a:t>
            </a:r>
            <a:r>
              <a:rPr lang="en-US" sz="1600" dirty="0">
                <a:sym typeface="Wingdings" panose="05000000000000000000" pitchFamily="2" charset="2"/>
              </a:rPr>
              <a:t> van de Wet van 16 </a:t>
            </a:r>
            <a:r>
              <a:rPr lang="en-US" sz="1600" dirty="0" err="1">
                <a:sym typeface="Wingdings" panose="05000000000000000000" pitchFamily="2" charset="2"/>
              </a:rPr>
              <a:t>mei</a:t>
            </a:r>
            <a:r>
              <a:rPr lang="en-US" sz="1600" dirty="0">
                <a:sym typeface="Wingdings" panose="05000000000000000000" pitchFamily="2" charset="2"/>
              </a:rPr>
              <a:t> 2024 = </a:t>
            </a:r>
            <a:r>
              <a:rPr lang="nl-BE" sz="1600" b="1" dirty="0">
                <a:sym typeface="Wingdings" panose="05000000000000000000" pitchFamily="2" charset="2"/>
              </a:rPr>
              <a:t>aligneren</a:t>
            </a:r>
            <a:r>
              <a:rPr lang="en-US" sz="1600" dirty="0">
                <a:sym typeface="Wingdings" panose="05000000000000000000" pitchFamily="2" charset="2"/>
              </a:rPr>
              <a:t> van de fiscal</a:t>
            </a:r>
            <a:r>
              <a:rPr lang="nl-BE" sz="1600" dirty="0">
                <a:sym typeface="Wingdings" panose="05000000000000000000" pitchFamily="2" charset="2"/>
              </a:rPr>
              <a:t>e wetboeken (WIB en W.BTW) met het nieuw Strafwetboek (NSW)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nl-BE" sz="1600" dirty="0">
              <a:sym typeface="Wingdings" panose="05000000000000000000" pitchFamily="2" charset="2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nl-BE" sz="1600" b="1" dirty="0">
                <a:sym typeface="Wingdings" panose="05000000000000000000" pitchFamily="2" charset="2"/>
              </a:rPr>
              <a:t>Inwerkingtreding</a:t>
            </a:r>
            <a:r>
              <a:rPr lang="nl-BE" sz="1600" dirty="0">
                <a:sym typeface="Wingdings" panose="05000000000000000000" pitchFamily="2" charset="2"/>
              </a:rPr>
              <a:t> : 8 april 2026 (= samen met het NSW)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nl-BE" sz="1600" dirty="0">
              <a:sym typeface="Wingdings" panose="05000000000000000000" pitchFamily="2" charset="2"/>
            </a:endParaRPr>
          </a:p>
        </p:txBody>
      </p:sp>
      <p:sp>
        <p:nvSpPr>
          <p:cNvPr id="6" name="Copyright">
            <a:extLst>
              <a:ext uri="{FF2B5EF4-FFF2-40B4-BE49-F238E27FC236}">
                <a16:creationId xmlns:a16="http://schemas.microsoft.com/office/drawing/2014/main" id="{4E56A754-20EB-4C40-6A19-8428F8C391B4}"/>
              </a:ext>
            </a:extLst>
          </p:cNvPr>
          <p:cNvSpPr txBox="1"/>
          <p:nvPr/>
        </p:nvSpPr>
        <p:spPr>
          <a:xfrm>
            <a:off x="501649" y="6530985"/>
            <a:ext cx="5355168" cy="1384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Tx/>
              <a:buSzPct val="100000"/>
              <a:buFont typeface="Arial"/>
              <a:buNone/>
              <a:tabLst/>
              <a:defRPr/>
            </a:pPr>
            <a:r>
              <a:rPr kumimoji="0" lang="en-GB" sz="9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© 2024 Deloitte  Legal</a:t>
            </a:r>
          </a:p>
        </p:txBody>
      </p:sp>
    </p:spTree>
    <p:extLst>
      <p:ext uri="{BB962C8B-B14F-4D97-AF65-F5344CB8AC3E}">
        <p14:creationId xmlns:p14="http://schemas.microsoft.com/office/powerpoint/2010/main" val="2959579001"/>
      </p:ext>
    </p:extLst>
  </p:cSld>
  <p:clrMapOvr>
    <a:masterClrMapping/>
  </p:clrMapOvr>
  <p:transition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Shape, circle&#10;&#10;Description automatically generated">
            <a:extLst>
              <a:ext uri="{FF2B5EF4-FFF2-40B4-BE49-F238E27FC236}">
                <a16:creationId xmlns:a16="http://schemas.microsoft.com/office/drawing/2014/main" id="{27DA2EA2-746A-68CD-254C-409A9712B7DA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11200"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612556" cy="6849735"/>
          </a:xfrm>
          <a:prstGeom prst="rect">
            <a:avLst/>
          </a:prstGeom>
          <a:noFill/>
        </p:spPr>
      </p:pic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813AAC1B-82D3-739B-F0C3-28001E8626A1}"/>
              </a:ext>
            </a:extLst>
          </p:cNvPr>
          <p:cNvCxnSpPr/>
          <p:nvPr/>
        </p:nvCxnSpPr>
        <p:spPr>
          <a:xfrm>
            <a:off x="587141" y="1174282"/>
            <a:ext cx="11604859" cy="0"/>
          </a:xfrm>
          <a:prstGeom prst="line">
            <a:avLst/>
          </a:prstGeom>
          <a:ln>
            <a:solidFill>
              <a:schemeClr val="accent5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Freeform 16">
            <a:extLst>
              <a:ext uri="{FF2B5EF4-FFF2-40B4-BE49-F238E27FC236}">
                <a16:creationId xmlns:a16="http://schemas.microsoft.com/office/drawing/2014/main" id="{0A8DEE9E-1E8D-7758-1C61-D784F0E0D2ED}"/>
              </a:ext>
            </a:extLst>
          </p:cNvPr>
          <p:cNvSpPr>
            <a:spLocks/>
          </p:cNvSpPr>
          <p:nvPr/>
        </p:nvSpPr>
        <p:spPr bwMode="auto">
          <a:xfrm flipH="1">
            <a:off x="10570459" y="1497009"/>
            <a:ext cx="967270" cy="3793517"/>
          </a:xfrm>
          <a:custGeom>
            <a:avLst/>
            <a:gdLst>
              <a:gd name="T0" fmla="*/ 0 w 1614"/>
              <a:gd name="T1" fmla="*/ 1357 h 1357"/>
              <a:gd name="T2" fmla="*/ 0 w 1614"/>
              <a:gd name="T3" fmla="*/ 1357 h 1357"/>
              <a:gd name="T4" fmla="*/ 1614 w 1614"/>
              <a:gd name="T5" fmla="*/ 1357 h 1357"/>
              <a:gd name="T6" fmla="*/ 1614 w 1614"/>
              <a:gd name="T7" fmla="*/ 0 h 1357"/>
              <a:gd name="T8" fmla="*/ 0 w 1614"/>
              <a:gd name="T9" fmla="*/ 0 h 1357"/>
              <a:gd name="T10" fmla="*/ 0 w 1614"/>
              <a:gd name="T11" fmla="*/ 1357 h 135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614" h="1357">
                <a:moveTo>
                  <a:pt x="0" y="1357"/>
                </a:moveTo>
                <a:lnTo>
                  <a:pt x="0" y="1357"/>
                </a:lnTo>
                <a:lnTo>
                  <a:pt x="1614" y="1357"/>
                </a:lnTo>
                <a:lnTo>
                  <a:pt x="1614" y="0"/>
                </a:lnTo>
                <a:lnTo>
                  <a:pt x="0" y="0"/>
                </a:lnTo>
                <a:lnTo>
                  <a:pt x="0" y="1357"/>
                </a:lnTo>
                <a:close/>
              </a:path>
            </a:pathLst>
          </a:custGeom>
          <a:solidFill>
            <a:schemeClr val="accent5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15" name="Freeform 17">
            <a:extLst>
              <a:ext uri="{FF2B5EF4-FFF2-40B4-BE49-F238E27FC236}">
                <a16:creationId xmlns:a16="http://schemas.microsoft.com/office/drawing/2014/main" id="{208EC691-73E8-65FA-EEB4-120B881718A1}"/>
              </a:ext>
            </a:extLst>
          </p:cNvPr>
          <p:cNvSpPr>
            <a:spLocks/>
          </p:cNvSpPr>
          <p:nvPr/>
        </p:nvSpPr>
        <p:spPr bwMode="auto">
          <a:xfrm flipH="1">
            <a:off x="10570459" y="1497009"/>
            <a:ext cx="551937" cy="2546962"/>
          </a:xfrm>
          <a:custGeom>
            <a:avLst/>
            <a:gdLst>
              <a:gd name="T0" fmla="*/ 996 w 996"/>
              <a:gd name="T1" fmla="*/ 0 h 1764"/>
              <a:gd name="T2" fmla="*/ 996 w 996"/>
              <a:gd name="T3" fmla="*/ 0 h 1764"/>
              <a:gd name="T4" fmla="*/ 0 w 996"/>
              <a:gd name="T5" fmla="*/ 406 h 1764"/>
              <a:gd name="T6" fmla="*/ 0 w 996"/>
              <a:gd name="T7" fmla="*/ 1764 h 1764"/>
              <a:gd name="T8" fmla="*/ 996 w 996"/>
              <a:gd name="T9" fmla="*/ 1357 h 1764"/>
              <a:gd name="T10" fmla="*/ 996 w 996"/>
              <a:gd name="T11" fmla="*/ 0 h 176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996" h="1764">
                <a:moveTo>
                  <a:pt x="996" y="0"/>
                </a:moveTo>
                <a:lnTo>
                  <a:pt x="996" y="0"/>
                </a:lnTo>
                <a:lnTo>
                  <a:pt x="0" y="406"/>
                </a:lnTo>
                <a:lnTo>
                  <a:pt x="0" y="1764"/>
                </a:lnTo>
                <a:lnTo>
                  <a:pt x="996" y="1357"/>
                </a:lnTo>
                <a:lnTo>
                  <a:pt x="996" y="0"/>
                </a:lnTo>
                <a:close/>
              </a:path>
            </a:pathLst>
          </a:custGeom>
          <a:solidFill>
            <a:schemeClr val="accent5">
              <a:lumMod val="50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6" name="Freeform 18">
            <a:extLst>
              <a:ext uri="{FF2B5EF4-FFF2-40B4-BE49-F238E27FC236}">
                <a16:creationId xmlns:a16="http://schemas.microsoft.com/office/drawing/2014/main" id="{F72F7240-8E41-7464-2F78-7FE695DB2C50}"/>
              </a:ext>
            </a:extLst>
          </p:cNvPr>
          <p:cNvSpPr>
            <a:spLocks/>
          </p:cNvSpPr>
          <p:nvPr/>
        </p:nvSpPr>
        <p:spPr bwMode="auto">
          <a:xfrm flipH="1">
            <a:off x="6474347" y="2093494"/>
            <a:ext cx="4648049" cy="4244989"/>
          </a:xfrm>
          <a:custGeom>
            <a:avLst/>
            <a:gdLst>
              <a:gd name="T0" fmla="*/ 0 w 5735"/>
              <a:gd name="T1" fmla="*/ 1358 h 1358"/>
              <a:gd name="T2" fmla="*/ 0 w 5735"/>
              <a:gd name="T3" fmla="*/ 1358 h 1358"/>
              <a:gd name="T4" fmla="*/ 5735 w 5735"/>
              <a:gd name="T5" fmla="*/ 1358 h 1358"/>
              <a:gd name="T6" fmla="*/ 5735 w 5735"/>
              <a:gd name="T7" fmla="*/ 0 h 1358"/>
              <a:gd name="T8" fmla="*/ 0 w 5735"/>
              <a:gd name="T9" fmla="*/ 0 h 1358"/>
              <a:gd name="T10" fmla="*/ 0 w 5735"/>
              <a:gd name="T11" fmla="*/ 1358 h 13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5735" h="1358">
                <a:moveTo>
                  <a:pt x="0" y="1358"/>
                </a:moveTo>
                <a:lnTo>
                  <a:pt x="0" y="1358"/>
                </a:lnTo>
                <a:lnTo>
                  <a:pt x="5735" y="1358"/>
                </a:lnTo>
                <a:lnTo>
                  <a:pt x="5735" y="0"/>
                </a:lnTo>
                <a:lnTo>
                  <a:pt x="0" y="0"/>
                </a:lnTo>
                <a:lnTo>
                  <a:pt x="0" y="1358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8" name="Freeform 22">
            <a:extLst>
              <a:ext uri="{FF2B5EF4-FFF2-40B4-BE49-F238E27FC236}">
                <a16:creationId xmlns:a16="http://schemas.microsoft.com/office/drawing/2014/main" id="{5693B472-A3C5-EBF7-7915-9946E675341E}"/>
              </a:ext>
            </a:extLst>
          </p:cNvPr>
          <p:cNvSpPr>
            <a:spLocks/>
          </p:cNvSpPr>
          <p:nvPr/>
        </p:nvSpPr>
        <p:spPr bwMode="auto">
          <a:xfrm>
            <a:off x="1270535" y="1507121"/>
            <a:ext cx="999005" cy="3793517"/>
          </a:xfrm>
          <a:custGeom>
            <a:avLst/>
            <a:gdLst>
              <a:gd name="T0" fmla="*/ 0 w 1614"/>
              <a:gd name="T1" fmla="*/ 1357 h 1357"/>
              <a:gd name="T2" fmla="*/ 0 w 1614"/>
              <a:gd name="T3" fmla="*/ 1357 h 1357"/>
              <a:gd name="T4" fmla="*/ 1614 w 1614"/>
              <a:gd name="T5" fmla="*/ 1357 h 1357"/>
              <a:gd name="T6" fmla="*/ 1614 w 1614"/>
              <a:gd name="T7" fmla="*/ 0 h 1357"/>
              <a:gd name="T8" fmla="*/ 0 w 1614"/>
              <a:gd name="T9" fmla="*/ 0 h 1357"/>
              <a:gd name="T10" fmla="*/ 0 w 1614"/>
              <a:gd name="T11" fmla="*/ 1357 h 135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614" h="1357">
                <a:moveTo>
                  <a:pt x="0" y="1357"/>
                </a:moveTo>
                <a:lnTo>
                  <a:pt x="0" y="1357"/>
                </a:lnTo>
                <a:lnTo>
                  <a:pt x="1614" y="1357"/>
                </a:lnTo>
                <a:lnTo>
                  <a:pt x="1614" y="0"/>
                </a:lnTo>
                <a:lnTo>
                  <a:pt x="0" y="0"/>
                </a:lnTo>
                <a:lnTo>
                  <a:pt x="0" y="1357"/>
                </a:lnTo>
                <a:close/>
              </a:path>
            </a:pathLst>
          </a:custGeom>
          <a:solidFill>
            <a:schemeClr val="accent5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9" name="Freeform 23">
            <a:extLst>
              <a:ext uri="{FF2B5EF4-FFF2-40B4-BE49-F238E27FC236}">
                <a16:creationId xmlns:a16="http://schemas.microsoft.com/office/drawing/2014/main" id="{253539EE-7418-0206-675D-80CE9CCAE54F}"/>
              </a:ext>
            </a:extLst>
          </p:cNvPr>
          <p:cNvSpPr>
            <a:spLocks/>
          </p:cNvSpPr>
          <p:nvPr/>
        </p:nvSpPr>
        <p:spPr bwMode="auto">
          <a:xfrm>
            <a:off x="1682661" y="1507121"/>
            <a:ext cx="586881" cy="2546962"/>
          </a:xfrm>
          <a:custGeom>
            <a:avLst/>
            <a:gdLst>
              <a:gd name="T0" fmla="*/ 996 w 996"/>
              <a:gd name="T1" fmla="*/ 0 h 1764"/>
              <a:gd name="T2" fmla="*/ 996 w 996"/>
              <a:gd name="T3" fmla="*/ 0 h 1764"/>
              <a:gd name="T4" fmla="*/ 0 w 996"/>
              <a:gd name="T5" fmla="*/ 406 h 1764"/>
              <a:gd name="T6" fmla="*/ 0 w 996"/>
              <a:gd name="T7" fmla="*/ 1764 h 1764"/>
              <a:gd name="T8" fmla="*/ 996 w 996"/>
              <a:gd name="T9" fmla="*/ 1357 h 1764"/>
              <a:gd name="T10" fmla="*/ 996 w 996"/>
              <a:gd name="T11" fmla="*/ 0 h 176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996" h="1764">
                <a:moveTo>
                  <a:pt x="996" y="0"/>
                </a:moveTo>
                <a:lnTo>
                  <a:pt x="996" y="0"/>
                </a:lnTo>
                <a:lnTo>
                  <a:pt x="0" y="406"/>
                </a:lnTo>
                <a:lnTo>
                  <a:pt x="0" y="1764"/>
                </a:lnTo>
                <a:lnTo>
                  <a:pt x="996" y="1357"/>
                </a:lnTo>
                <a:lnTo>
                  <a:pt x="996" y="0"/>
                </a:lnTo>
                <a:close/>
              </a:path>
            </a:pathLst>
          </a:custGeom>
          <a:solidFill>
            <a:schemeClr val="accent5">
              <a:lumMod val="50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20" name="Freeform 24">
            <a:extLst>
              <a:ext uri="{FF2B5EF4-FFF2-40B4-BE49-F238E27FC236}">
                <a16:creationId xmlns:a16="http://schemas.microsoft.com/office/drawing/2014/main" id="{E0A7CA64-56D3-F594-9C56-15A19A8B4080}"/>
              </a:ext>
            </a:extLst>
          </p:cNvPr>
          <p:cNvSpPr>
            <a:spLocks/>
          </p:cNvSpPr>
          <p:nvPr/>
        </p:nvSpPr>
        <p:spPr bwMode="auto">
          <a:xfrm>
            <a:off x="1678609" y="2093494"/>
            <a:ext cx="4613104" cy="4244991"/>
          </a:xfrm>
          <a:custGeom>
            <a:avLst/>
            <a:gdLst>
              <a:gd name="T0" fmla="*/ 0 w 5735"/>
              <a:gd name="T1" fmla="*/ 1358 h 1358"/>
              <a:gd name="T2" fmla="*/ 0 w 5735"/>
              <a:gd name="T3" fmla="*/ 1358 h 1358"/>
              <a:gd name="T4" fmla="*/ 5735 w 5735"/>
              <a:gd name="T5" fmla="*/ 1358 h 1358"/>
              <a:gd name="T6" fmla="*/ 5735 w 5735"/>
              <a:gd name="T7" fmla="*/ 0 h 1358"/>
              <a:gd name="T8" fmla="*/ 0 w 5735"/>
              <a:gd name="T9" fmla="*/ 0 h 1358"/>
              <a:gd name="T10" fmla="*/ 0 w 5735"/>
              <a:gd name="T11" fmla="*/ 1358 h 13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5735" h="1358">
                <a:moveTo>
                  <a:pt x="0" y="1358"/>
                </a:moveTo>
                <a:lnTo>
                  <a:pt x="0" y="1358"/>
                </a:lnTo>
                <a:lnTo>
                  <a:pt x="5735" y="1358"/>
                </a:lnTo>
                <a:lnTo>
                  <a:pt x="5735" y="0"/>
                </a:lnTo>
                <a:lnTo>
                  <a:pt x="0" y="0"/>
                </a:lnTo>
                <a:lnTo>
                  <a:pt x="0" y="1358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7BF19627-140E-21EF-9647-A6B8E6CBAEAC}"/>
              </a:ext>
            </a:extLst>
          </p:cNvPr>
          <p:cNvSpPr txBox="1"/>
          <p:nvPr/>
        </p:nvSpPr>
        <p:spPr>
          <a:xfrm>
            <a:off x="1770037" y="2161317"/>
            <a:ext cx="4521676" cy="28623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500" b="1" dirty="0" err="1"/>
              <a:t>Bestraffing</a:t>
            </a:r>
            <a:r>
              <a:rPr lang="en-US" sz="1500" b="1" dirty="0"/>
              <a:t> </a:t>
            </a:r>
            <a:r>
              <a:rPr lang="en-US" sz="1500" b="1" dirty="0" err="1"/>
              <a:t>onder</a:t>
            </a:r>
            <a:r>
              <a:rPr lang="en-US" sz="1500" b="1" dirty="0"/>
              <a:t> </a:t>
            </a:r>
            <a:r>
              <a:rPr lang="en-US" sz="1500" b="1" dirty="0" err="1"/>
              <a:t>huidige</a:t>
            </a:r>
            <a:r>
              <a:rPr lang="en-US" sz="1500" b="1" dirty="0"/>
              <a:t> </a:t>
            </a:r>
            <a:r>
              <a:rPr lang="en-US" sz="1500" b="1" dirty="0" err="1"/>
              <a:t>bepalingen</a:t>
            </a:r>
            <a:endParaRPr lang="en-US" sz="1500" b="1" dirty="0"/>
          </a:p>
          <a:p>
            <a:endParaRPr lang="en-US" sz="1500" u="sng" dirty="0"/>
          </a:p>
          <a:p>
            <a:r>
              <a:rPr lang="en-US" sz="1500" u="sng" dirty="0" err="1"/>
              <a:t>Gewone</a:t>
            </a:r>
            <a:r>
              <a:rPr lang="en-US" sz="1500" u="sng" dirty="0"/>
              <a:t> </a:t>
            </a:r>
            <a:r>
              <a:rPr lang="nl-BE" sz="1500" u="sng" dirty="0"/>
              <a:t>fiscale fraude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BE" sz="1500" dirty="0"/>
              <a:t>Gevangenisstraf van 8 dagen tot 2 jaar en geldboete van 250 EUR tot 500.000 EUR of één van die straffen alleen</a:t>
            </a:r>
          </a:p>
          <a:p>
            <a:endParaRPr lang="nl-BE" sz="1500" dirty="0"/>
          </a:p>
          <a:p>
            <a:endParaRPr lang="nl-BE" sz="1500" u="sng" dirty="0"/>
          </a:p>
          <a:p>
            <a:r>
              <a:rPr lang="nl-BE" sz="1500" u="sng" dirty="0"/>
              <a:t>Ernstige fiscale fraude, al dan niet georganiseerd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BE" sz="1500" dirty="0"/>
              <a:t>Gevangenisstraf van 8 dagen tot 5 jaar en geldboete van 250 EUR tot 500.000 EUR of één van die straffen alleen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1BA0391B-D0F2-EF68-E596-F6F97F1CAB93}"/>
              </a:ext>
            </a:extLst>
          </p:cNvPr>
          <p:cNvSpPr txBox="1"/>
          <p:nvPr/>
        </p:nvSpPr>
        <p:spPr>
          <a:xfrm>
            <a:off x="6572204" y="2091081"/>
            <a:ext cx="4732826" cy="447814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l-BE" sz="1500" b="1" dirty="0"/>
              <a:t>Bestraffing onder toekomstige bepalingen</a:t>
            </a:r>
          </a:p>
          <a:p>
            <a:endParaRPr lang="nl-BE" sz="1500" b="1" dirty="0"/>
          </a:p>
          <a:p>
            <a:r>
              <a:rPr lang="nl-BE" sz="1500" u="sng" dirty="0"/>
              <a:t>Gewone fiscale fraude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BE" sz="1500" dirty="0"/>
              <a:t>Verplichte (?) gevangenisstraf van niveau 2                                   – i.e. gevangenisstraf van 6 maanden tot 3 jaar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BE" sz="1500" dirty="0"/>
              <a:t>Geldboete van 2.000 EUR tot 4.000.000 EUR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BE" sz="1500" i="1" dirty="0" err="1">
                <a:solidFill>
                  <a:srgbClr val="DA291C"/>
                </a:solidFill>
              </a:rPr>
              <a:t>Quid</a:t>
            </a:r>
            <a:r>
              <a:rPr lang="nl-BE" sz="1500" i="1" dirty="0">
                <a:solidFill>
                  <a:srgbClr val="DA291C"/>
                </a:solidFill>
              </a:rPr>
              <a:t>, andere (hoofd- en bijkomende) straffen van niveau 2?  Kunnen allicht eveneens worden toegepast  (bv. alternatieve geldstraf o.b.v. verwachte of behaalde voordeel) </a:t>
            </a:r>
            <a:r>
              <a:rPr lang="nl-BE" sz="1500" i="1" dirty="0">
                <a:solidFill>
                  <a:srgbClr val="DA291C"/>
                </a:solidFill>
                <a:sym typeface="Wingdings" panose="05000000000000000000" pitchFamily="2" charset="2"/>
              </a:rPr>
              <a:t> </a:t>
            </a:r>
            <a:r>
              <a:rPr lang="nl-BE" sz="1500" i="1" dirty="0">
                <a:solidFill>
                  <a:srgbClr val="DA291C"/>
                </a:solidFill>
              </a:rPr>
              <a:t> cf. </a:t>
            </a:r>
            <a:r>
              <a:rPr lang="nl-BE" sz="1500" i="1" dirty="0" err="1">
                <a:solidFill>
                  <a:srgbClr val="DA291C"/>
                </a:solidFill>
              </a:rPr>
              <a:t>MvT</a:t>
            </a:r>
            <a:r>
              <a:rPr lang="nl-BE" sz="1400" i="1" dirty="0">
                <a:solidFill>
                  <a:srgbClr val="DA291C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nl-BE" sz="1200" i="1" dirty="0">
                <a:solidFill>
                  <a:srgbClr val="DA291C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</a:t>
            </a:r>
            <a:r>
              <a:rPr lang="nl-BE" sz="1200" i="1" dirty="0" err="1">
                <a:solidFill>
                  <a:srgbClr val="DA291C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Parl</a:t>
            </a:r>
            <a:r>
              <a:rPr lang="nl-BE" sz="1200" i="1" dirty="0">
                <a:solidFill>
                  <a:srgbClr val="DA291C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St. Kamer 2023-24, nr. 3927/001, 5)</a:t>
            </a:r>
            <a:endParaRPr lang="nl-BE" sz="1400" i="1" dirty="0">
              <a:solidFill>
                <a:srgbClr val="DA291C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BE" sz="1500" dirty="0"/>
              <a:t>Hoofdelijke gehoudenheid voor verbeurdverklaring (nieuw art. 450</a:t>
            </a:r>
            <a:r>
              <a:rPr lang="nl-BE" sz="1500" i="1" dirty="0"/>
              <a:t>bis</a:t>
            </a:r>
            <a:r>
              <a:rPr lang="nl-BE" sz="1500" dirty="0"/>
              <a:t>, tweede lid WIB92)</a:t>
            </a:r>
          </a:p>
          <a:p>
            <a:endParaRPr lang="nl-BE" sz="1500" dirty="0"/>
          </a:p>
          <a:p>
            <a:r>
              <a:rPr lang="nl-BE" sz="1500" u="sng" dirty="0"/>
              <a:t>Ernstige fiscale fraude, al dan niet georganiseerd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BE" sz="1500" dirty="0"/>
              <a:t>Verplichte (?) gevangenisstraf van niveau 3                                   – i.e. gevangenisstraf van 3 jaar tot 5 jaar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BE" sz="1500" dirty="0"/>
              <a:t>Geldboete van 2.000 EUR tot 4.000.000 EUR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BE" sz="1500" i="1" dirty="0">
                <a:solidFill>
                  <a:srgbClr val="DA291C"/>
                </a:solidFill>
              </a:rPr>
              <a:t>Allicht ook andere straffen van niveau 3 (cf. supra)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nl-BE" sz="1500" dirty="0"/>
          </a:p>
        </p:txBody>
      </p:sp>
      <p:sp>
        <p:nvSpPr>
          <p:cNvPr id="27" name="Title 3">
            <a:extLst>
              <a:ext uri="{FF2B5EF4-FFF2-40B4-BE49-F238E27FC236}">
                <a16:creationId xmlns:a16="http://schemas.microsoft.com/office/drawing/2014/main" id="{8D126255-4E88-207E-BD28-F3F7F932469A}"/>
              </a:ext>
            </a:extLst>
          </p:cNvPr>
          <p:cNvSpPr txBox="1">
            <a:spLocks/>
          </p:cNvSpPr>
          <p:nvPr/>
        </p:nvSpPr>
        <p:spPr bwMode="gray">
          <a:xfrm>
            <a:off x="1241659" y="134755"/>
            <a:ext cx="10703293" cy="64062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100" kern="1200">
                <a:solidFill>
                  <a:schemeClr val="tx1"/>
                </a:solidFill>
                <a:latin typeface="+mn-lt"/>
                <a:ea typeface="+mj-ea"/>
                <a:cs typeface="Calibri Light" panose="020F030202020403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000" dirty="0"/>
              <a:t>ENKELE FISCALE MISDRIJVEN EN HUN BESTRAFFING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j-ea"/>
              <a:cs typeface="Calibri" panose="020F0502020204030204" pitchFamily="34" charset="0"/>
            </a:endParaRPr>
          </a:p>
        </p:txBody>
      </p:sp>
      <p:sp>
        <p:nvSpPr>
          <p:cNvPr id="28" name="Text Placeholder 12">
            <a:extLst>
              <a:ext uri="{FF2B5EF4-FFF2-40B4-BE49-F238E27FC236}">
                <a16:creationId xmlns:a16="http://schemas.microsoft.com/office/drawing/2014/main" id="{607976B7-3809-64E9-BD71-D24D8B355011}"/>
              </a:ext>
            </a:extLst>
          </p:cNvPr>
          <p:cNvSpPr txBox="1">
            <a:spLocks/>
          </p:cNvSpPr>
          <p:nvPr/>
        </p:nvSpPr>
        <p:spPr>
          <a:xfrm>
            <a:off x="1174281" y="476249"/>
            <a:ext cx="10363448" cy="399649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spcBef>
                <a:spcPts val="0"/>
              </a:spcBef>
              <a:spcAft>
                <a:spcPts val="1000"/>
              </a:spcAft>
              <a:buSzPct val="100000"/>
              <a:buFontTx/>
              <a:buNone/>
              <a:defRPr sz="1300" b="0" kern="1200">
                <a:solidFill>
                  <a:schemeClr val="tx1"/>
                </a:solidFill>
                <a:latin typeface="+mn-lt"/>
                <a:ea typeface="+mn-ea"/>
                <a:cs typeface="Calibri Light" panose="020F0302020204030204" pitchFamily="34" charset="0"/>
              </a:defRPr>
            </a:lvl1pPr>
            <a:lvl2pPr marL="139700" indent="-139700" algn="l" defTabSz="914400" rtl="0" eaLnBrk="1" latinLnBrk="0" hangingPunct="1">
              <a:spcBef>
                <a:spcPts val="0"/>
              </a:spcBef>
              <a:spcAft>
                <a:spcPts val="1000"/>
              </a:spcAft>
              <a:buClrTx/>
              <a:buSzPct val="100000"/>
              <a:buFont typeface="Arial" panose="020B0604020202020204" pitchFamily="34" charset="0"/>
              <a:buChar char="•"/>
              <a:defRPr lang="en-US" sz="1300" b="1" kern="1200" dirty="0" smtClean="0">
                <a:solidFill>
                  <a:schemeClr val="tx1"/>
                </a:solidFill>
                <a:latin typeface="+mj-lt"/>
                <a:ea typeface="+mn-ea"/>
                <a:cs typeface="Calibri Light" panose="020F0302020204030204" pitchFamily="34" charset="0"/>
              </a:defRPr>
            </a:lvl2pPr>
            <a:lvl3pPr marL="304800" indent="-139700" algn="l" defTabSz="914400" rtl="0" eaLnBrk="1" latinLnBrk="0" hangingPunct="1">
              <a:spcBef>
                <a:spcPts val="0"/>
              </a:spcBef>
              <a:spcAft>
                <a:spcPts val="1000"/>
              </a:spcAft>
              <a:buClrTx/>
              <a:buSzPct val="100000"/>
              <a:buFont typeface="Arial" panose="020B0604020202020204" pitchFamily="34" charset="0"/>
              <a:buChar char="−"/>
              <a:defRPr lang="en-US" sz="1300" kern="1200" dirty="0" smtClean="0">
                <a:solidFill>
                  <a:schemeClr val="tx1"/>
                </a:solidFill>
                <a:latin typeface="+mn-lt"/>
                <a:ea typeface="+mn-ea"/>
                <a:cs typeface="Calibri Light" panose="020F0302020204030204" pitchFamily="34" charset="0"/>
              </a:defRPr>
            </a:lvl3pPr>
            <a:lvl4pPr marL="469900" indent="-139700" algn="l" defTabSz="914400" rtl="0" eaLnBrk="1" latinLnBrk="0" hangingPunct="1">
              <a:spcBef>
                <a:spcPts val="0"/>
              </a:spcBef>
              <a:spcAft>
                <a:spcPts val="1000"/>
              </a:spcAft>
              <a:buClrTx/>
              <a:buSzPct val="100000"/>
              <a:buFont typeface="Arial" panose="020B0604020202020204" pitchFamily="34" charset="0"/>
              <a:buChar char="◦"/>
              <a:defRPr lang="en-US" sz="1300" kern="1200" baseline="0" dirty="0" smtClean="0">
                <a:solidFill>
                  <a:schemeClr val="tx1"/>
                </a:solidFill>
                <a:latin typeface="+mn-lt"/>
                <a:ea typeface="+mn-ea"/>
                <a:cs typeface="Calibri Light" panose="020F0302020204030204" pitchFamily="34" charset="0"/>
              </a:defRPr>
            </a:lvl4pPr>
            <a:lvl5pPr marL="635000" indent="-139700" algn="l" defTabSz="798513" rtl="0" eaLnBrk="1" latinLnBrk="0" hangingPunct="1">
              <a:spcBef>
                <a:spcPts val="0"/>
              </a:spcBef>
              <a:spcAft>
                <a:spcPts val="1000"/>
              </a:spcAft>
              <a:buClrTx/>
              <a:buSzPct val="100000"/>
              <a:buFont typeface="Arial" panose="020B0604020202020204" pitchFamily="34" charset="0"/>
              <a:buChar char="−"/>
              <a:tabLst/>
              <a:defRPr lang="en-US" sz="1300" kern="1200" baseline="0" dirty="0" smtClean="0">
                <a:solidFill>
                  <a:schemeClr val="tx1"/>
                </a:solidFill>
                <a:latin typeface="+mn-lt"/>
                <a:ea typeface="+mn-ea"/>
                <a:cs typeface="Calibri Light" panose="020F0302020204030204" pitchFamily="34" charset="0"/>
              </a:defRPr>
            </a:lvl5pPr>
            <a:lvl6pPr marL="532800" indent="-176400" algn="l" defTabSz="914400" rtl="0" eaLnBrk="1" latinLnBrk="0" hangingPunct="1">
              <a:spcBef>
                <a:spcPts val="0"/>
              </a:spcBef>
              <a:spcAft>
                <a:spcPts val="1000"/>
              </a:spcAft>
              <a:buFont typeface="Verdana" panose="020B0604030504040204" pitchFamily="34" charset="0"/>
              <a:buChar char="−"/>
              <a:defRPr sz="12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32800" indent="-176400" algn="l" defTabSz="914400" rtl="0" eaLnBrk="1" latinLnBrk="0" hangingPunct="1">
              <a:spcBef>
                <a:spcPts val="0"/>
              </a:spcBef>
              <a:spcAft>
                <a:spcPts val="1000"/>
              </a:spcAft>
              <a:buFont typeface="Verdana" panose="020B0604030504040204" pitchFamily="34" charset="0"/>
              <a:buChar char="−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32800" indent="-176400" algn="l" defTabSz="914400" rtl="0" eaLnBrk="1" latinLnBrk="0" hangingPunct="1">
              <a:spcBef>
                <a:spcPts val="0"/>
              </a:spcBef>
              <a:spcAft>
                <a:spcPts val="1000"/>
              </a:spcAft>
              <a:buFont typeface="Verdana" panose="020B0604030504040204" pitchFamily="34" charset="0"/>
              <a:buChar char="−"/>
              <a:defRPr sz="12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32800" indent="-176400" algn="l" defTabSz="914400" rtl="0" eaLnBrk="1" latinLnBrk="0" hangingPunct="1">
              <a:spcBef>
                <a:spcPts val="0"/>
              </a:spcBef>
              <a:spcAft>
                <a:spcPts val="1000"/>
              </a:spcAft>
              <a:buFont typeface="Verdana" panose="020B0604030504040204" pitchFamily="34" charset="0"/>
              <a:buChar char="−"/>
              <a:defRPr sz="12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>
                <a:solidFill>
                  <a:schemeClr val="bg2">
                    <a:lumMod val="50000"/>
                  </a:schemeClr>
                </a:solidFill>
              </a:rPr>
              <a:t>(ERNSTIGE) FISCALE FRAUDE, AL DAN NIET GEORGANISEERD                                                                   </a:t>
            </a:r>
            <a:r>
              <a:rPr lang="en-US" sz="2000" dirty="0" err="1">
                <a:solidFill>
                  <a:schemeClr val="bg2">
                    <a:lumMod val="50000"/>
                  </a:schemeClr>
                </a:solidFill>
              </a:rPr>
              <a:t>Wijziging</a:t>
            </a:r>
            <a:r>
              <a:rPr lang="en-US" sz="2000" dirty="0">
                <a:solidFill>
                  <a:schemeClr val="bg2">
                    <a:lumMod val="50000"/>
                  </a:schemeClr>
                </a:solidFill>
              </a:rPr>
              <a:t> van de </a:t>
            </a:r>
            <a:r>
              <a:rPr lang="en-US" sz="2000" dirty="0" err="1">
                <a:solidFill>
                  <a:schemeClr val="bg2">
                    <a:lumMod val="50000"/>
                  </a:schemeClr>
                </a:solidFill>
              </a:rPr>
              <a:t>artikelen</a:t>
            </a:r>
            <a:r>
              <a:rPr lang="en-US" sz="2000" dirty="0">
                <a:solidFill>
                  <a:schemeClr val="bg2">
                    <a:lumMod val="50000"/>
                  </a:schemeClr>
                </a:solidFill>
              </a:rPr>
              <a:t> 449 WIB92 </a:t>
            </a:r>
            <a:r>
              <a:rPr lang="en-US" sz="2000" dirty="0" err="1">
                <a:solidFill>
                  <a:schemeClr val="bg2">
                    <a:lumMod val="50000"/>
                  </a:schemeClr>
                </a:solidFill>
              </a:rPr>
              <a:t>en</a:t>
            </a:r>
            <a:r>
              <a:rPr lang="en-US" sz="2000" dirty="0">
                <a:solidFill>
                  <a:schemeClr val="bg2">
                    <a:lumMod val="50000"/>
                  </a:schemeClr>
                </a:solidFill>
              </a:rPr>
              <a:t> 73 W.BTW </a:t>
            </a:r>
            <a:r>
              <a:rPr lang="en-US" sz="2000" dirty="0" err="1">
                <a:solidFill>
                  <a:schemeClr val="bg2">
                    <a:lumMod val="50000"/>
                  </a:schemeClr>
                </a:solidFill>
              </a:rPr>
              <a:t>en</a:t>
            </a:r>
            <a:r>
              <a:rPr lang="en-US" sz="2000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bg2">
                    <a:lumMod val="50000"/>
                  </a:schemeClr>
                </a:solidFill>
              </a:rPr>
              <a:t>wijziging</a:t>
            </a:r>
            <a:r>
              <a:rPr lang="en-US" sz="2000" dirty="0">
                <a:solidFill>
                  <a:schemeClr val="bg2">
                    <a:lumMod val="50000"/>
                  </a:schemeClr>
                </a:solidFill>
              </a:rPr>
              <a:t> van art. 450</a:t>
            </a:r>
            <a:r>
              <a:rPr lang="en-US" sz="2000" i="1" dirty="0">
                <a:solidFill>
                  <a:schemeClr val="bg2">
                    <a:lumMod val="50000"/>
                  </a:schemeClr>
                </a:solidFill>
              </a:rPr>
              <a:t>bis </a:t>
            </a:r>
            <a:r>
              <a:rPr lang="en-US" sz="2000" dirty="0">
                <a:solidFill>
                  <a:schemeClr val="bg2">
                    <a:lumMod val="50000"/>
                  </a:schemeClr>
                </a:solidFill>
              </a:rPr>
              <a:t>WIB92</a:t>
            </a:r>
            <a:endParaRPr lang="en-BE" sz="2000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29" name="Copyright">
            <a:extLst>
              <a:ext uri="{FF2B5EF4-FFF2-40B4-BE49-F238E27FC236}">
                <a16:creationId xmlns:a16="http://schemas.microsoft.com/office/drawing/2014/main" id="{4E976401-AFA1-695B-ED09-176B9BAF71EB}"/>
              </a:ext>
            </a:extLst>
          </p:cNvPr>
          <p:cNvSpPr txBox="1"/>
          <p:nvPr/>
        </p:nvSpPr>
        <p:spPr>
          <a:xfrm>
            <a:off x="501649" y="6530985"/>
            <a:ext cx="5355168" cy="1384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Tx/>
              <a:buSzPct val="100000"/>
              <a:buFont typeface="Arial"/>
              <a:buNone/>
              <a:tabLst/>
              <a:defRPr/>
            </a:pPr>
            <a:r>
              <a:rPr kumimoji="0" lang="en-GB" sz="9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© 2024 Deloitte Legal</a:t>
            </a:r>
          </a:p>
        </p:txBody>
      </p:sp>
    </p:spTree>
    <p:extLst>
      <p:ext uri="{BB962C8B-B14F-4D97-AF65-F5344CB8AC3E}">
        <p14:creationId xmlns:p14="http://schemas.microsoft.com/office/powerpoint/2010/main" val="518937579"/>
      </p:ext>
    </p:extLst>
  </p:cSld>
  <p:clrMapOvr>
    <a:masterClrMapping/>
  </p:clrMapOvr>
  <p:transition>
    <p:fad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Shape, circle&#10;&#10;Description automatically generated">
            <a:extLst>
              <a:ext uri="{FF2B5EF4-FFF2-40B4-BE49-F238E27FC236}">
                <a16:creationId xmlns:a16="http://schemas.microsoft.com/office/drawing/2014/main" id="{27DA2EA2-746A-68CD-254C-409A9712B7DA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11200"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612556" cy="6849735"/>
          </a:xfrm>
          <a:prstGeom prst="rect">
            <a:avLst/>
          </a:prstGeom>
          <a:noFill/>
        </p:spPr>
      </p:pic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813AAC1B-82D3-739B-F0C3-28001E8626A1}"/>
              </a:ext>
            </a:extLst>
          </p:cNvPr>
          <p:cNvCxnSpPr/>
          <p:nvPr/>
        </p:nvCxnSpPr>
        <p:spPr>
          <a:xfrm>
            <a:off x="587141" y="1174282"/>
            <a:ext cx="11604859" cy="0"/>
          </a:xfrm>
          <a:prstGeom prst="line">
            <a:avLst/>
          </a:prstGeom>
          <a:ln>
            <a:solidFill>
              <a:schemeClr val="accent5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Copyright">
            <a:extLst>
              <a:ext uri="{FF2B5EF4-FFF2-40B4-BE49-F238E27FC236}">
                <a16:creationId xmlns:a16="http://schemas.microsoft.com/office/drawing/2014/main" id="{8B3A5726-EB9A-B62A-8B65-E02556758115}"/>
              </a:ext>
            </a:extLst>
          </p:cNvPr>
          <p:cNvSpPr txBox="1"/>
          <p:nvPr/>
        </p:nvSpPr>
        <p:spPr>
          <a:xfrm>
            <a:off x="501649" y="6530985"/>
            <a:ext cx="5355168" cy="1384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Tx/>
              <a:buSzPct val="100000"/>
              <a:buFont typeface="Arial"/>
              <a:buNone/>
              <a:tabLst/>
              <a:defRPr/>
            </a:pPr>
            <a:r>
              <a:rPr kumimoji="0" lang="en-GB" sz="9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© 2024 Deloitte Legal </a:t>
            </a:r>
          </a:p>
        </p:txBody>
      </p:sp>
      <p:pic>
        <p:nvPicPr>
          <p:cNvPr id="14" name="Picture 13" descr="A text on a page&#10;&#10;Description automatically generated">
            <a:extLst>
              <a:ext uri="{FF2B5EF4-FFF2-40B4-BE49-F238E27FC236}">
                <a16:creationId xmlns:a16="http://schemas.microsoft.com/office/drawing/2014/main" id="{0E5C90A2-E221-AF35-F366-4512B32668C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70426" y="1715789"/>
            <a:ext cx="4625574" cy="3636399"/>
          </a:xfrm>
          <a:prstGeom prst="rect">
            <a:avLst/>
          </a:prstGeom>
          <a:effectLst>
            <a:outerShdw blurRad="292100" dist="139700" dir="2700000" algn="ctr" rotWithShape="0">
              <a:schemeClr val="tx1">
                <a:alpha val="65000"/>
              </a:schemeClr>
            </a:outerShdw>
          </a:effectLst>
        </p:spPr>
      </p:pic>
      <p:pic>
        <p:nvPicPr>
          <p:cNvPr id="16" name="Picture 15" descr="A text on a page&#10;&#10;Description automatically generated">
            <a:extLst>
              <a:ext uri="{FF2B5EF4-FFF2-40B4-BE49-F238E27FC236}">
                <a16:creationId xmlns:a16="http://schemas.microsoft.com/office/drawing/2014/main" id="{1B090BEF-E784-8A22-734F-26E13BF06E7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88073" y="1686881"/>
            <a:ext cx="4647085" cy="3665307"/>
          </a:xfrm>
          <a:prstGeom prst="rect">
            <a:avLst/>
          </a:prstGeom>
          <a:effectLst>
            <a:outerShdw blurRad="292100" dist="139700" dir="2700000" algn="ctr" rotWithShape="0">
              <a:schemeClr val="tx1">
                <a:alpha val="65000"/>
              </a:schemeClr>
            </a:outerShdw>
          </a:effectLst>
        </p:spPr>
      </p:pic>
    </p:spTree>
    <p:extLst>
      <p:ext uri="{BB962C8B-B14F-4D97-AF65-F5344CB8AC3E}">
        <p14:creationId xmlns:p14="http://schemas.microsoft.com/office/powerpoint/2010/main" val="2271058848"/>
      </p:ext>
    </p:extLst>
  </p:cSld>
  <p:clrMapOvr>
    <a:masterClrMapping/>
  </p:clrMapOvr>
  <p:transition>
    <p:fad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097448A8-63E1-942B-D140-A753E7C0A034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457200" y="1851440"/>
            <a:ext cx="3554471" cy="4511260"/>
          </a:xfrm>
        </p:spPr>
        <p:txBody>
          <a:bodyPr/>
          <a:lstStyle/>
          <a:p>
            <a:r>
              <a:rPr lang="en-US" sz="1400" u="sng" dirty="0"/>
              <a:t>AFHANDELING ONDER FISCAAL RECHT</a:t>
            </a:r>
          </a:p>
          <a:p>
            <a:endParaRPr lang="nl-BE" sz="1400" dirty="0">
              <a:solidFill>
                <a:schemeClr val="tx1"/>
              </a:solidFill>
            </a:endParaRPr>
          </a:p>
          <a:p>
            <a:r>
              <a:rPr lang="nl-BE" sz="1400" dirty="0">
                <a:solidFill>
                  <a:schemeClr val="tx1"/>
                </a:solidFill>
              </a:rPr>
              <a:t>CLAIM FISCUS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BE" sz="1400" b="0" dirty="0">
                <a:solidFill>
                  <a:schemeClr val="tx1"/>
                </a:solidFill>
              </a:rPr>
              <a:t>Ontdoken belasting (niet fiscaal verjaard):</a:t>
            </a:r>
            <a:r>
              <a:rPr lang="nl-BE" sz="1400" b="0" dirty="0"/>
              <a:t>	</a:t>
            </a:r>
          </a:p>
          <a:p>
            <a:r>
              <a:rPr lang="nl-BE" sz="1400" b="0" dirty="0"/>
              <a:t>	</a:t>
            </a:r>
            <a:r>
              <a:rPr lang="nl-BE" sz="1400" b="0" dirty="0">
                <a:solidFill>
                  <a:schemeClr val="tx1"/>
                </a:solidFill>
              </a:rPr>
              <a:t>3 MIO EUR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BE" sz="1400" b="0" dirty="0">
                <a:solidFill>
                  <a:schemeClr val="tx1"/>
                </a:solidFill>
              </a:rPr>
              <a:t>Belastingverhoging aan 50% (tot 200% mogelijk): </a:t>
            </a:r>
          </a:p>
          <a:p>
            <a:pPr lvl="2" indent="0">
              <a:buNone/>
            </a:pPr>
            <a:r>
              <a:rPr lang="nl-BE" sz="1400" dirty="0"/>
              <a:t>	1.5 MIO EUR</a:t>
            </a:r>
          </a:p>
          <a:p>
            <a:pPr lvl="2" indent="0">
              <a:buNone/>
            </a:pPr>
            <a:endParaRPr lang="nl-BE" sz="1400" dirty="0"/>
          </a:p>
          <a:p>
            <a:pPr lvl="2" indent="0">
              <a:buNone/>
            </a:pPr>
            <a:endParaRPr lang="nl-BE" sz="1400" b="0" dirty="0">
              <a:solidFill>
                <a:schemeClr val="tx1"/>
              </a:solidFill>
            </a:endParaRPr>
          </a:p>
          <a:p>
            <a:pPr lvl="2" indent="0">
              <a:buNone/>
            </a:pPr>
            <a:endParaRPr lang="nl-BE" sz="1400" b="0" dirty="0">
              <a:solidFill>
                <a:schemeClr val="tx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BE" sz="1400" dirty="0">
                <a:solidFill>
                  <a:schemeClr val="tx1"/>
                </a:solidFill>
              </a:rPr>
              <a:t>TOTAAL: 4.5 MIO EUR</a:t>
            </a:r>
            <a:r>
              <a:rPr lang="nl-BE" sz="1400" b="0" dirty="0">
                <a:solidFill>
                  <a:schemeClr val="tx1"/>
                </a:solidFill>
              </a:rPr>
              <a:t>*                                       (3 MIO EUR + 1.5 MIO EUR)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nl-BE" b="0" dirty="0">
              <a:solidFill>
                <a:schemeClr val="tx1"/>
              </a:solidFill>
            </a:endParaRPr>
          </a:p>
          <a:p>
            <a:r>
              <a:rPr lang="nl-BE" b="0" dirty="0">
                <a:solidFill>
                  <a:schemeClr val="tx1"/>
                </a:solidFill>
              </a:rPr>
              <a:t>* Abstractie van retroactieve nalatigheidsinteresten</a:t>
            </a:r>
            <a:endParaRPr lang="nl-BE" sz="11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400" b="0" dirty="0">
              <a:solidFill>
                <a:schemeClr val="tx1"/>
              </a:solidFill>
            </a:endParaRPr>
          </a:p>
          <a:p>
            <a:endParaRPr lang="en-US" dirty="0"/>
          </a:p>
          <a:p>
            <a:endParaRPr lang="en-BE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6F426DC-2F85-72BC-D7BE-D48C2A0E3CE0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/>
        <p:txBody>
          <a:bodyPr/>
          <a:lstStyle/>
          <a:p>
            <a:r>
              <a:rPr lang="en-US" sz="1400" u="sng" dirty="0"/>
              <a:t>AFHANDELING ONDER STRAFRECHT, HUIDIG REGIME</a:t>
            </a:r>
          </a:p>
          <a:p>
            <a:r>
              <a:rPr lang="en-US" sz="1400" dirty="0">
                <a:solidFill>
                  <a:schemeClr val="tx1"/>
                </a:solidFill>
              </a:rPr>
              <a:t>CLAIM FISCUS </a:t>
            </a:r>
            <a:r>
              <a:rPr lang="nl-BE" sz="1400" b="0" dirty="0">
                <a:solidFill>
                  <a:schemeClr val="tx1"/>
                </a:solidFill>
              </a:rPr>
              <a:t>(via zelfstandige vordering in strafzaak of via fiscale zaak</a:t>
            </a:r>
            <a:r>
              <a:rPr lang="en-US" sz="1400" b="0" dirty="0">
                <a:solidFill>
                  <a:schemeClr val="tx1"/>
                </a:solidFill>
              </a:rPr>
              <a:t>) </a:t>
            </a:r>
            <a:r>
              <a:rPr lang="en-US" sz="1400" dirty="0">
                <a:solidFill>
                  <a:schemeClr val="tx1"/>
                </a:solidFill>
              </a:rPr>
              <a:t>+ CLAIM O.M.</a:t>
            </a:r>
            <a:endParaRPr lang="en-US" sz="1400" b="0" dirty="0">
              <a:solidFill>
                <a:schemeClr val="tx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BE" sz="1400" b="0" dirty="0">
                <a:solidFill>
                  <a:schemeClr val="tx1"/>
                </a:solidFill>
              </a:rPr>
              <a:t>Ontdoken belasting (niet fiscaal verjaard)</a:t>
            </a:r>
          </a:p>
          <a:p>
            <a:r>
              <a:rPr lang="nl-BE" sz="1400" b="0" dirty="0">
                <a:solidFill>
                  <a:schemeClr val="tx1"/>
                </a:solidFill>
              </a:rPr>
              <a:t>	3 MIO EUR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BE" sz="1400" b="0" dirty="0">
                <a:solidFill>
                  <a:schemeClr val="tx1"/>
                </a:solidFill>
              </a:rPr>
              <a:t>Verbeurdverklaring: 7 MIO EUR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BE" sz="1400" b="0" dirty="0">
                <a:solidFill>
                  <a:schemeClr val="tx1"/>
                </a:solidFill>
              </a:rPr>
              <a:t>Geldboete:</a:t>
            </a:r>
          </a:p>
          <a:p>
            <a:pPr marL="390525" lvl="1" indent="-285750">
              <a:buFont typeface="Wingdings" panose="05000000000000000000" pitchFamily="2" charset="2"/>
              <a:buChar char="Ø"/>
            </a:pPr>
            <a:r>
              <a:rPr lang="nl-BE" sz="1400" b="0" dirty="0"/>
              <a:t>Rechtspersonen: 8 MIO EUR                         (500k EUR * opdeciemen * conversiemechanisme)</a:t>
            </a:r>
          </a:p>
          <a:p>
            <a:pPr marL="390525" lvl="1" indent="-285750">
              <a:buFont typeface="Wingdings" panose="05000000000000000000" pitchFamily="2" charset="2"/>
              <a:buChar char="Ø"/>
            </a:pPr>
            <a:r>
              <a:rPr lang="nl-BE" sz="1400" b="0" dirty="0">
                <a:solidFill>
                  <a:schemeClr val="tx1"/>
                </a:solidFill>
              </a:rPr>
              <a:t>Natuurlijke personen: 4 MIO EUR           (500k EUR * opdeciemen)</a:t>
            </a:r>
          </a:p>
          <a:p>
            <a:pPr lvl="1" indent="0">
              <a:buNone/>
            </a:pPr>
            <a:endParaRPr lang="nl-BE" sz="1400" b="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BE" sz="1400" dirty="0">
                <a:solidFill>
                  <a:schemeClr val="tx1"/>
                </a:solidFill>
              </a:rPr>
              <a:t>TOTAAL: 18 MIO EUR </a:t>
            </a:r>
            <a:r>
              <a:rPr lang="nl-BE" sz="1400" b="0" dirty="0">
                <a:solidFill>
                  <a:schemeClr val="tx1"/>
                </a:solidFill>
              </a:rPr>
              <a:t>(rechtspersoon)           (3 MIO EUR + 7 MIO EUR + 8 MIO EUR) </a:t>
            </a:r>
            <a:endParaRPr lang="nl-BE" sz="1400" dirty="0">
              <a:solidFill>
                <a:schemeClr val="tx1"/>
              </a:solidFill>
            </a:endParaRPr>
          </a:p>
          <a:p>
            <a:pPr marL="390525" lvl="1" indent="-285750">
              <a:buFont typeface="Wingdings" panose="05000000000000000000" pitchFamily="2" charset="2"/>
              <a:buChar char="ü"/>
            </a:pPr>
            <a:endParaRPr lang="en-BE" sz="1400" dirty="0">
              <a:solidFill>
                <a:schemeClr val="tx1"/>
              </a:solidFill>
            </a:endParaRP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5AA7315-D984-D577-6551-8DF109CA4F10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8178800" y="1851047"/>
            <a:ext cx="3556000" cy="4511260"/>
          </a:xfrm>
        </p:spPr>
        <p:txBody>
          <a:bodyPr/>
          <a:lstStyle/>
          <a:p>
            <a:r>
              <a:rPr lang="en-US" sz="1400" u="sng" dirty="0"/>
              <a:t>AFHANDELING ONDER STRAFRECHT, NIEUW REGIME</a:t>
            </a:r>
          </a:p>
          <a:p>
            <a:r>
              <a:rPr lang="en-US" sz="1400" dirty="0">
                <a:solidFill>
                  <a:schemeClr val="tx1"/>
                </a:solidFill>
              </a:rPr>
              <a:t>CLAIM FISCUS </a:t>
            </a:r>
            <a:r>
              <a:rPr lang="nl-BE" sz="1400" b="0" dirty="0">
                <a:solidFill>
                  <a:schemeClr val="tx1"/>
                </a:solidFill>
              </a:rPr>
              <a:t>(via zelfstandige vordering in strafzaak of via fiscale zaak</a:t>
            </a:r>
            <a:r>
              <a:rPr lang="en-US" sz="1400" b="0" dirty="0">
                <a:solidFill>
                  <a:schemeClr val="tx1"/>
                </a:solidFill>
              </a:rPr>
              <a:t>) </a:t>
            </a:r>
            <a:r>
              <a:rPr lang="en-US" sz="1400" dirty="0">
                <a:solidFill>
                  <a:schemeClr val="tx1"/>
                </a:solidFill>
              </a:rPr>
              <a:t>+ CLAIM O.M.</a:t>
            </a:r>
            <a:endParaRPr lang="en-US" sz="1400" b="0" dirty="0">
              <a:solidFill>
                <a:schemeClr val="tx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BE" sz="1400" b="0" dirty="0">
                <a:solidFill>
                  <a:schemeClr val="tx1"/>
                </a:solidFill>
              </a:rPr>
              <a:t>Ontdoken belasting (niet fiscaal verjaard)</a:t>
            </a:r>
          </a:p>
          <a:p>
            <a:r>
              <a:rPr lang="nl-BE" sz="1400" b="0" dirty="0">
                <a:solidFill>
                  <a:schemeClr val="tx1"/>
                </a:solidFill>
              </a:rPr>
              <a:t>	3 MIO EUR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BE" sz="1400" b="0" dirty="0">
                <a:solidFill>
                  <a:schemeClr val="tx1"/>
                </a:solidFill>
              </a:rPr>
              <a:t>Verbeurdverklaring: 7 MIO EUR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BE" sz="1400" b="0" dirty="0">
                <a:solidFill>
                  <a:schemeClr val="tx1"/>
                </a:solidFill>
              </a:rPr>
              <a:t>Geldboete:</a:t>
            </a:r>
          </a:p>
          <a:p>
            <a:pPr marL="390525" lvl="1" indent="-285750">
              <a:buFont typeface="Wingdings" panose="05000000000000000000" pitchFamily="2" charset="2"/>
              <a:buChar char="Ø"/>
            </a:pPr>
            <a:r>
              <a:rPr lang="nl-BE" sz="1400" b="0" dirty="0"/>
              <a:t>Rechtspersonen: 4 MIO EUR                         </a:t>
            </a:r>
            <a:r>
              <a:rPr lang="nl-BE" sz="1400" b="0" dirty="0">
                <a:solidFill>
                  <a:schemeClr val="tx1"/>
                </a:solidFill>
              </a:rPr>
              <a:t>Natuurlijke personen: 4 MIO EUR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BE" sz="1400" b="0" dirty="0">
                <a:solidFill>
                  <a:schemeClr val="tx1"/>
                </a:solidFill>
              </a:rPr>
              <a:t>OF: alternatieve geldstraf van maximaal het drievoud van behaalde/verwachte voordeel:</a:t>
            </a:r>
          </a:p>
          <a:p>
            <a:r>
              <a:rPr lang="nl-BE" sz="1400" b="0" dirty="0">
                <a:solidFill>
                  <a:schemeClr val="tx1"/>
                </a:solidFill>
              </a:rPr>
              <a:t>	30 MIO EUR</a:t>
            </a:r>
          </a:p>
          <a:p>
            <a:pPr lvl="1" indent="0">
              <a:buNone/>
            </a:pPr>
            <a:endParaRPr lang="nl-BE" sz="1400" b="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BE" sz="1400" dirty="0">
                <a:solidFill>
                  <a:schemeClr val="tx1"/>
                </a:solidFill>
              </a:rPr>
              <a:t>TOTAAL: 40 MIO EUR                                              </a:t>
            </a:r>
            <a:r>
              <a:rPr lang="nl-BE" sz="1400" b="0" dirty="0">
                <a:solidFill>
                  <a:schemeClr val="tx1"/>
                </a:solidFill>
              </a:rPr>
              <a:t>(3 MIO EUR + 7 MIO EUR + 30 MIO EUR)</a:t>
            </a:r>
            <a:endParaRPr lang="en-BE" sz="1400" u="sng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6677CE6-8ACA-23D9-0E94-44B22F1E1B0E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/>
        <p:txBody>
          <a:bodyPr/>
          <a:lstStyle/>
          <a:p>
            <a:r>
              <a:rPr lang="en-US" dirty="0"/>
              <a:t>HYPOTHESE : 10 MIO EUR ONTDOKEN BELASTING, WAARVAN</a:t>
            </a:r>
          </a:p>
          <a:p>
            <a:r>
              <a:rPr lang="en-US" dirty="0"/>
              <a:t>- 7 MIO EUR FISCAAL VERJAARD 	- 3 MIO EUR NIET FISCAAL VERJAARD</a:t>
            </a:r>
            <a:endParaRPr lang="en-BE" dirty="0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6225ABF1-F78E-629B-A752-16DC825006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CIJFERVOORBEELD FISCALE FRAUDE</a:t>
            </a:r>
            <a:endParaRPr lang="en-BE" dirty="0"/>
          </a:p>
        </p:txBody>
      </p:sp>
    </p:spTree>
    <p:extLst>
      <p:ext uri="{BB962C8B-B14F-4D97-AF65-F5344CB8AC3E}">
        <p14:creationId xmlns:p14="http://schemas.microsoft.com/office/powerpoint/2010/main" val="4127224425"/>
      </p:ext>
    </p:extLst>
  </p:cSld>
  <p:clrMapOvr>
    <a:masterClrMapping/>
  </p:clrMapOvr>
  <p:transition>
    <p:fad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3">
            <a:extLst>
              <a:ext uri="{FF2B5EF4-FFF2-40B4-BE49-F238E27FC236}">
                <a16:creationId xmlns:a16="http://schemas.microsoft.com/office/drawing/2014/main" id="{6AAA4182-2C43-4DB4-0427-60C1C5A4B517}"/>
              </a:ext>
            </a:extLst>
          </p:cNvPr>
          <p:cNvSpPr txBox="1">
            <a:spLocks/>
          </p:cNvSpPr>
          <p:nvPr/>
        </p:nvSpPr>
        <p:spPr bwMode="gray">
          <a:xfrm>
            <a:off x="1260908" y="76495"/>
            <a:ext cx="10703293" cy="64062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100" kern="1200">
                <a:solidFill>
                  <a:schemeClr val="tx1"/>
                </a:solidFill>
                <a:latin typeface="+mn-lt"/>
                <a:ea typeface="+mj-ea"/>
                <a:cs typeface="Calibri Light" panose="020F0302020204030204" pitchFamily="34" charset="0"/>
              </a:defRPr>
            </a:lvl1pPr>
          </a:lstStyle>
          <a:p>
            <a:pPr>
              <a:lnSpc>
                <a:spcPct val="150000"/>
              </a:lnSpc>
              <a:spcAft>
                <a:spcPts val="120"/>
              </a:spcAft>
              <a:defRPr/>
            </a:pPr>
            <a:r>
              <a:rPr lang="en-US" sz="2000" dirty="0"/>
              <a:t>ENKELE FISCALE MISDRIJVEN EN HUN BESTRAFFING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j-ea"/>
              <a:cs typeface="Calibri" panose="020F0502020204030204" pitchFamily="34" charset="0"/>
            </a:endParaRPr>
          </a:p>
          <a:p>
            <a:pPr marL="0" marR="0" lvl="0" indent="0" algn="l" defTabSz="914400" rtl="0" eaLnBrk="1" fontAlgn="auto" latinLnBrk="0" hangingPunct="1">
              <a:spcBef>
                <a:spcPct val="0"/>
              </a:spcBef>
              <a:spcAft>
                <a:spcPts val="120"/>
              </a:spcAft>
              <a:buClrTx/>
              <a:buSzTx/>
              <a:buFontTx/>
              <a:buNone/>
              <a:tabLst/>
              <a:defRPr/>
            </a:pPr>
            <a:r>
              <a:rPr lang="en-US" sz="2000" dirty="0">
                <a:solidFill>
                  <a:srgbClr val="75787B"/>
                </a:solidFill>
              </a:rPr>
              <a:t>DE HOOFDELIJKE AANSPRAKELIJKHEID VOOR DE VERBEURDVERKLARING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rgbClr val="75787B"/>
              </a:solidFill>
              <a:effectLst/>
              <a:uLnTx/>
              <a:uFillTx/>
              <a:latin typeface="Calibri" panose="020F0502020204030204" pitchFamily="34" charset="0"/>
              <a:ea typeface="+mj-ea"/>
              <a:cs typeface="Calibri" panose="020F0502020204030204" pitchFamily="34" charset="0"/>
            </a:endParaRPr>
          </a:p>
        </p:txBody>
      </p:sp>
      <p:sp>
        <p:nvSpPr>
          <p:cNvPr id="11" name="Text Placeholder 12">
            <a:extLst>
              <a:ext uri="{FF2B5EF4-FFF2-40B4-BE49-F238E27FC236}">
                <a16:creationId xmlns:a16="http://schemas.microsoft.com/office/drawing/2014/main" id="{764DAEB1-BE35-7207-D626-14FDC6B47910}"/>
              </a:ext>
            </a:extLst>
          </p:cNvPr>
          <p:cNvSpPr txBox="1">
            <a:spLocks/>
          </p:cNvSpPr>
          <p:nvPr/>
        </p:nvSpPr>
        <p:spPr>
          <a:xfrm>
            <a:off x="1160480" y="765653"/>
            <a:ext cx="10241280" cy="365358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spcBef>
                <a:spcPts val="0"/>
              </a:spcBef>
              <a:spcAft>
                <a:spcPts val="1000"/>
              </a:spcAft>
              <a:buSzPct val="100000"/>
              <a:buFontTx/>
              <a:buNone/>
              <a:defRPr sz="1300" b="0" kern="1200">
                <a:solidFill>
                  <a:schemeClr val="tx1"/>
                </a:solidFill>
                <a:latin typeface="+mn-lt"/>
                <a:ea typeface="+mn-ea"/>
                <a:cs typeface="Calibri Light" panose="020F0302020204030204" pitchFamily="34" charset="0"/>
              </a:defRPr>
            </a:lvl1pPr>
            <a:lvl2pPr marL="139700" indent="-139700" algn="l" defTabSz="914400" rtl="0" eaLnBrk="1" latinLnBrk="0" hangingPunct="1">
              <a:spcBef>
                <a:spcPts val="0"/>
              </a:spcBef>
              <a:spcAft>
                <a:spcPts val="1000"/>
              </a:spcAft>
              <a:buClrTx/>
              <a:buSzPct val="100000"/>
              <a:buFont typeface="Arial" panose="020B0604020202020204" pitchFamily="34" charset="0"/>
              <a:buChar char="•"/>
              <a:defRPr lang="en-US" sz="1300" b="1" kern="1200" dirty="0" smtClean="0">
                <a:solidFill>
                  <a:schemeClr val="tx1"/>
                </a:solidFill>
                <a:latin typeface="+mj-lt"/>
                <a:ea typeface="+mn-ea"/>
                <a:cs typeface="Calibri Light" panose="020F0302020204030204" pitchFamily="34" charset="0"/>
              </a:defRPr>
            </a:lvl2pPr>
            <a:lvl3pPr marL="304800" indent="-139700" algn="l" defTabSz="914400" rtl="0" eaLnBrk="1" latinLnBrk="0" hangingPunct="1">
              <a:spcBef>
                <a:spcPts val="0"/>
              </a:spcBef>
              <a:spcAft>
                <a:spcPts val="1000"/>
              </a:spcAft>
              <a:buClrTx/>
              <a:buSzPct val="100000"/>
              <a:buFont typeface="Arial" panose="020B0604020202020204" pitchFamily="34" charset="0"/>
              <a:buChar char="−"/>
              <a:defRPr lang="en-US" sz="1300" kern="1200" dirty="0" smtClean="0">
                <a:solidFill>
                  <a:schemeClr val="tx1"/>
                </a:solidFill>
                <a:latin typeface="+mn-lt"/>
                <a:ea typeface="+mn-ea"/>
                <a:cs typeface="Calibri Light" panose="020F0302020204030204" pitchFamily="34" charset="0"/>
              </a:defRPr>
            </a:lvl3pPr>
            <a:lvl4pPr marL="469900" indent="-139700" algn="l" defTabSz="914400" rtl="0" eaLnBrk="1" latinLnBrk="0" hangingPunct="1">
              <a:spcBef>
                <a:spcPts val="0"/>
              </a:spcBef>
              <a:spcAft>
                <a:spcPts val="1000"/>
              </a:spcAft>
              <a:buClrTx/>
              <a:buSzPct val="100000"/>
              <a:buFont typeface="Arial" panose="020B0604020202020204" pitchFamily="34" charset="0"/>
              <a:buChar char="◦"/>
              <a:defRPr lang="en-US" sz="1300" kern="1200" baseline="0" dirty="0" smtClean="0">
                <a:solidFill>
                  <a:schemeClr val="tx1"/>
                </a:solidFill>
                <a:latin typeface="+mn-lt"/>
                <a:ea typeface="+mn-ea"/>
                <a:cs typeface="Calibri Light" panose="020F0302020204030204" pitchFamily="34" charset="0"/>
              </a:defRPr>
            </a:lvl4pPr>
            <a:lvl5pPr marL="635000" indent="-139700" algn="l" defTabSz="798513" rtl="0" eaLnBrk="1" latinLnBrk="0" hangingPunct="1">
              <a:spcBef>
                <a:spcPts val="0"/>
              </a:spcBef>
              <a:spcAft>
                <a:spcPts val="1000"/>
              </a:spcAft>
              <a:buClrTx/>
              <a:buSzPct val="100000"/>
              <a:buFont typeface="Arial" panose="020B0604020202020204" pitchFamily="34" charset="0"/>
              <a:buChar char="−"/>
              <a:tabLst/>
              <a:defRPr lang="en-US" sz="1300" kern="1200" baseline="0" dirty="0" smtClean="0">
                <a:solidFill>
                  <a:schemeClr val="tx1"/>
                </a:solidFill>
                <a:latin typeface="+mn-lt"/>
                <a:ea typeface="+mn-ea"/>
                <a:cs typeface="Calibri Light" panose="020F0302020204030204" pitchFamily="34" charset="0"/>
              </a:defRPr>
            </a:lvl5pPr>
            <a:lvl6pPr marL="532800" indent="-176400" algn="l" defTabSz="914400" rtl="0" eaLnBrk="1" latinLnBrk="0" hangingPunct="1">
              <a:spcBef>
                <a:spcPts val="0"/>
              </a:spcBef>
              <a:spcAft>
                <a:spcPts val="1000"/>
              </a:spcAft>
              <a:buFont typeface="Verdana" panose="020B0604030504040204" pitchFamily="34" charset="0"/>
              <a:buChar char="−"/>
              <a:defRPr sz="12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32800" indent="-176400" algn="l" defTabSz="914400" rtl="0" eaLnBrk="1" latinLnBrk="0" hangingPunct="1">
              <a:spcBef>
                <a:spcPts val="0"/>
              </a:spcBef>
              <a:spcAft>
                <a:spcPts val="1000"/>
              </a:spcAft>
              <a:buFont typeface="Verdana" panose="020B0604030504040204" pitchFamily="34" charset="0"/>
              <a:buChar char="−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32800" indent="-176400" algn="l" defTabSz="914400" rtl="0" eaLnBrk="1" latinLnBrk="0" hangingPunct="1">
              <a:spcBef>
                <a:spcPts val="0"/>
              </a:spcBef>
              <a:spcAft>
                <a:spcPts val="1000"/>
              </a:spcAft>
              <a:buFont typeface="Verdana" panose="020B0604030504040204" pitchFamily="34" charset="0"/>
              <a:buChar char="−"/>
              <a:defRPr sz="12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32800" indent="-176400" algn="l" defTabSz="914400" rtl="0" eaLnBrk="1" latinLnBrk="0" hangingPunct="1">
              <a:spcBef>
                <a:spcPts val="0"/>
              </a:spcBef>
              <a:spcAft>
                <a:spcPts val="1000"/>
              </a:spcAft>
              <a:buFont typeface="Verdana" panose="020B0604030504040204" pitchFamily="34" charset="0"/>
              <a:buChar char="−"/>
              <a:defRPr sz="12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l-BE" sz="2000" dirty="0">
                <a:solidFill>
                  <a:schemeClr val="bg2">
                    <a:lumMod val="50000"/>
                  </a:schemeClr>
                </a:solidFill>
              </a:rPr>
              <a:t>Aanvulling art. 450</a:t>
            </a:r>
            <a:r>
              <a:rPr lang="nl-BE" sz="2000" i="1" dirty="0">
                <a:solidFill>
                  <a:schemeClr val="bg2">
                    <a:lumMod val="50000"/>
                  </a:schemeClr>
                </a:solidFill>
              </a:rPr>
              <a:t>BIS </a:t>
            </a:r>
            <a:r>
              <a:rPr lang="nl-BE" sz="2000" dirty="0">
                <a:solidFill>
                  <a:schemeClr val="bg2">
                    <a:lumMod val="50000"/>
                  </a:schemeClr>
                </a:solidFill>
              </a:rPr>
              <a:t>WIB92 </a:t>
            </a:r>
          </a:p>
        </p:txBody>
      </p:sp>
      <p:sp>
        <p:nvSpPr>
          <p:cNvPr id="3" name="Content Placeholder 1">
            <a:extLst>
              <a:ext uri="{FF2B5EF4-FFF2-40B4-BE49-F238E27FC236}">
                <a16:creationId xmlns:a16="http://schemas.microsoft.com/office/drawing/2014/main" id="{E78F6366-7CB3-2561-A866-B8B1EA92B446}"/>
              </a:ext>
            </a:extLst>
          </p:cNvPr>
          <p:cNvSpPr txBox="1">
            <a:spLocks/>
          </p:cNvSpPr>
          <p:nvPr/>
        </p:nvSpPr>
        <p:spPr>
          <a:xfrm>
            <a:off x="1196340" y="1506957"/>
            <a:ext cx="10832431" cy="4671522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685800" rtl="0" eaLnBrk="1" latinLnBrk="0" hangingPunct="1">
              <a:spcBef>
                <a:spcPts val="0"/>
              </a:spcBef>
              <a:spcAft>
                <a:spcPts val="750"/>
              </a:spcAft>
              <a:buSzPct val="100000"/>
              <a:buFontTx/>
              <a:buNone/>
              <a:defRPr sz="1200" b="0" kern="1200">
                <a:solidFill>
                  <a:schemeClr val="tx1"/>
                </a:solidFill>
                <a:latin typeface="+mn-lt"/>
                <a:ea typeface="+mn-ea"/>
                <a:cs typeface="Calibri Light" panose="020F0302020204030204" pitchFamily="34" charset="0"/>
              </a:defRPr>
            </a:lvl1pPr>
            <a:lvl2pPr marL="104775" indent="-104775" algn="l" defTabSz="685800" rtl="0" eaLnBrk="1" latinLnBrk="0" hangingPunct="1">
              <a:spcBef>
                <a:spcPts val="0"/>
              </a:spcBef>
              <a:spcAft>
                <a:spcPts val="750"/>
              </a:spcAft>
              <a:buClrTx/>
              <a:buSzPct val="100000"/>
              <a:buFont typeface="Arial" panose="020B0604020202020204" pitchFamily="34" charset="0"/>
              <a:buChar char="•"/>
              <a:defRPr lang="en-US" sz="1200" b="1" kern="1200">
                <a:solidFill>
                  <a:schemeClr val="tx1"/>
                </a:solidFill>
                <a:latin typeface="+mj-lt"/>
                <a:ea typeface="+mn-ea"/>
                <a:cs typeface="Calibri Light" panose="020F0302020204030204" pitchFamily="34" charset="0"/>
              </a:defRPr>
            </a:lvl2pPr>
            <a:lvl3pPr marL="228600" indent="-104775" algn="l" defTabSz="685800" rtl="0" eaLnBrk="1" latinLnBrk="0" hangingPunct="1">
              <a:spcBef>
                <a:spcPts val="0"/>
              </a:spcBef>
              <a:spcAft>
                <a:spcPts val="750"/>
              </a:spcAft>
              <a:buClrTx/>
              <a:buSzPct val="100000"/>
              <a:buFont typeface="Arial" panose="020B0604020202020204" pitchFamily="34" charset="0"/>
              <a:buChar char="−"/>
              <a:defRPr lang="en-US" sz="1200" kern="1200">
                <a:solidFill>
                  <a:schemeClr val="tx1"/>
                </a:solidFill>
                <a:latin typeface="+mn-lt"/>
                <a:ea typeface="+mn-ea"/>
                <a:cs typeface="Calibri Light" panose="020F0302020204030204" pitchFamily="34" charset="0"/>
              </a:defRPr>
            </a:lvl3pPr>
            <a:lvl4pPr marL="352425" indent="-104775" algn="l" defTabSz="685800" rtl="0" eaLnBrk="1" latinLnBrk="0" hangingPunct="1">
              <a:spcBef>
                <a:spcPts val="0"/>
              </a:spcBef>
              <a:spcAft>
                <a:spcPts val="750"/>
              </a:spcAft>
              <a:buClrTx/>
              <a:buSzPct val="100000"/>
              <a:buFont typeface="Arial" panose="020B0604020202020204" pitchFamily="34" charset="0"/>
              <a:buChar char="◦"/>
              <a:defRPr lang="en-US" sz="1200" kern="1200" baseline="0">
                <a:solidFill>
                  <a:schemeClr val="tx1"/>
                </a:solidFill>
                <a:latin typeface="+mn-lt"/>
                <a:ea typeface="+mn-ea"/>
                <a:cs typeface="Calibri Light" panose="020F0302020204030204" pitchFamily="34" charset="0"/>
              </a:defRPr>
            </a:lvl4pPr>
            <a:lvl5pPr marL="476250" indent="-104775" algn="l" defTabSz="598885" rtl="0" eaLnBrk="1" latinLnBrk="0" hangingPunct="1">
              <a:spcBef>
                <a:spcPts val="0"/>
              </a:spcBef>
              <a:spcAft>
                <a:spcPts val="750"/>
              </a:spcAft>
              <a:buClrTx/>
              <a:buSzPct val="100000"/>
              <a:buFont typeface="Arial" panose="020B0604020202020204" pitchFamily="34" charset="0"/>
              <a:buChar char="−"/>
              <a:tabLst/>
              <a:defRPr lang="en-US" sz="1200" kern="1200" baseline="0">
                <a:solidFill>
                  <a:schemeClr val="tx1"/>
                </a:solidFill>
                <a:latin typeface="+mn-lt"/>
                <a:ea typeface="+mn-ea"/>
                <a:cs typeface="Calibri Light" panose="020F0302020204030204" pitchFamily="34" charset="0"/>
              </a:defRPr>
            </a:lvl5pPr>
            <a:lvl6pPr marL="399600" indent="-132300" algn="l" defTabSz="685800" rtl="0" eaLnBrk="1" latinLnBrk="0" hangingPunct="1">
              <a:spcBef>
                <a:spcPts val="0"/>
              </a:spcBef>
              <a:spcAft>
                <a:spcPts val="750"/>
              </a:spcAft>
              <a:buFont typeface="Verdana" panose="020B0604030504040204" pitchFamily="34" charset="0"/>
              <a:buChar char="−"/>
              <a:defRPr sz="9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9600" indent="-132300" algn="l" defTabSz="685800" rtl="0" eaLnBrk="1" latinLnBrk="0" hangingPunct="1">
              <a:spcBef>
                <a:spcPts val="0"/>
              </a:spcBef>
              <a:spcAft>
                <a:spcPts val="750"/>
              </a:spcAft>
              <a:buFont typeface="Verdana" panose="020B0604030504040204" pitchFamily="34" charset="0"/>
              <a:buChar char="−"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99600" indent="-132300" algn="l" defTabSz="685800" rtl="0" eaLnBrk="1" latinLnBrk="0" hangingPunct="1">
              <a:spcBef>
                <a:spcPts val="0"/>
              </a:spcBef>
              <a:spcAft>
                <a:spcPts val="750"/>
              </a:spcAft>
              <a:buFont typeface="Verdana" panose="020B0604030504040204" pitchFamily="34" charset="0"/>
              <a:buChar char="−"/>
              <a:defRPr sz="9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99600" indent="-132300" algn="l" defTabSz="685800" rtl="0" eaLnBrk="1" latinLnBrk="0" hangingPunct="1">
              <a:spcBef>
                <a:spcPts val="0"/>
              </a:spcBef>
              <a:spcAft>
                <a:spcPts val="750"/>
              </a:spcAft>
              <a:buFont typeface="Verdana" panose="020B0604030504040204" pitchFamily="34" charset="0"/>
              <a:buChar char="−"/>
              <a:defRPr sz="9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1450" lvl="1" indent="-171450" algn="just">
              <a:spcBef>
                <a:spcPts val="300"/>
              </a:spcBef>
              <a:buSzPct val="100000"/>
              <a:buFont typeface="Arial" panose="020B0604020202020204" pitchFamily="34" charset="0"/>
              <a:buChar char="•"/>
              <a:defRPr/>
            </a:pPr>
            <a:r>
              <a:rPr lang="nl-NL" sz="1600" b="0" dirty="0">
                <a:solidFill>
                  <a:prstClr val="black"/>
                </a:solidFill>
                <a:sym typeface="Wingdings" panose="05000000000000000000" pitchFamily="2" charset="2"/>
              </a:rPr>
              <a:t>Art. 42,3° SW: </a:t>
            </a:r>
          </a:p>
          <a:p>
            <a:pPr lvl="2" algn="just">
              <a:spcBef>
                <a:spcPts val="300"/>
              </a:spcBef>
              <a:buFont typeface="Wingdings" panose="05000000000000000000" pitchFamily="2" charset="2"/>
              <a:buChar char="Ø"/>
              <a:defRPr/>
            </a:pPr>
            <a:r>
              <a:rPr lang="nl-NL" sz="1600" dirty="0">
                <a:solidFill>
                  <a:prstClr val="black"/>
                </a:solidFill>
                <a:sym typeface="Wingdings" panose="05000000000000000000" pitchFamily="2" charset="2"/>
              </a:rPr>
              <a:t> 	Principe: verbeurdverklaring van vermogensvoordelen uit fiscale fraude</a:t>
            </a:r>
          </a:p>
          <a:p>
            <a:pPr marL="123825" lvl="2" indent="0" algn="just">
              <a:spcBef>
                <a:spcPts val="300"/>
              </a:spcBef>
              <a:buNone/>
              <a:defRPr/>
            </a:pPr>
            <a:endParaRPr lang="nl-NL" sz="1600" b="0" dirty="0">
              <a:solidFill>
                <a:prstClr val="black"/>
              </a:solidFill>
              <a:sym typeface="Wingdings" panose="05000000000000000000" pitchFamily="2" charset="2"/>
            </a:endParaRPr>
          </a:p>
          <a:p>
            <a:pPr marL="171450" lvl="1" indent="-171450" algn="just">
              <a:spcBef>
                <a:spcPts val="300"/>
              </a:spcBef>
              <a:buSzPct val="100000"/>
              <a:buFont typeface="Arial" panose="020B0604020202020204" pitchFamily="34" charset="0"/>
              <a:buChar char="•"/>
              <a:defRPr/>
            </a:pPr>
            <a:r>
              <a:rPr lang="nl-NL" sz="1600" b="0" dirty="0">
                <a:solidFill>
                  <a:prstClr val="black"/>
                </a:solidFill>
                <a:sym typeface="Wingdings" panose="05000000000000000000" pitchFamily="2" charset="2"/>
              </a:rPr>
              <a:t>Art. 450</a:t>
            </a:r>
            <a:r>
              <a:rPr lang="nl-NL" sz="1600" b="0" i="1" dirty="0">
                <a:solidFill>
                  <a:prstClr val="black"/>
                </a:solidFill>
                <a:sym typeface="Wingdings" panose="05000000000000000000" pitchFamily="2" charset="2"/>
              </a:rPr>
              <a:t>bis, </a:t>
            </a:r>
            <a:r>
              <a:rPr lang="nl-NL" sz="1600" b="0" dirty="0">
                <a:solidFill>
                  <a:prstClr val="black"/>
                </a:solidFill>
                <a:sym typeface="Wingdings" panose="05000000000000000000" pitchFamily="2" charset="2"/>
              </a:rPr>
              <a:t>tweede lid WIB92</a:t>
            </a:r>
          </a:p>
          <a:p>
            <a:pPr lvl="2" algn="just">
              <a:spcBef>
                <a:spcPts val="300"/>
              </a:spcBef>
              <a:buFont typeface="Wingdings" panose="05000000000000000000" pitchFamily="2" charset="2"/>
              <a:buChar char="Ø"/>
              <a:defRPr/>
            </a:pPr>
            <a:r>
              <a:rPr lang="nl-NL" sz="1600" b="0" dirty="0">
                <a:solidFill>
                  <a:prstClr val="black"/>
                </a:solidFill>
                <a:sym typeface="Wingdings" panose="05000000000000000000" pitchFamily="2" charset="2"/>
              </a:rPr>
              <a:t> 	Geen verbeurdverklaring wanneer de </a:t>
            </a:r>
            <a:r>
              <a:rPr lang="nl-NL" sz="1600" dirty="0">
                <a:solidFill>
                  <a:prstClr val="black"/>
                </a:solidFill>
                <a:sym typeface="Wingdings" panose="05000000000000000000" pitchFamily="2" charset="2"/>
              </a:rPr>
              <a:t>vordering van de fiscale administratie gegrond wordt verklaard en tot een effectieve 	betaling van deze volledige vordering heeft geleid</a:t>
            </a:r>
          </a:p>
          <a:p>
            <a:pPr marL="123825" lvl="2" indent="0" algn="just">
              <a:spcBef>
                <a:spcPts val="300"/>
              </a:spcBef>
              <a:buNone/>
              <a:defRPr/>
            </a:pPr>
            <a:endParaRPr lang="nl-NL" sz="1600" dirty="0">
              <a:solidFill>
                <a:prstClr val="black"/>
              </a:solidFill>
              <a:sym typeface="Wingdings" panose="05000000000000000000" pitchFamily="2" charset="2"/>
            </a:endParaRPr>
          </a:p>
          <a:p>
            <a:pPr lvl="1" algn="just">
              <a:spcBef>
                <a:spcPts val="300"/>
              </a:spcBef>
              <a:defRPr/>
            </a:pPr>
            <a:r>
              <a:rPr lang="nl-NL" sz="1600" b="0" dirty="0">
                <a:solidFill>
                  <a:prstClr val="black"/>
                </a:solidFill>
                <a:sym typeface="Wingdings" panose="05000000000000000000" pitchFamily="2" charset="2"/>
              </a:rPr>
              <a:t>Art. 450</a:t>
            </a:r>
            <a:r>
              <a:rPr lang="nl-NL" sz="1600" b="0" i="1" dirty="0">
                <a:solidFill>
                  <a:prstClr val="black"/>
                </a:solidFill>
                <a:sym typeface="Wingdings" panose="05000000000000000000" pitchFamily="2" charset="2"/>
              </a:rPr>
              <a:t>bis</a:t>
            </a:r>
            <a:r>
              <a:rPr lang="nl-NL" sz="1600" b="0" dirty="0">
                <a:solidFill>
                  <a:prstClr val="black"/>
                </a:solidFill>
                <a:sym typeface="Wingdings" panose="05000000000000000000" pitchFamily="2" charset="2"/>
              </a:rPr>
              <a:t>, tweede lid WIB92 (nieuw)</a:t>
            </a:r>
          </a:p>
          <a:p>
            <a:pPr lvl="2" algn="just">
              <a:spcBef>
                <a:spcPts val="300"/>
              </a:spcBef>
              <a:buFont typeface="Wingdings" panose="05000000000000000000" pitchFamily="2" charset="2"/>
              <a:buChar char="Ø"/>
              <a:defRPr/>
            </a:pPr>
            <a:r>
              <a:rPr lang="nl-NL" sz="1600" dirty="0">
                <a:solidFill>
                  <a:prstClr val="black"/>
                </a:solidFill>
                <a:sym typeface="Wingdings" panose="05000000000000000000" pitchFamily="2" charset="2"/>
              </a:rPr>
              <a:t> 	Bij gebrek aan effectieve betaling zijn personen die werden veroordeeld voor misdrijf (daders en deelnemers) hoofdelijk 	gehouden tot betaling van de verbeurdverklaring</a:t>
            </a:r>
            <a:endParaRPr lang="nl-NL" sz="1600" b="0" dirty="0">
              <a:solidFill>
                <a:prstClr val="black"/>
              </a:solidFill>
              <a:sym typeface="Wingdings" panose="05000000000000000000" pitchFamily="2" charset="2"/>
            </a:endParaRPr>
          </a:p>
          <a:p>
            <a:pPr marL="267300" lvl="6" indent="0" algn="just">
              <a:spcBef>
                <a:spcPts val="300"/>
              </a:spcBef>
              <a:buNone/>
              <a:defRPr/>
            </a:pPr>
            <a:r>
              <a:rPr lang="nl-NL" sz="1600" dirty="0">
                <a:solidFill>
                  <a:prstClr val="black"/>
                </a:solidFill>
                <a:sym typeface="Wingdings" panose="05000000000000000000" pitchFamily="2" charset="2"/>
              </a:rPr>
              <a:t>	</a:t>
            </a:r>
            <a:endParaRPr lang="nl-BE" sz="1400" dirty="0">
              <a:sym typeface="Wingdings" panose="05000000000000000000" pitchFamily="2" charset="2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BE" sz="1400" dirty="0"/>
          </a:p>
        </p:txBody>
      </p:sp>
      <p:sp>
        <p:nvSpPr>
          <p:cNvPr id="6" name="Copyright">
            <a:extLst>
              <a:ext uri="{FF2B5EF4-FFF2-40B4-BE49-F238E27FC236}">
                <a16:creationId xmlns:a16="http://schemas.microsoft.com/office/drawing/2014/main" id="{FC6C4D08-A86B-810A-7956-F95129DF03CD}"/>
              </a:ext>
            </a:extLst>
          </p:cNvPr>
          <p:cNvSpPr txBox="1"/>
          <p:nvPr/>
        </p:nvSpPr>
        <p:spPr>
          <a:xfrm>
            <a:off x="501649" y="6530985"/>
            <a:ext cx="5355168" cy="1384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Tx/>
              <a:buSzPct val="100000"/>
              <a:buFont typeface="Arial"/>
              <a:buNone/>
              <a:tabLst/>
              <a:defRPr/>
            </a:pPr>
            <a:r>
              <a:rPr kumimoji="0" lang="en-GB" sz="9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© 2024 Deloitte Legal </a:t>
            </a:r>
          </a:p>
        </p:txBody>
      </p:sp>
      <p:pic>
        <p:nvPicPr>
          <p:cNvPr id="2" name="Picture 1" descr="Shape, circle&#10;&#10;Description automatically generated">
            <a:extLst>
              <a:ext uri="{FF2B5EF4-FFF2-40B4-BE49-F238E27FC236}">
                <a16:creationId xmlns:a16="http://schemas.microsoft.com/office/drawing/2014/main" id="{EB6B3FE3-2A5F-3942-4B3A-9ED919E3D01B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11200"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612556" cy="6849735"/>
          </a:xfrm>
          <a:prstGeom prst="rect">
            <a:avLst/>
          </a:prstGeom>
          <a:noFill/>
        </p:spPr>
      </p:pic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CD112CDE-7FD1-5D88-9A3D-41154DEA4109}"/>
              </a:ext>
            </a:extLst>
          </p:cNvPr>
          <p:cNvCxnSpPr/>
          <p:nvPr/>
        </p:nvCxnSpPr>
        <p:spPr>
          <a:xfrm>
            <a:off x="587141" y="1174282"/>
            <a:ext cx="11604859" cy="0"/>
          </a:xfrm>
          <a:prstGeom prst="line">
            <a:avLst/>
          </a:prstGeom>
          <a:ln>
            <a:solidFill>
              <a:schemeClr val="accent5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27705253"/>
      </p:ext>
    </p:extLst>
  </p:cSld>
  <p:clrMapOvr>
    <a:masterClrMapping/>
  </p:clrMapOvr>
  <p:transition>
    <p:fad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Shape, circle&#10;&#10;Description automatically generated">
            <a:extLst>
              <a:ext uri="{FF2B5EF4-FFF2-40B4-BE49-F238E27FC236}">
                <a16:creationId xmlns:a16="http://schemas.microsoft.com/office/drawing/2014/main" id="{27DA2EA2-746A-68CD-254C-409A9712B7DA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11200"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612556" cy="6849735"/>
          </a:xfrm>
          <a:prstGeom prst="rect">
            <a:avLst/>
          </a:prstGeom>
          <a:noFill/>
        </p:spPr>
      </p:pic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813AAC1B-82D3-739B-F0C3-28001E8626A1}"/>
              </a:ext>
            </a:extLst>
          </p:cNvPr>
          <p:cNvCxnSpPr/>
          <p:nvPr/>
        </p:nvCxnSpPr>
        <p:spPr>
          <a:xfrm>
            <a:off x="587141" y="1174282"/>
            <a:ext cx="11604859" cy="0"/>
          </a:xfrm>
          <a:prstGeom prst="line">
            <a:avLst/>
          </a:prstGeom>
          <a:ln>
            <a:solidFill>
              <a:schemeClr val="accent5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Copyright">
            <a:extLst>
              <a:ext uri="{FF2B5EF4-FFF2-40B4-BE49-F238E27FC236}">
                <a16:creationId xmlns:a16="http://schemas.microsoft.com/office/drawing/2014/main" id="{8B3A5726-EB9A-B62A-8B65-E02556758115}"/>
              </a:ext>
            </a:extLst>
          </p:cNvPr>
          <p:cNvSpPr txBox="1"/>
          <p:nvPr/>
        </p:nvSpPr>
        <p:spPr>
          <a:xfrm>
            <a:off x="501649" y="6530985"/>
            <a:ext cx="5355168" cy="1384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Tx/>
              <a:buSzPct val="100000"/>
              <a:buFont typeface="Arial"/>
              <a:buNone/>
              <a:tabLst/>
              <a:defRPr/>
            </a:pPr>
            <a:r>
              <a:rPr kumimoji="0" lang="en-GB" sz="9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© 2024 Deloitte  Legal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A85313FF-90A6-4464-2AC7-27D97398250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75601" y="2251208"/>
            <a:ext cx="7063284" cy="3100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0272191"/>
      </p:ext>
    </p:extLst>
  </p:cSld>
  <p:clrMapOvr>
    <a:masterClrMapping/>
  </p:clrMapOvr>
  <p:transition>
    <p:fad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Shape, circle&#10;&#10;Description automatically generated">
            <a:extLst>
              <a:ext uri="{FF2B5EF4-FFF2-40B4-BE49-F238E27FC236}">
                <a16:creationId xmlns:a16="http://schemas.microsoft.com/office/drawing/2014/main" id="{27DA2EA2-746A-68CD-254C-409A9712B7DA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11200"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612556" cy="6849735"/>
          </a:xfrm>
          <a:prstGeom prst="rect">
            <a:avLst/>
          </a:prstGeom>
          <a:noFill/>
        </p:spPr>
      </p:pic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813AAC1B-82D3-739B-F0C3-28001E8626A1}"/>
              </a:ext>
            </a:extLst>
          </p:cNvPr>
          <p:cNvCxnSpPr/>
          <p:nvPr/>
        </p:nvCxnSpPr>
        <p:spPr>
          <a:xfrm>
            <a:off x="587141" y="1174282"/>
            <a:ext cx="11604859" cy="0"/>
          </a:xfrm>
          <a:prstGeom prst="line">
            <a:avLst/>
          </a:prstGeom>
          <a:ln>
            <a:solidFill>
              <a:schemeClr val="accent5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Freeform 16">
            <a:extLst>
              <a:ext uri="{FF2B5EF4-FFF2-40B4-BE49-F238E27FC236}">
                <a16:creationId xmlns:a16="http://schemas.microsoft.com/office/drawing/2014/main" id="{0A8DEE9E-1E8D-7758-1C61-D784F0E0D2ED}"/>
              </a:ext>
            </a:extLst>
          </p:cNvPr>
          <p:cNvSpPr>
            <a:spLocks/>
          </p:cNvSpPr>
          <p:nvPr/>
        </p:nvSpPr>
        <p:spPr bwMode="auto">
          <a:xfrm flipH="1">
            <a:off x="10570459" y="1497009"/>
            <a:ext cx="967270" cy="3793517"/>
          </a:xfrm>
          <a:custGeom>
            <a:avLst/>
            <a:gdLst>
              <a:gd name="T0" fmla="*/ 0 w 1614"/>
              <a:gd name="T1" fmla="*/ 1357 h 1357"/>
              <a:gd name="T2" fmla="*/ 0 w 1614"/>
              <a:gd name="T3" fmla="*/ 1357 h 1357"/>
              <a:gd name="T4" fmla="*/ 1614 w 1614"/>
              <a:gd name="T5" fmla="*/ 1357 h 1357"/>
              <a:gd name="T6" fmla="*/ 1614 w 1614"/>
              <a:gd name="T7" fmla="*/ 0 h 1357"/>
              <a:gd name="T8" fmla="*/ 0 w 1614"/>
              <a:gd name="T9" fmla="*/ 0 h 1357"/>
              <a:gd name="T10" fmla="*/ 0 w 1614"/>
              <a:gd name="T11" fmla="*/ 1357 h 135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614" h="1357">
                <a:moveTo>
                  <a:pt x="0" y="1357"/>
                </a:moveTo>
                <a:lnTo>
                  <a:pt x="0" y="1357"/>
                </a:lnTo>
                <a:lnTo>
                  <a:pt x="1614" y="1357"/>
                </a:lnTo>
                <a:lnTo>
                  <a:pt x="1614" y="0"/>
                </a:lnTo>
                <a:lnTo>
                  <a:pt x="0" y="0"/>
                </a:lnTo>
                <a:lnTo>
                  <a:pt x="0" y="1357"/>
                </a:lnTo>
                <a:close/>
              </a:path>
            </a:pathLst>
          </a:custGeom>
          <a:solidFill>
            <a:schemeClr val="accent5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15" name="Freeform 17">
            <a:extLst>
              <a:ext uri="{FF2B5EF4-FFF2-40B4-BE49-F238E27FC236}">
                <a16:creationId xmlns:a16="http://schemas.microsoft.com/office/drawing/2014/main" id="{208EC691-73E8-65FA-EEB4-120B881718A1}"/>
              </a:ext>
            </a:extLst>
          </p:cNvPr>
          <p:cNvSpPr>
            <a:spLocks/>
          </p:cNvSpPr>
          <p:nvPr/>
        </p:nvSpPr>
        <p:spPr bwMode="auto">
          <a:xfrm flipH="1">
            <a:off x="10570459" y="1497009"/>
            <a:ext cx="551937" cy="2546962"/>
          </a:xfrm>
          <a:custGeom>
            <a:avLst/>
            <a:gdLst>
              <a:gd name="T0" fmla="*/ 996 w 996"/>
              <a:gd name="T1" fmla="*/ 0 h 1764"/>
              <a:gd name="T2" fmla="*/ 996 w 996"/>
              <a:gd name="T3" fmla="*/ 0 h 1764"/>
              <a:gd name="T4" fmla="*/ 0 w 996"/>
              <a:gd name="T5" fmla="*/ 406 h 1764"/>
              <a:gd name="T6" fmla="*/ 0 w 996"/>
              <a:gd name="T7" fmla="*/ 1764 h 1764"/>
              <a:gd name="T8" fmla="*/ 996 w 996"/>
              <a:gd name="T9" fmla="*/ 1357 h 1764"/>
              <a:gd name="T10" fmla="*/ 996 w 996"/>
              <a:gd name="T11" fmla="*/ 0 h 176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996" h="1764">
                <a:moveTo>
                  <a:pt x="996" y="0"/>
                </a:moveTo>
                <a:lnTo>
                  <a:pt x="996" y="0"/>
                </a:lnTo>
                <a:lnTo>
                  <a:pt x="0" y="406"/>
                </a:lnTo>
                <a:lnTo>
                  <a:pt x="0" y="1764"/>
                </a:lnTo>
                <a:lnTo>
                  <a:pt x="996" y="1357"/>
                </a:lnTo>
                <a:lnTo>
                  <a:pt x="996" y="0"/>
                </a:lnTo>
                <a:close/>
              </a:path>
            </a:pathLst>
          </a:custGeom>
          <a:solidFill>
            <a:schemeClr val="accent5">
              <a:lumMod val="50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6" name="Freeform 18">
            <a:extLst>
              <a:ext uri="{FF2B5EF4-FFF2-40B4-BE49-F238E27FC236}">
                <a16:creationId xmlns:a16="http://schemas.microsoft.com/office/drawing/2014/main" id="{F72F7240-8E41-7464-2F78-7FE695DB2C50}"/>
              </a:ext>
            </a:extLst>
          </p:cNvPr>
          <p:cNvSpPr>
            <a:spLocks/>
          </p:cNvSpPr>
          <p:nvPr/>
        </p:nvSpPr>
        <p:spPr bwMode="auto">
          <a:xfrm flipH="1">
            <a:off x="6474347" y="2093494"/>
            <a:ext cx="4609052" cy="3197029"/>
          </a:xfrm>
          <a:custGeom>
            <a:avLst/>
            <a:gdLst>
              <a:gd name="T0" fmla="*/ 0 w 5735"/>
              <a:gd name="T1" fmla="*/ 1358 h 1358"/>
              <a:gd name="T2" fmla="*/ 0 w 5735"/>
              <a:gd name="T3" fmla="*/ 1358 h 1358"/>
              <a:gd name="T4" fmla="*/ 5735 w 5735"/>
              <a:gd name="T5" fmla="*/ 1358 h 1358"/>
              <a:gd name="T6" fmla="*/ 5735 w 5735"/>
              <a:gd name="T7" fmla="*/ 0 h 1358"/>
              <a:gd name="T8" fmla="*/ 0 w 5735"/>
              <a:gd name="T9" fmla="*/ 0 h 1358"/>
              <a:gd name="T10" fmla="*/ 0 w 5735"/>
              <a:gd name="T11" fmla="*/ 1358 h 13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5735" h="1358">
                <a:moveTo>
                  <a:pt x="0" y="1358"/>
                </a:moveTo>
                <a:lnTo>
                  <a:pt x="0" y="1358"/>
                </a:lnTo>
                <a:lnTo>
                  <a:pt x="5735" y="1358"/>
                </a:lnTo>
                <a:lnTo>
                  <a:pt x="5735" y="0"/>
                </a:lnTo>
                <a:lnTo>
                  <a:pt x="0" y="0"/>
                </a:lnTo>
                <a:lnTo>
                  <a:pt x="0" y="1358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8" name="Freeform 22">
            <a:extLst>
              <a:ext uri="{FF2B5EF4-FFF2-40B4-BE49-F238E27FC236}">
                <a16:creationId xmlns:a16="http://schemas.microsoft.com/office/drawing/2014/main" id="{5693B472-A3C5-EBF7-7915-9946E675341E}"/>
              </a:ext>
            </a:extLst>
          </p:cNvPr>
          <p:cNvSpPr>
            <a:spLocks/>
          </p:cNvSpPr>
          <p:nvPr/>
        </p:nvSpPr>
        <p:spPr bwMode="auto">
          <a:xfrm>
            <a:off x="1270535" y="1507121"/>
            <a:ext cx="999005" cy="3793517"/>
          </a:xfrm>
          <a:custGeom>
            <a:avLst/>
            <a:gdLst>
              <a:gd name="T0" fmla="*/ 0 w 1614"/>
              <a:gd name="T1" fmla="*/ 1357 h 1357"/>
              <a:gd name="T2" fmla="*/ 0 w 1614"/>
              <a:gd name="T3" fmla="*/ 1357 h 1357"/>
              <a:gd name="T4" fmla="*/ 1614 w 1614"/>
              <a:gd name="T5" fmla="*/ 1357 h 1357"/>
              <a:gd name="T6" fmla="*/ 1614 w 1614"/>
              <a:gd name="T7" fmla="*/ 0 h 1357"/>
              <a:gd name="T8" fmla="*/ 0 w 1614"/>
              <a:gd name="T9" fmla="*/ 0 h 1357"/>
              <a:gd name="T10" fmla="*/ 0 w 1614"/>
              <a:gd name="T11" fmla="*/ 1357 h 135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614" h="1357">
                <a:moveTo>
                  <a:pt x="0" y="1357"/>
                </a:moveTo>
                <a:lnTo>
                  <a:pt x="0" y="1357"/>
                </a:lnTo>
                <a:lnTo>
                  <a:pt x="1614" y="1357"/>
                </a:lnTo>
                <a:lnTo>
                  <a:pt x="1614" y="0"/>
                </a:lnTo>
                <a:lnTo>
                  <a:pt x="0" y="0"/>
                </a:lnTo>
                <a:lnTo>
                  <a:pt x="0" y="1357"/>
                </a:lnTo>
                <a:close/>
              </a:path>
            </a:pathLst>
          </a:custGeom>
          <a:solidFill>
            <a:schemeClr val="accent5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9" name="Freeform 23">
            <a:extLst>
              <a:ext uri="{FF2B5EF4-FFF2-40B4-BE49-F238E27FC236}">
                <a16:creationId xmlns:a16="http://schemas.microsoft.com/office/drawing/2014/main" id="{253539EE-7418-0206-675D-80CE9CCAE54F}"/>
              </a:ext>
            </a:extLst>
          </p:cNvPr>
          <p:cNvSpPr>
            <a:spLocks/>
          </p:cNvSpPr>
          <p:nvPr/>
        </p:nvSpPr>
        <p:spPr bwMode="auto">
          <a:xfrm>
            <a:off x="1682661" y="1507121"/>
            <a:ext cx="586881" cy="2546962"/>
          </a:xfrm>
          <a:custGeom>
            <a:avLst/>
            <a:gdLst>
              <a:gd name="T0" fmla="*/ 996 w 996"/>
              <a:gd name="T1" fmla="*/ 0 h 1764"/>
              <a:gd name="T2" fmla="*/ 996 w 996"/>
              <a:gd name="T3" fmla="*/ 0 h 1764"/>
              <a:gd name="T4" fmla="*/ 0 w 996"/>
              <a:gd name="T5" fmla="*/ 406 h 1764"/>
              <a:gd name="T6" fmla="*/ 0 w 996"/>
              <a:gd name="T7" fmla="*/ 1764 h 1764"/>
              <a:gd name="T8" fmla="*/ 996 w 996"/>
              <a:gd name="T9" fmla="*/ 1357 h 1764"/>
              <a:gd name="T10" fmla="*/ 996 w 996"/>
              <a:gd name="T11" fmla="*/ 0 h 176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996" h="1764">
                <a:moveTo>
                  <a:pt x="996" y="0"/>
                </a:moveTo>
                <a:lnTo>
                  <a:pt x="996" y="0"/>
                </a:lnTo>
                <a:lnTo>
                  <a:pt x="0" y="406"/>
                </a:lnTo>
                <a:lnTo>
                  <a:pt x="0" y="1764"/>
                </a:lnTo>
                <a:lnTo>
                  <a:pt x="996" y="1357"/>
                </a:lnTo>
                <a:lnTo>
                  <a:pt x="996" y="0"/>
                </a:lnTo>
                <a:close/>
              </a:path>
            </a:pathLst>
          </a:custGeom>
          <a:solidFill>
            <a:schemeClr val="accent5">
              <a:lumMod val="50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20" name="Freeform 24">
            <a:extLst>
              <a:ext uri="{FF2B5EF4-FFF2-40B4-BE49-F238E27FC236}">
                <a16:creationId xmlns:a16="http://schemas.microsoft.com/office/drawing/2014/main" id="{E0A7CA64-56D3-F594-9C56-15A19A8B4080}"/>
              </a:ext>
            </a:extLst>
          </p:cNvPr>
          <p:cNvSpPr>
            <a:spLocks/>
          </p:cNvSpPr>
          <p:nvPr/>
        </p:nvSpPr>
        <p:spPr bwMode="auto">
          <a:xfrm>
            <a:off x="1682661" y="2093495"/>
            <a:ext cx="4609052" cy="3207144"/>
          </a:xfrm>
          <a:custGeom>
            <a:avLst/>
            <a:gdLst>
              <a:gd name="T0" fmla="*/ 0 w 5735"/>
              <a:gd name="T1" fmla="*/ 1358 h 1358"/>
              <a:gd name="T2" fmla="*/ 0 w 5735"/>
              <a:gd name="T3" fmla="*/ 1358 h 1358"/>
              <a:gd name="T4" fmla="*/ 5735 w 5735"/>
              <a:gd name="T5" fmla="*/ 1358 h 1358"/>
              <a:gd name="T6" fmla="*/ 5735 w 5735"/>
              <a:gd name="T7" fmla="*/ 0 h 1358"/>
              <a:gd name="T8" fmla="*/ 0 w 5735"/>
              <a:gd name="T9" fmla="*/ 0 h 1358"/>
              <a:gd name="T10" fmla="*/ 0 w 5735"/>
              <a:gd name="T11" fmla="*/ 1358 h 13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5735" h="1358">
                <a:moveTo>
                  <a:pt x="0" y="1358"/>
                </a:moveTo>
                <a:lnTo>
                  <a:pt x="0" y="1358"/>
                </a:lnTo>
                <a:lnTo>
                  <a:pt x="5735" y="1358"/>
                </a:lnTo>
                <a:lnTo>
                  <a:pt x="5735" y="0"/>
                </a:lnTo>
                <a:lnTo>
                  <a:pt x="0" y="0"/>
                </a:lnTo>
                <a:lnTo>
                  <a:pt x="0" y="1358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7BF19627-140E-21EF-9647-A6B8E6CBAEAC}"/>
              </a:ext>
            </a:extLst>
          </p:cNvPr>
          <p:cNvSpPr txBox="1"/>
          <p:nvPr/>
        </p:nvSpPr>
        <p:spPr>
          <a:xfrm>
            <a:off x="1770037" y="2161317"/>
            <a:ext cx="4521676" cy="21698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l-BE" sz="1500" b="1" dirty="0"/>
              <a:t>Ook poging tot fiscale fraude zal onder nieuwe bepalingen strafbaar zijn</a:t>
            </a:r>
          </a:p>
          <a:p>
            <a:endParaRPr lang="nl-BE" sz="1500" u="sng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BE" sz="1500" dirty="0"/>
              <a:t>Invoeging van nieuw art. 457/2 in WIB92;                      geen gelijkluidende bepaling in WBTW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nl-BE" sz="15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BE" sz="1500" dirty="0"/>
              <a:t>Onmiddellijk lager strafniveau </a:t>
            </a:r>
          </a:p>
          <a:p>
            <a:endParaRPr lang="nl-BE" sz="1500" dirty="0"/>
          </a:p>
          <a:p>
            <a:endParaRPr lang="nl-BE" sz="1500" u="sng" dirty="0"/>
          </a:p>
        </p:txBody>
      </p:sp>
      <p:sp>
        <p:nvSpPr>
          <p:cNvPr id="27" name="Title 3">
            <a:extLst>
              <a:ext uri="{FF2B5EF4-FFF2-40B4-BE49-F238E27FC236}">
                <a16:creationId xmlns:a16="http://schemas.microsoft.com/office/drawing/2014/main" id="{8D126255-4E88-207E-BD28-F3F7F932469A}"/>
              </a:ext>
            </a:extLst>
          </p:cNvPr>
          <p:cNvSpPr txBox="1">
            <a:spLocks/>
          </p:cNvSpPr>
          <p:nvPr/>
        </p:nvSpPr>
        <p:spPr bwMode="gray">
          <a:xfrm>
            <a:off x="1241659" y="134755"/>
            <a:ext cx="10703293" cy="64062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100" kern="1200">
                <a:solidFill>
                  <a:schemeClr val="tx1"/>
                </a:solidFill>
                <a:latin typeface="+mn-lt"/>
                <a:ea typeface="+mj-ea"/>
                <a:cs typeface="Calibri Light" panose="020F030202020403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000" dirty="0"/>
              <a:t>ENKELE FISCALE MISDRIJVEN EN HUN BESTRAFFING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j-ea"/>
              <a:cs typeface="Calibri" panose="020F0502020204030204" pitchFamily="34" charset="0"/>
            </a:endParaRPr>
          </a:p>
        </p:txBody>
      </p:sp>
      <p:sp>
        <p:nvSpPr>
          <p:cNvPr id="28" name="Text Placeholder 12">
            <a:extLst>
              <a:ext uri="{FF2B5EF4-FFF2-40B4-BE49-F238E27FC236}">
                <a16:creationId xmlns:a16="http://schemas.microsoft.com/office/drawing/2014/main" id="{607976B7-3809-64E9-BD71-D24D8B355011}"/>
              </a:ext>
            </a:extLst>
          </p:cNvPr>
          <p:cNvSpPr txBox="1">
            <a:spLocks/>
          </p:cNvSpPr>
          <p:nvPr/>
        </p:nvSpPr>
        <p:spPr>
          <a:xfrm>
            <a:off x="1174281" y="476249"/>
            <a:ext cx="10363448" cy="399649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spcBef>
                <a:spcPts val="0"/>
              </a:spcBef>
              <a:spcAft>
                <a:spcPts val="1000"/>
              </a:spcAft>
              <a:buSzPct val="100000"/>
              <a:buFontTx/>
              <a:buNone/>
              <a:defRPr sz="1300" b="0" kern="1200">
                <a:solidFill>
                  <a:schemeClr val="tx1"/>
                </a:solidFill>
                <a:latin typeface="+mn-lt"/>
                <a:ea typeface="+mn-ea"/>
                <a:cs typeface="Calibri Light" panose="020F0302020204030204" pitchFamily="34" charset="0"/>
              </a:defRPr>
            </a:lvl1pPr>
            <a:lvl2pPr marL="139700" indent="-139700" algn="l" defTabSz="914400" rtl="0" eaLnBrk="1" latinLnBrk="0" hangingPunct="1">
              <a:spcBef>
                <a:spcPts val="0"/>
              </a:spcBef>
              <a:spcAft>
                <a:spcPts val="1000"/>
              </a:spcAft>
              <a:buClrTx/>
              <a:buSzPct val="100000"/>
              <a:buFont typeface="Arial" panose="020B0604020202020204" pitchFamily="34" charset="0"/>
              <a:buChar char="•"/>
              <a:defRPr lang="en-US" sz="1300" b="1" kern="1200" dirty="0" smtClean="0">
                <a:solidFill>
                  <a:schemeClr val="tx1"/>
                </a:solidFill>
                <a:latin typeface="+mj-lt"/>
                <a:ea typeface="+mn-ea"/>
                <a:cs typeface="Calibri Light" panose="020F0302020204030204" pitchFamily="34" charset="0"/>
              </a:defRPr>
            </a:lvl2pPr>
            <a:lvl3pPr marL="304800" indent="-139700" algn="l" defTabSz="914400" rtl="0" eaLnBrk="1" latinLnBrk="0" hangingPunct="1">
              <a:spcBef>
                <a:spcPts val="0"/>
              </a:spcBef>
              <a:spcAft>
                <a:spcPts val="1000"/>
              </a:spcAft>
              <a:buClrTx/>
              <a:buSzPct val="100000"/>
              <a:buFont typeface="Arial" panose="020B0604020202020204" pitchFamily="34" charset="0"/>
              <a:buChar char="−"/>
              <a:defRPr lang="en-US" sz="1300" kern="1200" dirty="0" smtClean="0">
                <a:solidFill>
                  <a:schemeClr val="tx1"/>
                </a:solidFill>
                <a:latin typeface="+mn-lt"/>
                <a:ea typeface="+mn-ea"/>
                <a:cs typeface="Calibri Light" panose="020F0302020204030204" pitchFamily="34" charset="0"/>
              </a:defRPr>
            </a:lvl3pPr>
            <a:lvl4pPr marL="469900" indent="-139700" algn="l" defTabSz="914400" rtl="0" eaLnBrk="1" latinLnBrk="0" hangingPunct="1">
              <a:spcBef>
                <a:spcPts val="0"/>
              </a:spcBef>
              <a:spcAft>
                <a:spcPts val="1000"/>
              </a:spcAft>
              <a:buClrTx/>
              <a:buSzPct val="100000"/>
              <a:buFont typeface="Arial" panose="020B0604020202020204" pitchFamily="34" charset="0"/>
              <a:buChar char="◦"/>
              <a:defRPr lang="en-US" sz="1300" kern="1200" baseline="0" dirty="0" smtClean="0">
                <a:solidFill>
                  <a:schemeClr val="tx1"/>
                </a:solidFill>
                <a:latin typeface="+mn-lt"/>
                <a:ea typeface="+mn-ea"/>
                <a:cs typeface="Calibri Light" panose="020F0302020204030204" pitchFamily="34" charset="0"/>
              </a:defRPr>
            </a:lvl4pPr>
            <a:lvl5pPr marL="635000" indent="-139700" algn="l" defTabSz="798513" rtl="0" eaLnBrk="1" latinLnBrk="0" hangingPunct="1">
              <a:spcBef>
                <a:spcPts val="0"/>
              </a:spcBef>
              <a:spcAft>
                <a:spcPts val="1000"/>
              </a:spcAft>
              <a:buClrTx/>
              <a:buSzPct val="100000"/>
              <a:buFont typeface="Arial" panose="020B0604020202020204" pitchFamily="34" charset="0"/>
              <a:buChar char="−"/>
              <a:tabLst/>
              <a:defRPr lang="en-US" sz="1300" kern="1200" baseline="0" dirty="0" smtClean="0">
                <a:solidFill>
                  <a:schemeClr val="tx1"/>
                </a:solidFill>
                <a:latin typeface="+mn-lt"/>
                <a:ea typeface="+mn-ea"/>
                <a:cs typeface="Calibri Light" panose="020F0302020204030204" pitchFamily="34" charset="0"/>
              </a:defRPr>
            </a:lvl5pPr>
            <a:lvl6pPr marL="532800" indent="-176400" algn="l" defTabSz="914400" rtl="0" eaLnBrk="1" latinLnBrk="0" hangingPunct="1">
              <a:spcBef>
                <a:spcPts val="0"/>
              </a:spcBef>
              <a:spcAft>
                <a:spcPts val="1000"/>
              </a:spcAft>
              <a:buFont typeface="Verdana" panose="020B0604030504040204" pitchFamily="34" charset="0"/>
              <a:buChar char="−"/>
              <a:defRPr sz="12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32800" indent="-176400" algn="l" defTabSz="914400" rtl="0" eaLnBrk="1" latinLnBrk="0" hangingPunct="1">
              <a:spcBef>
                <a:spcPts val="0"/>
              </a:spcBef>
              <a:spcAft>
                <a:spcPts val="1000"/>
              </a:spcAft>
              <a:buFont typeface="Verdana" panose="020B0604030504040204" pitchFamily="34" charset="0"/>
              <a:buChar char="−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32800" indent="-176400" algn="l" defTabSz="914400" rtl="0" eaLnBrk="1" latinLnBrk="0" hangingPunct="1">
              <a:spcBef>
                <a:spcPts val="0"/>
              </a:spcBef>
              <a:spcAft>
                <a:spcPts val="1000"/>
              </a:spcAft>
              <a:buFont typeface="Verdana" panose="020B0604030504040204" pitchFamily="34" charset="0"/>
              <a:buChar char="−"/>
              <a:defRPr sz="12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32800" indent="-176400" algn="l" defTabSz="914400" rtl="0" eaLnBrk="1" latinLnBrk="0" hangingPunct="1">
              <a:spcBef>
                <a:spcPts val="0"/>
              </a:spcBef>
              <a:spcAft>
                <a:spcPts val="1000"/>
              </a:spcAft>
              <a:buFont typeface="Verdana" panose="020B0604030504040204" pitchFamily="34" charset="0"/>
              <a:buChar char="−"/>
              <a:defRPr sz="12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>
                <a:solidFill>
                  <a:schemeClr val="bg2">
                    <a:lumMod val="50000"/>
                  </a:schemeClr>
                </a:solidFill>
              </a:rPr>
              <a:t>POGING TOT (ERNSTIGE) FISCALE FRAUDE, AL DAN NIET GEORGANISEERD                                                                   </a:t>
            </a:r>
            <a:r>
              <a:rPr lang="en-US" sz="2000" dirty="0" err="1">
                <a:solidFill>
                  <a:schemeClr val="bg2">
                    <a:lumMod val="50000"/>
                  </a:schemeClr>
                </a:solidFill>
              </a:rPr>
              <a:t>Wijziging</a:t>
            </a:r>
            <a:r>
              <a:rPr lang="en-US" sz="2000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bg2">
                    <a:lumMod val="50000"/>
                  </a:schemeClr>
                </a:solidFill>
              </a:rPr>
              <a:t>artikel</a:t>
            </a:r>
            <a:r>
              <a:rPr lang="en-US" sz="2000" dirty="0">
                <a:solidFill>
                  <a:schemeClr val="bg2">
                    <a:lumMod val="50000"/>
                  </a:schemeClr>
                </a:solidFill>
              </a:rPr>
              <a:t> 457/2 WIB92 </a:t>
            </a:r>
            <a:endParaRPr lang="en-BE" sz="2000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29" name="Copyright">
            <a:extLst>
              <a:ext uri="{FF2B5EF4-FFF2-40B4-BE49-F238E27FC236}">
                <a16:creationId xmlns:a16="http://schemas.microsoft.com/office/drawing/2014/main" id="{4E976401-AFA1-695B-ED09-176B9BAF71EB}"/>
              </a:ext>
            </a:extLst>
          </p:cNvPr>
          <p:cNvSpPr txBox="1"/>
          <p:nvPr/>
        </p:nvSpPr>
        <p:spPr>
          <a:xfrm>
            <a:off x="501649" y="6530985"/>
            <a:ext cx="5355168" cy="1384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Tx/>
              <a:buSzPct val="100000"/>
              <a:buFont typeface="Arial"/>
              <a:buNone/>
              <a:tabLst/>
              <a:defRPr/>
            </a:pPr>
            <a:r>
              <a:rPr kumimoji="0" lang="en-GB" sz="9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© 2024 Deloitte Legal 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3298652-6D4D-73B7-4565-7FA1AA73BFD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22491" y="2230584"/>
            <a:ext cx="4380839" cy="21005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389075"/>
      </p:ext>
    </p:extLst>
  </p:cSld>
  <p:clrMapOvr>
    <a:masterClrMapping/>
  </p:clrMapOvr>
  <p:transition>
    <p:fade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Shape, circle&#10;&#10;Description automatically generated">
            <a:extLst>
              <a:ext uri="{FF2B5EF4-FFF2-40B4-BE49-F238E27FC236}">
                <a16:creationId xmlns:a16="http://schemas.microsoft.com/office/drawing/2014/main" id="{27DA2EA2-746A-68CD-254C-409A9712B7DA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11200"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612556" cy="6849735"/>
          </a:xfrm>
          <a:prstGeom prst="rect">
            <a:avLst/>
          </a:prstGeom>
          <a:noFill/>
        </p:spPr>
      </p:pic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813AAC1B-82D3-739B-F0C3-28001E8626A1}"/>
              </a:ext>
            </a:extLst>
          </p:cNvPr>
          <p:cNvCxnSpPr/>
          <p:nvPr/>
        </p:nvCxnSpPr>
        <p:spPr>
          <a:xfrm>
            <a:off x="587141" y="1174282"/>
            <a:ext cx="11604859" cy="0"/>
          </a:xfrm>
          <a:prstGeom prst="line">
            <a:avLst/>
          </a:prstGeom>
          <a:ln>
            <a:solidFill>
              <a:schemeClr val="accent5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Copyright">
            <a:extLst>
              <a:ext uri="{FF2B5EF4-FFF2-40B4-BE49-F238E27FC236}">
                <a16:creationId xmlns:a16="http://schemas.microsoft.com/office/drawing/2014/main" id="{BAF8D970-F927-45B4-4A84-EC67A25801C2}"/>
              </a:ext>
            </a:extLst>
          </p:cNvPr>
          <p:cNvSpPr txBox="1"/>
          <p:nvPr/>
        </p:nvSpPr>
        <p:spPr>
          <a:xfrm>
            <a:off x="501649" y="6530985"/>
            <a:ext cx="5355168" cy="1384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Tx/>
              <a:buSzPct val="100000"/>
              <a:buFont typeface="Arial"/>
              <a:buNone/>
              <a:tabLst/>
              <a:defRPr/>
            </a:pPr>
            <a:r>
              <a:rPr kumimoji="0" lang="en-GB" sz="9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© 2024 Deloitte Legal </a:t>
            </a:r>
          </a:p>
        </p:txBody>
      </p:sp>
      <p:sp>
        <p:nvSpPr>
          <p:cNvPr id="6" name="Freeform 62">
            <a:extLst>
              <a:ext uri="{FF2B5EF4-FFF2-40B4-BE49-F238E27FC236}">
                <a16:creationId xmlns:a16="http://schemas.microsoft.com/office/drawing/2014/main" id="{90C0F093-5415-5B37-CB9A-7FF2A095F0AB}"/>
              </a:ext>
            </a:extLst>
          </p:cNvPr>
          <p:cNvSpPr>
            <a:spLocks/>
          </p:cNvSpPr>
          <p:nvPr/>
        </p:nvSpPr>
        <p:spPr bwMode="auto">
          <a:xfrm rot="20334630" flipH="1">
            <a:off x="6271988" y="1833500"/>
            <a:ext cx="2532069" cy="932855"/>
          </a:xfrm>
          <a:custGeom>
            <a:avLst/>
            <a:gdLst>
              <a:gd name="connsiteX0" fmla="*/ 2889837 w 3557588"/>
              <a:gd name="connsiteY0" fmla="*/ 0 h 1344613"/>
              <a:gd name="connsiteX1" fmla="*/ 2807792 w 3557588"/>
              <a:gd name="connsiteY1" fmla="*/ 5011 h 1344613"/>
              <a:gd name="connsiteX2" fmla="*/ 2779811 w 3557588"/>
              <a:gd name="connsiteY2" fmla="*/ 10189 h 1344613"/>
              <a:gd name="connsiteX3" fmla="*/ 2751682 w 3557588"/>
              <a:gd name="connsiteY3" fmla="*/ 12017 h 1344613"/>
              <a:gd name="connsiteX4" fmla="*/ 2277031 w 3557588"/>
              <a:gd name="connsiteY4" fmla="*/ 316284 h 1344613"/>
              <a:gd name="connsiteX5" fmla="*/ 1905395 w 3557588"/>
              <a:gd name="connsiteY5" fmla="*/ 548953 h 1344613"/>
              <a:gd name="connsiteX6" fmla="*/ 1861105 w 3557588"/>
              <a:gd name="connsiteY6" fmla="*/ 556767 h 1344613"/>
              <a:gd name="connsiteX7" fmla="*/ 1797707 w 3557588"/>
              <a:gd name="connsiteY7" fmla="*/ 559961 h 1344613"/>
              <a:gd name="connsiteX8" fmla="*/ 1280557 w 3557588"/>
              <a:gd name="connsiteY8" fmla="*/ 309934 h 1344613"/>
              <a:gd name="connsiteX9" fmla="*/ 718693 w 3557588"/>
              <a:gd name="connsiteY9" fmla="*/ 0 h 1344613"/>
              <a:gd name="connsiteX10" fmla="*/ 717739 w 3557588"/>
              <a:gd name="connsiteY10" fmla="*/ 0 h 1344613"/>
              <a:gd name="connsiteX11" fmla="*/ 716785 w 3557588"/>
              <a:gd name="connsiteY11" fmla="*/ 0 h 1344613"/>
              <a:gd name="connsiteX12" fmla="*/ 677674 w 3557588"/>
              <a:gd name="connsiteY12" fmla="*/ 957 h 1344613"/>
              <a:gd name="connsiteX13" fmla="*/ 674812 w 3557588"/>
              <a:gd name="connsiteY13" fmla="*/ 1913 h 1344613"/>
              <a:gd name="connsiteX14" fmla="*/ 636655 w 3557588"/>
              <a:gd name="connsiteY14" fmla="*/ 4783 h 1344613"/>
              <a:gd name="connsiteX15" fmla="*/ 635701 w 3557588"/>
              <a:gd name="connsiteY15" fmla="*/ 4783 h 1344613"/>
              <a:gd name="connsiteX16" fmla="*/ 573890 w 3557588"/>
              <a:gd name="connsiteY16" fmla="*/ 15839 h 1344613"/>
              <a:gd name="connsiteX17" fmla="*/ 533340 w 3557588"/>
              <a:gd name="connsiteY17" fmla="*/ 19938 h 1344613"/>
              <a:gd name="connsiteX18" fmla="*/ 0 w 3557588"/>
              <a:gd name="connsiteY18" fmla="*/ 675960 h 1344613"/>
              <a:gd name="connsiteX19" fmla="*/ 667751 w 3557588"/>
              <a:gd name="connsiteY19" fmla="*/ 1344613 h 1344613"/>
              <a:gd name="connsiteX20" fmla="*/ 749126 w 3557588"/>
              <a:gd name="connsiteY20" fmla="*/ 1339688 h 1344613"/>
              <a:gd name="connsiteX21" fmla="*/ 766171 w 3557588"/>
              <a:gd name="connsiteY21" fmla="*/ 1336563 h 1344613"/>
              <a:gd name="connsiteX22" fmla="*/ 796915 w 3557588"/>
              <a:gd name="connsiteY22" fmla="*/ 1333480 h 1344613"/>
              <a:gd name="connsiteX23" fmla="*/ 797869 w 3557588"/>
              <a:gd name="connsiteY23" fmla="*/ 1333480 h 1344613"/>
              <a:gd name="connsiteX24" fmla="*/ 1257663 w 3557588"/>
              <a:gd name="connsiteY24" fmla="*/ 1062767 h 1344613"/>
              <a:gd name="connsiteX25" fmla="*/ 1613681 w 3557588"/>
              <a:gd name="connsiteY25" fmla="*/ 805243 h 1344613"/>
              <a:gd name="connsiteX26" fmla="*/ 1683778 w 3557588"/>
              <a:gd name="connsiteY26" fmla="*/ 787924 h 1344613"/>
              <a:gd name="connsiteX27" fmla="*/ 1714809 w 3557588"/>
              <a:gd name="connsiteY27" fmla="*/ 784054 h 1344613"/>
              <a:gd name="connsiteX28" fmla="*/ 2299925 w 3557588"/>
              <a:gd name="connsiteY28" fmla="*/ 1069117 h 1344613"/>
              <a:gd name="connsiteX29" fmla="*/ 2759719 w 3557588"/>
              <a:gd name="connsiteY29" fmla="*/ 1339830 h 1344613"/>
              <a:gd name="connsiteX30" fmla="*/ 2760673 w 3557588"/>
              <a:gd name="connsiteY30" fmla="*/ 1339830 h 1344613"/>
              <a:gd name="connsiteX31" fmla="*/ 2798831 w 3557588"/>
              <a:gd name="connsiteY31" fmla="*/ 1343657 h 1344613"/>
              <a:gd name="connsiteX32" fmla="*/ 2800738 w 3557588"/>
              <a:gd name="connsiteY32" fmla="*/ 1343657 h 1344613"/>
              <a:gd name="connsiteX33" fmla="*/ 2838896 w 3557588"/>
              <a:gd name="connsiteY33" fmla="*/ 1344613 h 1344613"/>
              <a:gd name="connsiteX34" fmla="*/ 2839850 w 3557588"/>
              <a:gd name="connsiteY34" fmla="*/ 1344613 h 1344613"/>
              <a:gd name="connsiteX35" fmla="*/ 2840803 w 3557588"/>
              <a:gd name="connsiteY35" fmla="*/ 1344613 h 1344613"/>
              <a:gd name="connsiteX36" fmla="*/ 2879915 w 3557588"/>
              <a:gd name="connsiteY36" fmla="*/ 1343657 h 1344613"/>
              <a:gd name="connsiteX37" fmla="*/ 2881822 w 3557588"/>
              <a:gd name="connsiteY37" fmla="*/ 1343657 h 1344613"/>
              <a:gd name="connsiteX38" fmla="*/ 2919980 w 3557588"/>
              <a:gd name="connsiteY38" fmla="*/ 1339830 h 1344613"/>
              <a:gd name="connsiteX39" fmla="*/ 2921887 w 3557588"/>
              <a:gd name="connsiteY39" fmla="*/ 1339830 h 1344613"/>
              <a:gd name="connsiteX40" fmla="*/ 2986964 w 3557588"/>
              <a:gd name="connsiteY40" fmla="*/ 1328445 h 1344613"/>
              <a:gd name="connsiteX41" fmla="*/ 3024248 w 3557588"/>
              <a:gd name="connsiteY41" fmla="*/ 1324677 h 1344613"/>
              <a:gd name="connsiteX42" fmla="*/ 3557588 w 3557588"/>
              <a:gd name="connsiteY42" fmla="*/ 669610 h 1344613"/>
              <a:gd name="connsiteX43" fmla="*/ 2889837 w 3557588"/>
              <a:gd name="connsiteY43" fmla="*/ 0 h 13446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</a:cxnLst>
            <a:rect l="l" t="t" r="r" b="b"/>
            <a:pathLst>
              <a:path w="3557588" h="1344613">
                <a:moveTo>
                  <a:pt x="2889837" y="0"/>
                </a:moveTo>
                <a:cubicBezTo>
                  <a:pt x="2862054" y="0"/>
                  <a:pt x="2834673" y="1704"/>
                  <a:pt x="2807792" y="5011"/>
                </a:cubicBezTo>
                <a:lnTo>
                  <a:pt x="2779811" y="10189"/>
                </a:lnTo>
                <a:lnTo>
                  <a:pt x="2751682" y="12017"/>
                </a:lnTo>
                <a:cubicBezTo>
                  <a:pt x="2551956" y="38186"/>
                  <a:pt x="2380532" y="153066"/>
                  <a:pt x="2277031" y="316284"/>
                </a:cubicBezTo>
                <a:cubicBezTo>
                  <a:pt x="2179730" y="435020"/>
                  <a:pt x="2048088" y="515553"/>
                  <a:pt x="1905395" y="548953"/>
                </a:cubicBezTo>
                <a:lnTo>
                  <a:pt x="1861105" y="556767"/>
                </a:lnTo>
                <a:lnTo>
                  <a:pt x="1797707" y="559961"/>
                </a:lnTo>
                <a:cubicBezTo>
                  <a:pt x="1601078" y="558646"/>
                  <a:pt x="1410292" y="468249"/>
                  <a:pt x="1280557" y="309934"/>
                </a:cubicBezTo>
                <a:cubicBezTo>
                  <a:pt x="1162270" y="123400"/>
                  <a:pt x="955267" y="0"/>
                  <a:pt x="718693" y="0"/>
                </a:cubicBezTo>
                <a:cubicBezTo>
                  <a:pt x="717739" y="0"/>
                  <a:pt x="717739" y="0"/>
                  <a:pt x="717739" y="0"/>
                </a:cubicBezTo>
                <a:cubicBezTo>
                  <a:pt x="717739" y="0"/>
                  <a:pt x="716785" y="0"/>
                  <a:pt x="716785" y="0"/>
                </a:cubicBezTo>
                <a:cubicBezTo>
                  <a:pt x="703430" y="0"/>
                  <a:pt x="691029" y="957"/>
                  <a:pt x="677674" y="957"/>
                </a:cubicBezTo>
                <a:cubicBezTo>
                  <a:pt x="676720" y="957"/>
                  <a:pt x="675766" y="957"/>
                  <a:pt x="674812" y="1913"/>
                </a:cubicBezTo>
                <a:cubicBezTo>
                  <a:pt x="662411" y="1913"/>
                  <a:pt x="650010" y="3826"/>
                  <a:pt x="636655" y="4783"/>
                </a:cubicBezTo>
                <a:cubicBezTo>
                  <a:pt x="636655" y="4783"/>
                  <a:pt x="635701" y="4783"/>
                  <a:pt x="635701" y="4783"/>
                </a:cubicBezTo>
                <a:lnTo>
                  <a:pt x="573890" y="15839"/>
                </a:lnTo>
                <a:lnTo>
                  <a:pt x="533340" y="19938"/>
                </a:lnTo>
                <a:cubicBezTo>
                  <a:pt x="229331" y="82309"/>
                  <a:pt x="0" y="352036"/>
                  <a:pt x="0" y="675960"/>
                </a:cubicBezTo>
                <a:cubicBezTo>
                  <a:pt x="0" y="1045202"/>
                  <a:pt x="299534" y="1344613"/>
                  <a:pt x="667751" y="1344613"/>
                </a:cubicBezTo>
                <a:cubicBezTo>
                  <a:pt x="695296" y="1344613"/>
                  <a:pt x="722453" y="1342939"/>
                  <a:pt x="749126" y="1339688"/>
                </a:cubicBezTo>
                <a:lnTo>
                  <a:pt x="766171" y="1336563"/>
                </a:lnTo>
                <a:lnTo>
                  <a:pt x="796915" y="1333480"/>
                </a:lnTo>
                <a:cubicBezTo>
                  <a:pt x="796915" y="1333480"/>
                  <a:pt x="797869" y="1333480"/>
                  <a:pt x="797869" y="1333480"/>
                </a:cubicBezTo>
                <a:cubicBezTo>
                  <a:pt x="986747" y="1311479"/>
                  <a:pt x="1151777" y="1210081"/>
                  <a:pt x="1257663" y="1062767"/>
                </a:cubicBezTo>
                <a:cubicBezTo>
                  <a:pt x="1363490" y="927948"/>
                  <a:pt x="1486830" y="845162"/>
                  <a:pt x="1613681" y="805243"/>
                </a:cubicBezTo>
                <a:lnTo>
                  <a:pt x="1683778" y="787924"/>
                </a:lnTo>
                <a:lnTo>
                  <a:pt x="1714809" y="784054"/>
                </a:lnTo>
                <a:cubicBezTo>
                  <a:pt x="1916445" y="770901"/>
                  <a:pt x="2130603" y="853407"/>
                  <a:pt x="2299925" y="1069117"/>
                </a:cubicBezTo>
                <a:cubicBezTo>
                  <a:pt x="2405811" y="1216431"/>
                  <a:pt x="2570841" y="1317829"/>
                  <a:pt x="2759719" y="1339830"/>
                </a:cubicBezTo>
                <a:cubicBezTo>
                  <a:pt x="2759719" y="1339830"/>
                  <a:pt x="2760673" y="1339830"/>
                  <a:pt x="2760673" y="1339830"/>
                </a:cubicBezTo>
                <a:cubicBezTo>
                  <a:pt x="2773074" y="1341743"/>
                  <a:pt x="2786429" y="1342700"/>
                  <a:pt x="2798831" y="1343657"/>
                </a:cubicBezTo>
                <a:cubicBezTo>
                  <a:pt x="2799784" y="1343657"/>
                  <a:pt x="2799784" y="1343657"/>
                  <a:pt x="2800738" y="1343657"/>
                </a:cubicBezTo>
                <a:cubicBezTo>
                  <a:pt x="2813139" y="1344613"/>
                  <a:pt x="2826495" y="1344613"/>
                  <a:pt x="2838896" y="1344613"/>
                </a:cubicBezTo>
                <a:cubicBezTo>
                  <a:pt x="2839850" y="1344613"/>
                  <a:pt x="2839850" y="1344613"/>
                  <a:pt x="2839850" y="1344613"/>
                </a:cubicBezTo>
                <a:cubicBezTo>
                  <a:pt x="2839850" y="1344613"/>
                  <a:pt x="2840803" y="1344613"/>
                  <a:pt x="2840803" y="1344613"/>
                </a:cubicBezTo>
                <a:cubicBezTo>
                  <a:pt x="2854158" y="1344613"/>
                  <a:pt x="2866560" y="1344613"/>
                  <a:pt x="2879915" y="1343657"/>
                </a:cubicBezTo>
                <a:cubicBezTo>
                  <a:pt x="2880868" y="1343657"/>
                  <a:pt x="2881822" y="1343657"/>
                  <a:pt x="2881822" y="1343657"/>
                </a:cubicBezTo>
                <a:cubicBezTo>
                  <a:pt x="2895177" y="1342700"/>
                  <a:pt x="2907579" y="1341743"/>
                  <a:pt x="2919980" y="1339830"/>
                </a:cubicBezTo>
                <a:cubicBezTo>
                  <a:pt x="2920934" y="1339830"/>
                  <a:pt x="2920934" y="1339830"/>
                  <a:pt x="2921887" y="1339830"/>
                </a:cubicBezTo>
                <a:lnTo>
                  <a:pt x="2986964" y="1328445"/>
                </a:lnTo>
                <a:lnTo>
                  <a:pt x="3024248" y="1324677"/>
                </a:lnTo>
                <a:cubicBezTo>
                  <a:pt x="3328257" y="1262319"/>
                  <a:pt x="3557588" y="992697"/>
                  <a:pt x="3557588" y="669610"/>
                </a:cubicBezTo>
                <a:cubicBezTo>
                  <a:pt x="3557588" y="299411"/>
                  <a:pt x="3258054" y="0"/>
                  <a:pt x="2889837" y="0"/>
                </a:cubicBezTo>
                <a:close/>
              </a:path>
            </a:pathLst>
          </a:custGeom>
          <a:solidFill>
            <a:schemeClr val="accent5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EE360838-BE17-DF09-483B-C2FEC3A936FA}"/>
              </a:ext>
            </a:extLst>
          </p:cNvPr>
          <p:cNvCxnSpPr/>
          <p:nvPr/>
        </p:nvCxnSpPr>
        <p:spPr>
          <a:xfrm flipH="1">
            <a:off x="7296876" y="2545627"/>
            <a:ext cx="5837" cy="3892741"/>
          </a:xfrm>
          <a:prstGeom prst="straightConnector1">
            <a:avLst/>
          </a:prstGeom>
          <a:ln>
            <a:solidFill>
              <a:schemeClr val="accent5"/>
            </a:solidFill>
            <a:headEnd type="diamond" w="med" len="med"/>
            <a:tailEnd type="diamond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Freeform 59">
            <a:extLst>
              <a:ext uri="{FF2B5EF4-FFF2-40B4-BE49-F238E27FC236}">
                <a16:creationId xmlns:a16="http://schemas.microsoft.com/office/drawing/2014/main" id="{BEF0FEA0-C9EA-5FFC-24B1-F8191E38AA2D}"/>
              </a:ext>
            </a:extLst>
          </p:cNvPr>
          <p:cNvSpPr>
            <a:spLocks/>
          </p:cNvSpPr>
          <p:nvPr/>
        </p:nvSpPr>
        <p:spPr bwMode="auto">
          <a:xfrm rot="20334630" flipH="1">
            <a:off x="1485498" y="1844952"/>
            <a:ext cx="2532069" cy="932855"/>
          </a:xfrm>
          <a:custGeom>
            <a:avLst/>
            <a:gdLst>
              <a:gd name="connsiteX0" fmla="*/ 2889837 w 3557588"/>
              <a:gd name="connsiteY0" fmla="*/ 0 h 1344613"/>
              <a:gd name="connsiteX1" fmla="*/ 2807792 w 3557588"/>
              <a:gd name="connsiteY1" fmla="*/ 5011 h 1344613"/>
              <a:gd name="connsiteX2" fmla="*/ 2779811 w 3557588"/>
              <a:gd name="connsiteY2" fmla="*/ 10189 h 1344613"/>
              <a:gd name="connsiteX3" fmla="*/ 2751682 w 3557588"/>
              <a:gd name="connsiteY3" fmla="*/ 12017 h 1344613"/>
              <a:gd name="connsiteX4" fmla="*/ 2277031 w 3557588"/>
              <a:gd name="connsiteY4" fmla="*/ 316284 h 1344613"/>
              <a:gd name="connsiteX5" fmla="*/ 1905395 w 3557588"/>
              <a:gd name="connsiteY5" fmla="*/ 548953 h 1344613"/>
              <a:gd name="connsiteX6" fmla="*/ 1861105 w 3557588"/>
              <a:gd name="connsiteY6" fmla="*/ 556767 h 1344613"/>
              <a:gd name="connsiteX7" fmla="*/ 1797707 w 3557588"/>
              <a:gd name="connsiteY7" fmla="*/ 559961 h 1344613"/>
              <a:gd name="connsiteX8" fmla="*/ 1280557 w 3557588"/>
              <a:gd name="connsiteY8" fmla="*/ 309934 h 1344613"/>
              <a:gd name="connsiteX9" fmla="*/ 718693 w 3557588"/>
              <a:gd name="connsiteY9" fmla="*/ 0 h 1344613"/>
              <a:gd name="connsiteX10" fmla="*/ 717739 w 3557588"/>
              <a:gd name="connsiteY10" fmla="*/ 0 h 1344613"/>
              <a:gd name="connsiteX11" fmla="*/ 716785 w 3557588"/>
              <a:gd name="connsiteY11" fmla="*/ 0 h 1344613"/>
              <a:gd name="connsiteX12" fmla="*/ 677674 w 3557588"/>
              <a:gd name="connsiteY12" fmla="*/ 957 h 1344613"/>
              <a:gd name="connsiteX13" fmla="*/ 674812 w 3557588"/>
              <a:gd name="connsiteY13" fmla="*/ 1913 h 1344613"/>
              <a:gd name="connsiteX14" fmla="*/ 636655 w 3557588"/>
              <a:gd name="connsiteY14" fmla="*/ 4783 h 1344613"/>
              <a:gd name="connsiteX15" fmla="*/ 635701 w 3557588"/>
              <a:gd name="connsiteY15" fmla="*/ 4783 h 1344613"/>
              <a:gd name="connsiteX16" fmla="*/ 573890 w 3557588"/>
              <a:gd name="connsiteY16" fmla="*/ 15839 h 1344613"/>
              <a:gd name="connsiteX17" fmla="*/ 533340 w 3557588"/>
              <a:gd name="connsiteY17" fmla="*/ 19938 h 1344613"/>
              <a:gd name="connsiteX18" fmla="*/ 0 w 3557588"/>
              <a:gd name="connsiteY18" fmla="*/ 675960 h 1344613"/>
              <a:gd name="connsiteX19" fmla="*/ 667751 w 3557588"/>
              <a:gd name="connsiteY19" fmla="*/ 1344613 h 1344613"/>
              <a:gd name="connsiteX20" fmla="*/ 749126 w 3557588"/>
              <a:gd name="connsiteY20" fmla="*/ 1339688 h 1344613"/>
              <a:gd name="connsiteX21" fmla="*/ 766171 w 3557588"/>
              <a:gd name="connsiteY21" fmla="*/ 1336563 h 1344613"/>
              <a:gd name="connsiteX22" fmla="*/ 796915 w 3557588"/>
              <a:gd name="connsiteY22" fmla="*/ 1333480 h 1344613"/>
              <a:gd name="connsiteX23" fmla="*/ 797869 w 3557588"/>
              <a:gd name="connsiteY23" fmla="*/ 1333480 h 1344613"/>
              <a:gd name="connsiteX24" fmla="*/ 1257663 w 3557588"/>
              <a:gd name="connsiteY24" fmla="*/ 1062767 h 1344613"/>
              <a:gd name="connsiteX25" fmla="*/ 1613681 w 3557588"/>
              <a:gd name="connsiteY25" fmla="*/ 805243 h 1344613"/>
              <a:gd name="connsiteX26" fmla="*/ 1683778 w 3557588"/>
              <a:gd name="connsiteY26" fmla="*/ 787924 h 1344613"/>
              <a:gd name="connsiteX27" fmla="*/ 1714809 w 3557588"/>
              <a:gd name="connsiteY27" fmla="*/ 784054 h 1344613"/>
              <a:gd name="connsiteX28" fmla="*/ 2299925 w 3557588"/>
              <a:gd name="connsiteY28" fmla="*/ 1069117 h 1344613"/>
              <a:gd name="connsiteX29" fmla="*/ 2759719 w 3557588"/>
              <a:gd name="connsiteY29" fmla="*/ 1339830 h 1344613"/>
              <a:gd name="connsiteX30" fmla="*/ 2760673 w 3557588"/>
              <a:gd name="connsiteY30" fmla="*/ 1339830 h 1344613"/>
              <a:gd name="connsiteX31" fmla="*/ 2798831 w 3557588"/>
              <a:gd name="connsiteY31" fmla="*/ 1343657 h 1344613"/>
              <a:gd name="connsiteX32" fmla="*/ 2800738 w 3557588"/>
              <a:gd name="connsiteY32" fmla="*/ 1343657 h 1344613"/>
              <a:gd name="connsiteX33" fmla="*/ 2838896 w 3557588"/>
              <a:gd name="connsiteY33" fmla="*/ 1344613 h 1344613"/>
              <a:gd name="connsiteX34" fmla="*/ 2839850 w 3557588"/>
              <a:gd name="connsiteY34" fmla="*/ 1344613 h 1344613"/>
              <a:gd name="connsiteX35" fmla="*/ 2840803 w 3557588"/>
              <a:gd name="connsiteY35" fmla="*/ 1344613 h 1344613"/>
              <a:gd name="connsiteX36" fmla="*/ 2879915 w 3557588"/>
              <a:gd name="connsiteY36" fmla="*/ 1343657 h 1344613"/>
              <a:gd name="connsiteX37" fmla="*/ 2881822 w 3557588"/>
              <a:gd name="connsiteY37" fmla="*/ 1343657 h 1344613"/>
              <a:gd name="connsiteX38" fmla="*/ 2919980 w 3557588"/>
              <a:gd name="connsiteY38" fmla="*/ 1339830 h 1344613"/>
              <a:gd name="connsiteX39" fmla="*/ 2921887 w 3557588"/>
              <a:gd name="connsiteY39" fmla="*/ 1339830 h 1344613"/>
              <a:gd name="connsiteX40" fmla="*/ 2986964 w 3557588"/>
              <a:gd name="connsiteY40" fmla="*/ 1328445 h 1344613"/>
              <a:gd name="connsiteX41" fmla="*/ 3024248 w 3557588"/>
              <a:gd name="connsiteY41" fmla="*/ 1324677 h 1344613"/>
              <a:gd name="connsiteX42" fmla="*/ 3557588 w 3557588"/>
              <a:gd name="connsiteY42" fmla="*/ 669610 h 1344613"/>
              <a:gd name="connsiteX43" fmla="*/ 2889837 w 3557588"/>
              <a:gd name="connsiteY43" fmla="*/ 0 h 13446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</a:cxnLst>
            <a:rect l="l" t="t" r="r" b="b"/>
            <a:pathLst>
              <a:path w="3557588" h="1344613">
                <a:moveTo>
                  <a:pt x="2889837" y="0"/>
                </a:moveTo>
                <a:cubicBezTo>
                  <a:pt x="2862054" y="0"/>
                  <a:pt x="2834673" y="1704"/>
                  <a:pt x="2807792" y="5011"/>
                </a:cubicBezTo>
                <a:lnTo>
                  <a:pt x="2779811" y="10189"/>
                </a:lnTo>
                <a:lnTo>
                  <a:pt x="2751682" y="12017"/>
                </a:lnTo>
                <a:cubicBezTo>
                  <a:pt x="2551956" y="38186"/>
                  <a:pt x="2380532" y="153066"/>
                  <a:pt x="2277031" y="316284"/>
                </a:cubicBezTo>
                <a:cubicBezTo>
                  <a:pt x="2179730" y="435020"/>
                  <a:pt x="2048088" y="515553"/>
                  <a:pt x="1905395" y="548953"/>
                </a:cubicBezTo>
                <a:lnTo>
                  <a:pt x="1861105" y="556767"/>
                </a:lnTo>
                <a:lnTo>
                  <a:pt x="1797707" y="559961"/>
                </a:lnTo>
                <a:cubicBezTo>
                  <a:pt x="1601078" y="558646"/>
                  <a:pt x="1410292" y="468249"/>
                  <a:pt x="1280557" y="309934"/>
                </a:cubicBezTo>
                <a:cubicBezTo>
                  <a:pt x="1162270" y="123400"/>
                  <a:pt x="955267" y="0"/>
                  <a:pt x="718693" y="0"/>
                </a:cubicBezTo>
                <a:cubicBezTo>
                  <a:pt x="717739" y="0"/>
                  <a:pt x="717739" y="0"/>
                  <a:pt x="717739" y="0"/>
                </a:cubicBezTo>
                <a:cubicBezTo>
                  <a:pt x="717739" y="0"/>
                  <a:pt x="716785" y="0"/>
                  <a:pt x="716785" y="0"/>
                </a:cubicBezTo>
                <a:cubicBezTo>
                  <a:pt x="703430" y="0"/>
                  <a:pt x="691029" y="957"/>
                  <a:pt x="677674" y="957"/>
                </a:cubicBezTo>
                <a:cubicBezTo>
                  <a:pt x="676720" y="957"/>
                  <a:pt x="675766" y="957"/>
                  <a:pt x="674812" y="1913"/>
                </a:cubicBezTo>
                <a:cubicBezTo>
                  <a:pt x="662411" y="1913"/>
                  <a:pt x="650010" y="3826"/>
                  <a:pt x="636655" y="4783"/>
                </a:cubicBezTo>
                <a:cubicBezTo>
                  <a:pt x="636655" y="4783"/>
                  <a:pt x="635701" y="4783"/>
                  <a:pt x="635701" y="4783"/>
                </a:cubicBezTo>
                <a:lnTo>
                  <a:pt x="573890" y="15839"/>
                </a:lnTo>
                <a:lnTo>
                  <a:pt x="533340" y="19938"/>
                </a:lnTo>
                <a:cubicBezTo>
                  <a:pt x="229331" y="82309"/>
                  <a:pt x="0" y="352036"/>
                  <a:pt x="0" y="675960"/>
                </a:cubicBezTo>
                <a:cubicBezTo>
                  <a:pt x="0" y="1045202"/>
                  <a:pt x="299534" y="1344613"/>
                  <a:pt x="667751" y="1344613"/>
                </a:cubicBezTo>
                <a:cubicBezTo>
                  <a:pt x="695296" y="1344613"/>
                  <a:pt x="722453" y="1342939"/>
                  <a:pt x="749126" y="1339688"/>
                </a:cubicBezTo>
                <a:lnTo>
                  <a:pt x="766171" y="1336563"/>
                </a:lnTo>
                <a:lnTo>
                  <a:pt x="796915" y="1333480"/>
                </a:lnTo>
                <a:cubicBezTo>
                  <a:pt x="796915" y="1333480"/>
                  <a:pt x="797869" y="1333480"/>
                  <a:pt x="797869" y="1333480"/>
                </a:cubicBezTo>
                <a:cubicBezTo>
                  <a:pt x="986747" y="1311479"/>
                  <a:pt x="1151777" y="1210081"/>
                  <a:pt x="1257663" y="1062767"/>
                </a:cubicBezTo>
                <a:cubicBezTo>
                  <a:pt x="1363490" y="927948"/>
                  <a:pt x="1486830" y="845162"/>
                  <a:pt x="1613681" y="805243"/>
                </a:cubicBezTo>
                <a:lnTo>
                  <a:pt x="1683778" y="787924"/>
                </a:lnTo>
                <a:lnTo>
                  <a:pt x="1714809" y="784054"/>
                </a:lnTo>
                <a:cubicBezTo>
                  <a:pt x="1916445" y="770901"/>
                  <a:pt x="2130603" y="853407"/>
                  <a:pt x="2299925" y="1069117"/>
                </a:cubicBezTo>
                <a:cubicBezTo>
                  <a:pt x="2405811" y="1216431"/>
                  <a:pt x="2570841" y="1317829"/>
                  <a:pt x="2759719" y="1339830"/>
                </a:cubicBezTo>
                <a:cubicBezTo>
                  <a:pt x="2759719" y="1339830"/>
                  <a:pt x="2760673" y="1339830"/>
                  <a:pt x="2760673" y="1339830"/>
                </a:cubicBezTo>
                <a:cubicBezTo>
                  <a:pt x="2773074" y="1341743"/>
                  <a:pt x="2786429" y="1342700"/>
                  <a:pt x="2798831" y="1343657"/>
                </a:cubicBezTo>
                <a:cubicBezTo>
                  <a:pt x="2799784" y="1343657"/>
                  <a:pt x="2799784" y="1343657"/>
                  <a:pt x="2800738" y="1343657"/>
                </a:cubicBezTo>
                <a:cubicBezTo>
                  <a:pt x="2813139" y="1344613"/>
                  <a:pt x="2826495" y="1344613"/>
                  <a:pt x="2838896" y="1344613"/>
                </a:cubicBezTo>
                <a:cubicBezTo>
                  <a:pt x="2839850" y="1344613"/>
                  <a:pt x="2839850" y="1344613"/>
                  <a:pt x="2839850" y="1344613"/>
                </a:cubicBezTo>
                <a:cubicBezTo>
                  <a:pt x="2839850" y="1344613"/>
                  <a:pt x="2840803" y="1344613"/>
                  <a:pt x="2840803" y="1344613"/>
                </a:cubicBezTo>
                <a:cubicBezTo>
                  <a:pt x="2854158" y="1344613"/>
                  <a:pt x="2866560" y="1344613"/>
                  <a:pt x="2879915" y="1343657"/>
                </a:cubicBezTo>
                <a:cubicBezTo>
                  <a:pt x="2880868" y="1343657"/>
                  <a:pt x="2881822" y="1343657"/>
                  <a:pt x="2881822" y="1343657"/>
                </a:cubicBezTo>
                <a:cubicBezTo>
                  <a:pt x="2895177" y="1342700"/>
                  <a:pt x="2907579" y="1341743"/>
                  <a:pt x="2919980" y="1339830"/>
                </a:cubicBezTo>
                <a:cubicBezTo>
                  <a:pt x="2920934" y="1339830"/>
                  <a:pt x="2920934" y="1339830"/>
                  <a:pt x="2921887" y="1339830"/>
                </a:cubicBezTo>
                <a:lnTo>
                  <a:pt x="2986964" y="1328445"/>
                </a:lnTo>
                <a:lnTo>
                  <a:pt x="3024248" y="1324677"/>
                </a:lnTo>
                <a:cubicBezTo>
                  <a:pt x="3328257" y="1262319"/>
                  <a:pt x="3557588" y="992697"/>
                  <a:pt x="3557588" y="669610"/>
                </a:cubicBezTo>
                <a:cubicBezTo>
                  <a:pt x="3557588" y="299411"/>
                  <a:pt x="3258054" y="0"/>
                  <a:pt x="2889837" y="0"/>
                </a:cubicBezTo>
                <a:close/>
              </a:path>
            </a:pathLst>
          </a:custGeom>
          <a:solidFill>
            <a:srgbClr val="86BC25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11B5B308-ECBC-9857-EC80-EE786228A672}"/>
              </a:ext>
            </a:extLst>
          </p:cNvPr>
          <p:cNvSpPr txBox="1"/>
          <p:nvPr/>
        </p:nvSpPr>
        <p:spPr>
          <a:xfrm>
            <a:off x="3231174" y="1600011"/>
            <a:ext cx="475816" cy="827552"/>
          </a:xfrm>
          <a:prstGeom prst="rect">
            <a:avLst/>
          </a:prstGeom>
          <a:noFill/>
        </p:spPr>
        <p:txBody>
          <a:bodyPr wrap="square" lIns="36000" tIns="36000" rIns="36000" bIns="36000" rtlCol="0" anchor="ctr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1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AA9DCBCD-691A-A195-A05E-E38D7753F760}"/>
              </a:ext>
            </a:extLst>
          </p:cNvPr>
          <p:cNvSpPr txBox="1"/>
          <p:nvPr/>
        </p:nvSpPr>
        <p:spPr>
          <a:xfrm>
            <a:off x="8017664" y="1588558"/>
            <a:ext cx="475816" cy="827552"/>
          </a:xfrm>
          <a:prstGeom prst="rect">
            <a:avLst/>
          </a:prstGeom>
          <a:noFill/>
        </p:spPr>
        <p:txBody>
          <a:bodyPr wrap="square" lIns="36000" tIns="36000" rIns="36000" bIns="36000" rtlCol="0" anchor="ctr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2</a:t>
            </a:r>
          </a:p>
        </p:txBody>
      </p:sp>
      <p:sp>
        <p:nvSpPr>
          <p:cNvPr id="17" name="Arc 16">
            <a:extLst>
              <a:ext uri="{FF2B5EF4-FFF2-40B4-BE49-F238E27FC236}">
                <a16:creationId xmlns:a16="http://schemas.microsoft.com/office/drawing/2014/main" id="{53189B44-0213-BF76-4476-FF53E0611AFF}"/>
              </a:ext>
            </a:extLst>
          </p:cNvPr>
          <p:cNvSpPr/>
          <p:nvPr/>
        </p:nvSpPr>
        <p:spPr>
          <a:xfrm rot="6739027">
            <a:off x="6992448" y="1487116"/>
            <a:ext cx="742995" cy="750797"/>
          </a:xfrm>
          <a:prstGeom prst="arc">
            <a:avLst>
              <a:gd name="adj1" fmla="val 15382243"/>
              <a:gd name="adj2" fmla="val 1177101"/>
            </a:avLst>
          </a:prstGeom>
          <a:solidFill>
            <a:srgbClr val="0097A9"/>
          </a:solidFill>
          <a:ln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8" name="Arc 17">
            <a:extLst>
              <a:ext uri="{FF2B5EF4-FFF2-40B4-BE49-F238E27FC236}">
                <a16:creationId xmlns:a16="http://schemas.microsoft.com/office/drawing/2014/main" id="{A79CEEA1-22A3-DCFA-598D-53F2143C9978}"/>
              </a:ext>
            </a:extLst>
          </p:cNvPr>
          <p:cNvSpPr/>
          <p:nvPr/>
        </p:nvSpPr>
        <p:spPr>
          <a:xfrm rot="6739027">
            <a:off x="2212491" y="1502386"/>
            <a:ext cx="742995" cy="750797"/>
          </a:xfrm>
          <a:prstGeom prst="arc">
            <a:avLst>
              <a:gd name="adj1" fmla="val 15382243"/>
              <a:gd name="adj2" fmla="val 1177101"/>
            </a:avLst>
          </a:prstGeom>
          <a:solidFill>
            <a:srgbClr val="86BC25"/>
          </a:solidFill>
          <a:ln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D2B8EF54-8CE4-C639-5A3B-FF7D938AE865}"/>
              </a:ext>
            </a:extLst>
          </p:cNvPr>
          <p:cNvCxnSpPr/>
          <p:nvPr/>
        </p:nvCxnSpPr>
        <p:spPr>
          <a:xfrm flipH="1">
            <a:off x="2501252" y="2545627"/>
            <a:ext cx="5837" cy="3892741"/>
          </a:xfrm>
          <a:prstGeom prst="straightConnector1">
            <a:avLst/>
          </a:prstGeom>
          <a:ln>
            <a:solidFill>
              <a:srgbClr val="86BC25"/>
            </a:solidFill>
            <a:headEnd type="diamond" w="med" len="med"/>
            <a:tailEnd type="diamond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Freeform 242">
            <a:extLst>
              <a:ext uri="{FF2B5EF4-FFF2-40B4-BE49-F238E27FC236}">
                <a16:creationId xmlns:a16="http://schemas.microsoft.com/office/drawing/2014/main" id="{FEC2FD50-888D-AF44-BF15-7434FD60B2E7}"/>
              </a:ext>
            </a:extLst>
          </p:cNvPr>
          <p:cNvSpPr>
            <a:spLocks noChangeAspect="1" noEditPoints="1"/>
          </p:cNvSpPr>
          <p:nvPr/>
        </p:nvSpPr>
        <p:spPr bwMode="gray">
          <a:xfrm>
            <a:off x="6430452" y="2202788"/>
            <a:ext cx="738604" cy="685661"/>
          </a:xfrm>
          <a:custGeom>
            <a:avLst/>
            <a:gdLst>
              <a:gd name="T0" fmla="*/ 117 w 512"/>
              <a:gd name="T1" fmla="*/ 160 h 512"/>
              <a:gd name="T2" fmla="*/ 266 w 512"/>
              <a:gd name="T3" fmla="*/ 160 h 512"/>
              <a:gd name="T4" fmla="*/ 266 w 512"/>
              <a:gd name="T5" fmla="*/ 245 h 512"/>
              <a:gd name="T6" fmla="*/ 181 w 512"/>
              <a:gd name="T7" fmla="*/ 245 h 512"/>
              <a:gd name="T8" fmla="*/ 173 w 512"/>
              <a:gd name="T9" fmla="*/ 248 h 512"/>
              <a:gd name="T10" fmla="*/ 149 w 512"/>
              <a:gd name="T11" fmla="*/ 273 h 512"/>
              <a:gd name="T12" fmla="*/ 149 w 512"/>
              <a:gd name="T13" fmla="*/ 256 h 512"/>
              <a:gd name="T14" fmla="*/ 138 w 512"/>
              <a:gd name="T15" fmla="*/ 245 h 512"/>
              <a:gd name="T16" fmla="*/ 117 w 512"/>
              <a:gd name="T17" fmla="*/ 245 h 512"/>
              <a:gd name="T18" fmla="*/ 117 w 512"/>
              <a:gd name="T19" fmla="*/ 160 h 512"/>
              <a:gd name="T20" fmla="*/ 512 w 512"/>
              <a:gd name="T21" fmla="*/ 256 h 512"/>
              <a:gd name="T22" fmla="*/ 256 w 512"/>
              <a:gd name="T23" fmla="*/ 512 h 512"/>
              <a:gd name="T24" fmla="*/ 0 w 512"/>
              <a:gd name="T25" fmla="*/ 256 h 512"/>
              <a:gd name="T26" fmla="*/ 256 w 512"/>
              <a:gd name="T27" fmla="*/ 0 h 512"/>
              <a:gd name="T28" fmla="*/ 512 w 512"/>
              <a:gd name="T29" fmla="*/ 256 h 512"/>
              <a:gd name="T30" fmla="*/ 185 w 512"/>
              <a:gd name="T31" fmla="*/ 266 h 512"/>
              <a:gd name="T32" fmla="*/ 277 w 512"/>
              <a:gd name="T33" fmla="*/ 266 h 512"/>
              <a:gd name="T34" fmla="*/ 288 w 512"/>
              <a:gd name="T35" fmla="*/ 256 h 512"/>
              <a:gd name="T36" fmla="*/ 288 w 512"/>
              <a:gd name="T37" fmla="*/ 149 h 512"/>
              <a:gd name="T38" fmla="*/ 277 w 512"/>
              <a:gd name="T39" fmla="*/ 138 h 512"/>
              <a:gd name="T40" fmla="*/ 106 w 512"/>
              <a:gd name="T41" fmla="*/ 138 h 512"/>
              <a:gd name="T42" fmla="*/ 96 w 512"/>
              <a:gd name="T43" fmla="*/ 149 h 512"/>
              <a:gd name="T44" fmla="*/ 96 w 512"/>
              <a:gd name="T45" fmla="*/ 256 h 512"/>
              <a:gd name="T46" fmla="*/ 106 w 512"/>
              <a:gd name="T47" fmla="*/ 266 h 512"/>
              <a:gd name="T48" fmla="*/ 128 w 512"/>
              <a:gd name="T49" fmla="*/ 266 h 512"/>
              <a:gd name="T50" fmla="*/ 128 w 512"/>
              <a:gd name="T51" fmla="*/ 298 h 512"/>
              <a:gd name="T52" fmla="*/ 134 w 512"/>
              <a:gd name="T53" fmla="*/ 308 h 512"/>
              <a:gd name="T54" fmla="*/ 138 w 512"/>
              <a:gd name="T55" fmla="*/ 309 h 512"/>
              <a:gd name="T56" fmla="*/ 146 w 512"/>
              <a:gd name="T57" fmla="*/ 306 h 512"/>
              <a:gd name="T58" fmla="*/ 185 w 512"/>
              <a:gd name="T59" fmla="*/ 266 h 512"/>
              <a:gd name="T60" fmla="*/ 416 w 512"/>
              <a:gd name="T61" fmla="*/ 234 h 512"/>
              <a:gd name="T62" fmla="*/ 405 w 512"/>
              <a:gd name="T63" fmla="*/ 224 h 512"/>
              <a:gd name="T64" fmla="*/ 320 w 512"/>
              <a:gd name="T65" fmla="*/ 224 h 512"/>
              <a:gd name="T66" fmla="*/ 309 w 512"/>
              <a:gd name="T67" fmla="*/ 234 h 512"/>
              <a:gd name="T68" fmla="*/ 320 w 512"/>
              <a:gd name="T69" fmla="*/ 245 h 512"/>
              <a:gd name="T70" fmla="*/ 394 w 512"/>
              <a:gd name="T71" fmla="*/ 245 h 512"/>
              <a:gd name="T72" fmla="*/ 394 w 512"/>
              <a:gd name="T73" fmla="*/ 352 h 512"/>
              <a:gd name="T74" fmla="*/ 362 w 512"/>
              <a:gd name="T75" fmla="*/ 352 h 512"/>
              <a:gd name="T76" fmla="*/ 352 w 512"/>
              <a:gd name="T77" fmla="*/ 362 h 512"/>
              <a:gd name="T78" fmla="*/ 352 w 512"/>
              <a:gd name="T79" fmla="*/ 379 h 512"/>
              <a:gd name="T80" fmla="*/ 327 w 512"/>
              <a:gd name="T81" fmla="*/ 355 h 512"/>
              <a:gd name="T82" fmla="*/ 320 w 512"/>
              <a:gd name="T83" fmla="*/ 352 h 512"/>
              <a:gd name="T84" fmla="*/ 245 w 512"/>
              <a:gd name="T85" fmla="*/ 352 h 512"/>
              <a:gd name="T86" fmla="*/ 245 w 512"/>
              <a:gd name="T87" fmla="*/ 298 h 512"/>
              <a:gd name="T88" fmla="*/ 234 w 512"/>
              <a:gd name="T89" fmla="*/ 288 h 512"/>
              <a:gd name="T90" fmla="*/ 224 w 512"/>
              <a:gd name="T91" fmla="*/ 298 h 512"/>
              <a:gd name="T92" fmla="*/ 224 w 512"/>
              <a:gd name="T93" fmla="*/ 362 h 512"/>
              <a:gd name="T94" fmla="*/ 234 w 512"/>
              <a:gd name="T95" fmla="*/ 373 h 512"/>
              <a:gd name="T96" fmla="*/ 315 w 512"/>
              <a:gd name="T97" fmla="*/ 373 h 512"/>
              <a:gd name="T98" fmla="*/ 355 w 512"/>
              <a:gd name="T99" fmla="*/ 413 h 512"/>
              <a:gd name="T100" fmla="*/ 362 w 512"/>
              <a:gd name="T101" fmla="*/ 416 h 512"/>
              <a:gd name="T102" fmla="*/ 366 w 512"/>
              <a:gd name="T103" fmla="*/ 415 h 512"/>
              <a:gd name="T104" fmla="*/ 373 w 512"/>
              <a:gd name="T105" fmla="*/ 405 h 512"/>
              <a:gd name="T106" fmla="*/ 373 w 512"/>
              <a:gd name="T107" fmla="*/ 373 h 512"/>
              <a:gd name="T108" fmla="*/ 405 w 512"/>
              <a:gd name="T109" fmla="*/ 373 h 512"/>
              <a:gd name="T110" fmla="*/ 416 w 512"/>
              <a:gd name="T111" fmla="*/ 362 h 512"/>
              <a:gd name="T112" fmla="*/ 416 w 512"/>
              <a:gd name="T113" fmla="*/ 234 h 5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</a:cxnLst>
            <a:rect l="0" t="0" r="r" b="b"/>
            <a:pathLst>
              <a:path w="512" h="512">
                <a:moveTo>
                  <a:pt x="117" y="160"/>
                </a:moveTo>
                <a:cubicBezTo>
                  <a:pt x="266" y="160"/>
                  <a:pt x="266" y="160"/>
                  <a:pt x="266" y="160"/>
                </a:cubicBezTo>
                <a:cubicBezTo>
                  <a:pt x="266" y="245"/>
                  <a:pt x="266" y="245"/>
                  <a:pt x="266" y="245"/>
                </a:cubicBezTo>
                <a:cubicBezTo>
                  <a:pt x="181" y="245"/>
                  <a:pt x="181" y="245"/>
                  <a:pt x="181" y="245"/>
                </a:cubicBezTo>
                <a:cubicBezTo>
                  <a:pt x="178" y="245"/>
                  <a:pt x="175" y="246"/>
                  <a:pt x="173" y="248"/>
                </a:cubicBezTo>
                <a:cubicBezTo>
                  <a:pt x="149" y="273"/>
                  <a:pt x="149" y="273"/>
                  <a:pt x="149" y="273"/>
                </a:cubicBezTo>
                <a:cubicBezTo>
                  <a:pt x="149" y="256"/>
                  <a:pt x="149" y="256"/>
                  <a:pt x="149" y="256"/>
                </a:cubicBezTo>
                <a:cubicBezTo>
                  <a:pt x="149" y="250"/>
                  <a:pt x="144" y="245"/>
                  <a:pt x="138" y="245"/>
                </a:cubicBezTo>
                <a:cubicBezTo>
                  <a:pt x="117" y="245"/>
                  <a:pt x="117" y="245"/>
                  <a:pt x="117" y="245"/>
                </a:cubicBezTo>
                <a:lnTo>
                  <a:pt x="117" y="160"/>
                </a:lnTo>
                <a:close/>
                <a:moveTo>
                  <a:pt x="512" y="256"/>
                </a:moveTo>
                <a:cubicBezTo>
                  <a:pt x="512" y="397"/>
                  <a:pt x="397" y="512"/>
                  <a:pt x="256" y="512"/>
                </a:cubicBezTo>
                <a:cubicBezTo>
                  <a:pt x="114" y="512"/>
                  <a:pt x="0" y="397"/>
                  <a:pt x="0" y="256"/>
                </a:cubicBezTo>
                <a:cubicBezTo>
                  <a:pt x="0" y="114"/>
                  <a:pt x="114" y="0"/>
                  <a:pt x="256" y="0"/>
                </a:cubicBezTo>
                <a:cubicBezTo>
                  <a:pt x="397" y="0"/>
                  <a:pt x="512" y="114"/>
                  <a:pt x="512" y="256"/>
                </a:cubicBezTo>
                <a:close/>
                <a:moveTo>
                  <a:pt x="185" y="266"/>
                </a:moveTo>
                <a:cubicBezTo>
                  <a:pt x="277" y="266"/>
                  <a:pt x="277" y="266"/>
                  <a:pt x="277" y="266"/>
                </a:cubicBezTo>
                <a:cubicBezTo>
                  <a:pt x="283" y="266"/>
                  <a:pt x="288" y="262"/>
                  <a:pt x="288" y="256"/>
                </a:cubicBezTo>
                <a:cubicBezTo>
                  <a:pt x="288" y="149"/>
                  <a:pt x="288" y="149"/>
                  <a:pt x="288" y="149"/>
                </a:cubicBezTo>
                <a:cubicBezTo>
                  <a:pt x="288" y="143"/>
                  <a:pt x="283" y="138"/>
                  <a:pt x="277" y="138"/>
                </a:cubicBezTo>
                <a:cubicBezTo>
                  <a:pt x="106" y="138"/>
                  <a:pt x="106" y="138"/>
                  <a:pt x="106" y="138"/>
                </a:cubicBezTo>
                <a:cubicBezTo>
                  <a:pt x="100" y="138"/>
                  <a:pt x="96" y="143"/>
                  <a:pt x="96" y="149"/>
                </a:cubicBezTo>
                <a:cubicBezTo>
                  <a:pt x="96" y="256"/>
                  <a:pt x="96" y="256"/>
                  <a:pt x="96" y="256"/>
                </a:cubicBezTo>
                <a:cubicBezTo>
                  <a:pt x="96" y="262"/>
                  <a:pt x="100" y="266"/>
                  <a:pt x="106" y="266"/>
                </a:cubicBezTo>
                <a:cubicBezTo>
                  <a:pt x="128" y="266"/>
                  <a:pt x="128" y="266"/>
                  <a:pt x="128" y="266"/>
                </a:cubicBezTo>
                <a:cubicBezTo>
                  <a:pt x="128" y="298"/>
                  <a:pt x="128" y="298"/>
                  <a:pt x="128" y="298"/>
                </a:cubicBezTo>
                <a:cubicBezTo>
                  <a:pt x="128" y="303"/>
                  <a:pt x="130" y="307"/>
                  <a:pt x="134" y="308"/>
                </a:cubicBezTo>
                <a:cubicBezTo>
                  <a:pt x="136" y="309"/>
                  <a:pt x="137" y="309"/>
                  <a:pt x="138" y="309"/>
                </a:cubicBezTo>
                <a:cubicBezTo>
                  <a:pt x="141" y="309"/>
                  <a:pt x="144" y="308"/>
                  <a:pt x="146" y="306"/>
                </a:cubicBezTo>
                <a:lnTo>
                  <a:pt x="185" y="266"/>
                </a:lnTo>
                <a:close/>
                <a:moveTo>
                  <a:pt x="416" y="234"/>
                </a:moveTo>
                <a:cubicBezTo>
                  <a:pt x="416" y="228"/>
                  <a:pt x="411" y="224"/>
                  <a:pt x="405" y="224"/>
                </a:cubicBezTo>
                <a:cubicBezTo>
                  <a:pt x="320" y="224"/>
                  <a:pt x="320" y="224"/>
                  <a:pt x="320" y="224"/>
                </a:cubicBezTo>
                <a:cubicBezTo>
                  <a:pt x="314" y="224"/>
                  <a:pt x="309" y="228"/>
                  <a:pt x="309" y="234"/>
                </a:cubicBezTo>
                <a:cubicBezTo>
                  <a:pt x="309" y="240"/>
                  <a:pt x="314" y="245"/>
                  <a:pt x="320" y="245"/>
                </a:cubicBezTo>
                <a:cubicBezTo>
                  <a:pt x="394" y="245"/>
                  <a:pt x="394" y="245"/>
                  <a:pt x="394" y="245"/>
                </a:cubicBezTo>
                <a:cubicBezTo>
                  <a:pt x="394" y="352"/>
                  <a:pt x="394" y="352"/>
                  <a:pt x="394" y="352"/>
                </a:cubicBezTo>
                <a:cubicBezTo>
                  <a:pt x="362" y="352"/>
                  <a:pt x="362" y="352"/>
                  <a:pt x="362" y="352"/>
                </a:cubicBezTo>
                <a:cubicBezTo>
                  <a:pt x="356" y="352"/>
                  <a:pt x="352" y="356"/>
                  <a:pt x="352" y="362"/>
                </a:cubicBezTo>
                <a:cubicBezTo>
                  <a:pt x="352" y="379"/>
                  <a:pt x="352" y="379"/>
                  <a:pt x="352" y="379"/>
                </a:cubicBezTo>
                <a:cubicBezTo>
                  <a:pt x="327" y="355"/>
                  <a:pt x="327" y="355"/>
                  <a:pt x="327" y="355"/>
                </a:cubicBezTo>
                <a:cubicBezTo>
                  <a:pt x="325" y="353"/>
                  <a:pt x="322" y="352"/>
                  <a:pt x="320" y="352"/>
                </a:cubicBezTo>
                <a:cubicBezTo>
                  <a:pt x="245" y="352"/>
                  <a:pt x="245" y="352"/>
                  <a:pt x="245" y="352"/>
                </a:cubicBezTo>
                <a:cubicBezTo>
                  <a:pt x="245" y="298"/>
                  <a:pt x="245" y="298"/>
                  <a:pt x="245" y="298"/>
                </a:cubicBezTo>
                <a:cubicBezTo>
                  <a:pt x="245" y="292"/>
                  <a:pt x="240" y="288"/>
                  <a:pt x="234" y="288"/>
                </a:cubicBezTo>
                <a:cubicBezTo>
                  <a:pt x="228" y="288"/>
                  <a:pt x="224" y="292"/>
                  <a:pt x="224" y="298"/>
                </a:cubicBezTo>
                <a:cubicBezTo>
                  <a:pt x="224" y="362"/>
                  <a:pt x="224" y="362"/>
                  <a:pt x="224" y="362"/>
                </a:cubicBezTo>
                <a:cubicBezTo>
                  <a:pt x="224" y="368"/>
                  <a:pt x="228" y="373"/>
                  <a:pt x="234" y="373"/>
                </a:cubicBezTo>
                <a:cubicBezTo>
                  <a:pt x="315" y="373"/>
                  <a:pt x="315" y="373"/>
                  <a:pt x="315" y="373"/>
                </a:cubicBezTo>
                <a:cubicBezTo>
                  <a:pt x="355" y="413"/>
                  <a:pt x="355" y="413"/>
                  <a:pt x="355" y="413"/>
                </a:cubicBezTo>
                <a:cubicBezTo>
                  <a:pt x="357" y="415"/>
                  <a:pt x="360" y="416"/>
                  <a:pt x="362" y="416"/>
                </a:cubicBezTo>
                <a:cubicBezTo>
                  <a:pt x="364" y="416"/>
                  <a:pt x="365" y="415"/>
                  <a:pt x="366" y="415"/>
                </a:cubicBezTo>
                <a:cubicBezTo>
                  <a:pt x="370" y="413"/>
                  <a:pt x="373" y="409"/>
                  <a:pt x="373" y="405"/>
                </a:cubicBezTo>
                <a:cubicBezTo>
                  <a:pt x="373" y="373"/>
                  <a:pt x="373" y="373"/>
                  <a:pt x="373" y="373"/>
                </a:cubicBezTo>
                <a:cubicBezTo>
                  <a:pt x="405" y="373"/>
                  <a:pt x="405" y="373"/>
                  <a:pt x="405" y="373"/>
                </a:cubicBezTo>
                <a:cubicBezTo>
                  <a:pt x="411" y="373"/>
                  <a:pt x="416" y="368"/>
                  <a:pt x="416" y="362"/>
                </a:cubicBezTo>
                <a:lnTo>
                  <a:pt x="416" y="234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21" name="Group 897">
            <a:extLst>
              <a:ext uri="{FF2B5EF4-FFF2-40B4-BE49-F238E27FC236}">
                <a16:creationId xmlns:a16="http://schemas.microsoft.com/office/drawing/2014/main" id="{AF1549DF-2331-EC1D-49BB-80188360E062}"/>
              </a:ext>
            </a:extLst>
          </p:cNvPr>
          <p:cNvGrpSpPr>
            <a:grpSpLocks noChangeAspect="1"/>
          </p:cNvGrpSpPr>
          <p:nvPr/>
        </p:nvGrpSpPr>
        <p:grpSpPr bwMode="gray">
          <a:xfrm>
            <a:off x="1653480" y="2232351"/>
            <a:ext cx="739544" cy="686534"/>
            <a:chOff x="3891" y="3455"/>
            <a:chExt cx="340" cy="340"/>
          </a:xfrm>
          <a:solidFill>
            <a:schemeClr val="bg1"/>
          </a:solidFill>
        </p:grpSpPr>
        <p:sp>
          <p:nvSpPr>
            <p:cNvPr id="22" name="Freeform 898">
              <a:extLst>
                <a:ext uri="{FF2B5EF4-FFF2-40B4-BE49-F238E27FC236}">
                  <a16:creationId xmlns:a16="http://schemas.microsoft.com/office/drawing/2014/main" id="{68B7C79F-7374-9206-6A12-6BDE237F2905}"/>
                </a:ext>
              </a:extLst>
            </p:cNvPr>
            <p:cNvSpPr>
              <a:spLocks noEditPoints="1"/>
            </p:cNvSpPr>
            <p:nvPr/>
          </p:nvSpPr>
          <p:spPr bwMode="gray">
            <a:xfrm>
              <a:off x="3891" y="3455"/>
              <a:ext cx="340" cy="340"/>
            </a:xfrm>
            <a:custGeom>
              <a:avLst/>
              <a:gdLst>
                <a:gd name="T0" fmla="*/ 256 w 512"/>
                <a:gd name="T1" fmla="*/ 0 h 512"/>
                <a:gd name="T2" fmla="*/ 0 w 512"/>
                <a:gd name="T3" fmla="*/ 256 h 512"/>
                <a:gd name="T4" fmla="*/ 256 w 512"/>
                <a:gd name="T5" fmla="*/ 512 h 512"/>
                <a:gd name="T6" fmla="*/ 512 w 512"/>
                <a:gd name="T7" fmla="*/ 256 h 512"/>
                <a:gd name="T8" fmla="*/ 256 w 512"/>
                <a:gd name="T9" fmla="*/ 0 h 512"/>
                <a:gd name="T10" fmla="*/ 381 w 512"/>
                <a:gd name="T11" fmla="*/ 381 h 512"/>
                <a:gd name="T12" fmla="*/ 373 w 512"/>
                <a:gd name="T13" fmla="*/ 384 h 512"/>
                <a:gd name="T14" fmla="*/ 365 w 512"/>
                <a:gd name="T15" fmla="*/ 381 h 512"/>
                <a:gd name="T16" fmla="*/ 270 w 512"/>
                <a:gd name="T17" fmla="*/ 285 h 512"/>
                <a:gd name="T18" fmla="*/ 202 w 512"/>
                <a:gd name="T19" fmla="*/ 309 h 512"/>
                <a:gd name="T20" fmla="*/ 96 w 512"/>
                <a:gd name="T21" fmla="*/ 202 h 512"/>
                <a:gd name="T22" fmla="*/ 202 w 512"/>
                <a:gd name="T23" fmla="*/ 96 h 512"/>
                <a:gd name="T24" fmla="*/ 309 w 512"/>
                <a:gd name="T25" fmla="*/ 202 h 512"/>
                <a:gd name="T26" fmla="*/ 285 w 512"/>
                <a:gd name="T27" fmla="*/ 270 h 512"/>
                <a:gd name="T28" fmla="*/ 381 w 512"/>
                <a:gd name="T29" fmla="*/ 365 h 512"/>
                <a:gd name="T30" fmla="*/ 381 w 512"/>
                <a:gd name="T31" fmla="*/ 381 h 5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512" h="512">
                  <a:moveTo>
                    <a:pt x="256" y="0"/>
                  </a:moveTo>
                  <a:cubicBezTo>
                    <a:pt x="114" y="0"/>
                    <a:pt x="0" y="114"/>
                    <a:pt x="0" y="256"/>
                  </a:cubicBezTo>
                  <a:cubicBezTo>
                    <a:pt x="0" y="397"/>
                    <a:pt x="114" y="512"/>
                    <a:pt x="256" y="512"/>
                  </a:cubicBezTo>
                  <a:cubicBezTo>
                    <a:pt x="397" y="512"/>
                    <a:pt x="512" y="397"/>
                    <a:pt x="512" y="256"/>
                  </a:cubicBezTo>
                  <a:cubicBezTo>
                    <a:pt x="512" y="114"/>
                    <a:pt x="397" y="0"/>
                    <a:pt x="256" y="0"/>
                  </a:cubicBezTo>
                  <a:close/>
                  <a:moveTo>
                    <a:pt x="381" y="381"/>
                  </a:moveTo>
                  <a:cubicBezTo>
                    <a:pt x="378" y="383"/>
                    <a:pt x="376" y="384"/>
                    <a:pt x="373" y="384"/>
                  </a:cubicBezTo>
                  <a:cubicBezTo>
                    <a:pt x="370" y="384"/>
                    <a:pt x="368" y="383"/>
                    <a:pt x="365" y="381"/>
                  </a:cubicBezTo>
                  <a:cubicBezTo>
                    <a:pt x="270" y="285"/>
                    <a:pt x="270" y="285"/>
                    <a:pt x="270" y="285"/>
                  </a:cubicBezTo>
                  <a:cubicBezTo>
                    <a:pt x="251" y="300"/>
                    <a:pt x="228" y="309"/>
                    <a:pt x="202" y="309"/>
                  </a:cubicBezTo>
                  <a:cubicBezTo>
                    <a:pt x="144" y="309"/>
                    <a:pt x="96" y="261"/>
                    <a:pt x="96" y="202"/>
                  </a:cubicBezTo>
                  <a:cubicBezTo>
                    <a:pt x="96" y="144"/>
                    <a:pt x="144" y="96"/>
                    <a:pt x="202" y="96"/>
                  </a:cubicBezTo>
                  <a:cubicBezTo>
                    <a:pt x="261" y="96"/>
                    <a:pt x="309" y="144"/>
                    <a:pt x="309" y="202"/>
                  </a:cubicBezTo>
                  <a:cubicBezTo>
                    <a:pt x="309" y="228"/>
                    <a:pt x="300" y="251"/>
                    <a:pt x="285" y="270"/>
                  </a:cubicBezTo>
                  <a:cubicBezTo>
                    <a:pt x="381" y="365"/>
                    <a:pt x="381" y="365"/>
                    <a:pt x="381" y="365"/>
                  </a:cubicBezTo>
                  <a:cubicBezTo>
                    <a:pt x="385" y="370"/>
                    <a:pt x="385" y="376"/>
                    <a:pt x="381" y="38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3" name="Oval 899">
              <a:extLst>
                <a:ext uri="{FF2B5EF4-FFF2-40B4-BE49-F238E27FC236}">
                  <a16:creationId xmlns:a16="http://schemas.microsoft.com/office/drawing/2014/main" id="{269EF99D-60DC-5EEF-3465-2377D43AC41A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3969" y="3533"/>
              <a:ext cx="113" cy="113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25" name="TextBox 24">
            <a:extLst>
              <a:ext uri="{FF2B5EF4-FFF2-40B4-BE49-F238E27FC236}">
                <a16:creationId xmlns:a16="http://schemas.microsoft.com/office/drawing/2014/main" id="{31F3EE33-20C5-5704-3B86-DC8DF2616F3E}"/>
              </a:ext>
            </a:extLst>
          </p:cNvPr>
          <p:cNvSpPr txBox="1"/>
          <p:nvPr/>
        </p:nvSpPr>
        <p:spPr>
          <a:xfrm>
            <a:off x="2673574" y="2567230"/>
            <a:ext cx="3764790" cy="26776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b="1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Bestraffing</a:t>
            </a:r>
            <a:r>
              <a:rPr lang="en-US" sz="14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400" b="1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onder</a:t>
            </a:r>
            <a:r>
              <a:rPr lang="en-US" sz="14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400" b="1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huidige</a:t>
            </a:r>
            <a:r>
              <a:rPr lang="en-US" sz="14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400" b="1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bepalingen</a:t>
            </a:r>
            <a:endParaRPr lang="en-US" sz="1400" b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sz="1400" u="sng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1400" u="sng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Valsheid</a:t>
            </a:r>
            <a:r>
              <a:rPr lang="en-US" sz="1400" u="sng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in (private, </a:t>
            </a:r>
            <a:r>
              <a:rPr lang="en-US" sz="1400" u="sng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openbare</a:t>
            </a:r>
            <a:r>
              <a:rPr lang="en-US" sz="1400" u="sng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of </a:t>
            </a:r>
            <a:r>
              <a:rPr lang="en-US" sz="1400" u="sng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handels</a:t>
            </a:r>
            <a:r>
              <a:rPr lang="en-US" sz="1400" u="sng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-) </a:t>
            </a:r>
            <a:r>
              <a:rPr lang="en-US" sz="1400" u="sng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geschriften</a:t>
            </a:r>
            <a:r>
              <a:rPr lang="en-US" sz="1400" u="sng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of </a:t>
            </a:r>
            <a:r>
              <a:rPr lang="en-US" sz="1400" u="sng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gebruik</a:t>
            </a:r>
            <a:endParaRPr lang="nl-BE" sz="1400" u="sng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BE" sz="1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Gevangenisstraf van 1 maand tot 5 jaar en geldboete van 250 EUR tot 500.000 EUR of één van die straffen alleen</a:t>
            </a:r>
          </a:p>
          <a:p>
            <a:endParaRPr lang="nl-BE" sz="1400" u="sng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nl-BE" sz="1400" u="sng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Valsheid in getuigschriften of gebruik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BE" sz="1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Gevangenisstraf van 8 dagen tot 2 jaar en geldboete van 250 EUR tot 500.000 EUR of één van die straffen alleen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FA32AC55-5DC4-12CA-DF88-A061EE38D7F2}"/>
              </a:ext>
            </a:extLst>
          </p:cNvPr>
          <p:cNvSpPr txBox="1"/>
          <p:nvPr/>
        </p:nvSpPr>
        <p:spPr>
          <a:xfrm>
            <a:off x="7480427" y="2528106"/>
            <a:ext cx="4060264" cy="33239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l-BE" sz="14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Bestraffing onder toekomstige bepalingen</a:t>
            </a:r>
          </a:p>
          <a:p>
            <a:endParaRPr lang="nl-BE" sz="1400" b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nl-BE" sz="1400" u="sng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Valsheid in (private, openbare of handels-) geschriften of gebruik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BE" sz="1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Verplichte (?) gevangenisstraf van niveau 3                                   – i.e. gevangenisstraf van 3 jaar tot 5 jaar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BE" sz="1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Geldboete van 2.000 EUR tot 4.000.000 EUR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BE" sz="1400" i="1" dirty="0">
                <a:solidFill>
                  <a:srgbClr val="DA291C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Allicht ook andere straffen van niveau 3 (cf. supra)</a:t>
            </a:r>
            <a:endParaRPr lang="nl-BE" sz="14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nl-BE" sz="1400" u="sng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Valsheid in getuigschriften of gebruik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BE" sz="1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Verplichte (?) gevangenisstraf van niveau 2                                   – i.e. gevangenisstraf van 6 maanden tot 3 jaar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BE" sz="1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Geldboete van 2.000 EUR tot 4.000.000 EUR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BE" sz="1400" i="1" dirty="0">
                <a:solidFill>
                  <a:srgbClr val="DA291C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Allicht ook andere straffen van niveau 2 (cf. supra)</a:t>
            </a:r>
          </a:p>
        </p:txBody>
      </p:sp>
      <p:sp>
        <p:nvSpPr>
          <p:cNvPr id="28" name="Text Placeholder 12">
            <a:extLst>
              <a:ext uri="{FF2B5EF4-FFF2-40B4-BE49-F238E27FC236}">
                <a16:creationId xmlns:a16="http://schemas.microsoft.com/office/drawing/2014/main" id="{29534324-7FC0-5DD6-E1E1-A85B80191DD3}"/>
              </a:ext>
            </a:extLst>
          </p:cNvPr>
          <p:cNvSpPr txBox="1">
            <a:spLocks/>
          </p:cNvSpPr>
          <p:nvPr/>
        </p:nvSpPr>
        <p:spPr>
          <a:xfrm>
            <a:off x="1174281" y="476249"/>
            <a:ext cx="10363448" cy="399649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spcBef>
                <a:spcPts val="0"/>
              </a:spcBef>
              <a:spcAft>
                <a:spcPts val="1000"/>
              </a:spcAft>
              <a:buSzPct val="100000"/>
              <a:buFontTx/>
              <a:buNone/>
              <a:defRPr sz="1300" b="0" kern="1200">
                <a:solidFill>
                  <a:schemeClr val="tx1"/>
                </a:solidFill>
                <a:latin typeface="+mn-lt"/>
                <a:ea typeface="+mn-ea"/>
                <a:cs typeface="Calibri Light" panose="020F0302020204030204" pitchFamily="34" charset="0"/>
              </a:defRPr>
            </a:lvl1pPr>
            <a:lvl2pPr marL="139700" indent="-139700" algn="l" defTabSz="914400" rtl="0" eaLnBrk="1" latinLnBrk="0" hangingPunct="1">
              <a:spcBef>
                <a:spcPts val="0"/>
              </a:spcBef>
              <a:spcAft>
                <a:spcPts val="1000"/>
              </a:spcAft>
              <a:buClrTx/>
              <a:buSzPct val="100000"/>
              <a:buFont typeface="Arial" panose="020B0604020202020204" pitchFamily="34" charset="0"/>
              <a:buChar char="•"/>
              <a:defRPr lang="en-US" sz="1300" b="1" kern="1200" dirty="0" smtClean="0">
                <a:solidFill>
                  <a:schemeClr val="tx1"/>
                </a:solidFill>
                <a:latin typeface="+mj-lt"/>
                <a:ea typeface="+mn-ea"/>
                <a:cs typeface="Calibri Light" panose="020F0302020204030204" pitchFamily="34" charset="0"/>
              </a:defRPr>
            </a:lvl2pPr>
            <a:lvl3pPr marL="304800" indent="-139700" algn="l" defTabSz="914400" rtl="0" eaLnBrk="1" latinLnBrk="0" hangingPunct="1">
              <a:spcBef>
                <a:spcPts val="0"/>
              </a:spcBef>
              <a:spcAft>
                <a:spcPts val="1000"/>
              </a:spcAft>
              <a:buClrTx/>
              <a:buSzPct val="100000"/>
              <a:buFont typeface="Arial" panose="020B0604020202020204" pitchFamily="34" charset="0"/>
              <a:buChar char="−"/>
              <a:defRPr lang="en-US" sz="1300" kern="1200" dirty="0" smtClean="0">
                <a:solidFill>
                  <a:schemeClr val="tx1"/>
                </a:solidFill>
                <a:latin typeface="+mn-lt"/>
                <a:ea typeface="+mn-ea"/>
                <a:cs typeface="Calibri Light" panose="020F0302020204030204" pitchFamily="34" charset="0"/>
              </a:defRPr>
            </a:lvl3pPr>
            <a:lvl4pPr marL="469900" indent="-139700" algn="l" defTabSz="914400" rtl="0" eaLnBrk="1" latinLnBrk="0" hangingPunct="1">
              <a:spcBef>
                <a:spcPts val="0"/>
              </a:spcBef>
              <a:spcAft>
                <a:spcPts val="1000"/>
              </a:spcAft>
              <a:buClrTx/>
              <a:buSzPct val="100000"/>
              <a:buFont typeface="Arial" panose="020B0604020202020204" pitchFamily="34" charset="0"/>
              <a:buChar char="◦"/>
              <a:defRPr lang="en-US" sz="1300" kern="1200" baseline="0" dirty="0" smtClean="0">
                <a:solidFill>
                  <a:schemeClr val="tx1"/>
                </a:solidFill>
                <a:latin typeface="+mn-lt"/>
                <a:ea typeface="+mn-ea"/>
                <a:cs typeface="Calibri Light" panose="020F0302020204030204" pitchFamily="34" charset="0"/>
              </a:defRPr>
            </a:lvl4pPr>
            <a:lvl5pPr marL="635000" indent="-139700" algn="l" defTabSz="798513" rtl="0" eaLnBrk="1" latinLnBrk="0" hangingPunct="1">
              <a:spcBef>
                <a:spcPts val="0"/>
              </a:spcBef>
              <a:spcAft>
                <a:spcPts val="1000"/>
              </a:spcAft>
              <a:buClrTx/>
              <a:buSzPct val="100000"/>
              <a:buFont typeface="Arial" panose="020B0604020202020204" pitchFamily="34" charset="0"/>
              <a:buChar char="−"/>
              <a:tabLst/>
              <a:defRPr lang="en-US" sz="1300" kern="1200" baseline="0" dirty="0" smtClean="0">
                <a:solidFill>
                  <a:schemeClr val="tx1"/>
                </a:solidFill>
                <a:latin typeface="+mn-lt"/>
                <a:ea typeface="+mn-ea"/>
                <a:cs typeface="Calibri Light" panose="020F0302020204030204" pitchFamily="34" charset="0"/>
              </a:defRPr>
            </a:lvl5pPr>
            <a:lvl6pPr marL="532800" indent="-176400" algn="l" defTabSz="914400" rtl="0" eaLnBrk="1" latinLnBrk="0" hangingPunct="1">
              <a:spcBef>
                <a:spcPts val="0"/>
              </a:spcBef>
              <a:spcAft>
                <a:spcPts val="1000"/>
              </a:spcAft>
              <a:buFont typeface="Verdana" panose="020B0604030504040204" pitchFamily="34" charset="0"/>
              <a:buChar char="−"/>
              <a:defRPr sz="12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32800" indent="-176400" algn="l" defTabSz="914400" rtl="0" eaLnBrk="1" latinLnBrk="0" hangingPunct="1">
              <a:spcBef>
                <a:spcPts val="0"/>
              </a:spcBef>
              <a:spcAft>
                <a:spcPts val="1000"/>
              </a:spcAft>
              <a:buFont typeface="Verdana" panose="020B0604030504040204" pitchFamily="34" charset="0"/>
              <a:buChar char="−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32800" indent="-176400" algn="l" defTabSz="914400" rtl="0" eaLnBrk="1" latinLnBrk="0" hangingPunct="1">
              <a:spcBef>
                <a:spcPts val="0"/>
              </a:spcBef>
              <a:spcAft>
                <a:spcPts val="1000"/>
              </a:spcAft>
              <a:buFont typeface="Verdana" panose="020B0604030504040204" pitchFamily="34" charset="0"/>
              <a:buChar char="−"/>
              <a:defRPr sz="12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32800" indent="-176400" algn="l" defTabSz="914400" rtl="0" eaLnBrk="1" latinLnBrk="0" hangingPunct="1">
              <a:spcBef>
                <a:spcPts val="0"/>
              </a:spcBef>
              <a:spcAft>
                <a:spcPts val="1000"/>
              </a:spcAft>
              <a:buFont typeface="Verdana" panose="020B0604030504040204" pitchFamily="34" charset="0"/>
              <a:buChar char="−"/>
              <a:defRPr sz="12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0"/>
              </a:spcAft>
            </a:pPr>
            <a:r>
              <a:rPr lang="en-US" sz="2000" dirty="0">
                <a:solidFill>
                  <a:schemeClr val="bg2">
                    <a:lumMod val="50000"/>
                  </a:schemeClr>
                </a:solidFill>
              </a:rPr>
              <a:t>FISCALE VALSHEID IN GESCHRIFTEN EN GEBRUIK VAN VALSE STUKKEN</a:t>
            </a:r>
          </a:p>
          <a:p>
            <a:pPr>
              <a:spcAft>
                <a:spcPts val="0"/>
              </a:spcAft>
            </a:pPr>
            <a:r>
              <a:rPr lang="en-US" sz="2000" dirty="0" err="1">
                <a:solidFill>
                  <a:schemeClr val="bg2">
                    <a:lumMod val="50000"/>
                  </a:schemeClr>
                </a:solidFill>
              </a:rPr>
              <a:t>Wijziging</a:t>
            </a:r>
            <a:r>
              <a:rPr lang="en-US" sz="2000" dirty="0">
                <a:solidFill>
                  <a:schemeClr val="bg2">
                    <a:lumMod val="50000"/>
                  </a:schemeClr>
                </a:solidFill>
              </a:rPr>
              <a:t> van de </a:t>
            </a:r>
            <a:r>
              <a:rPr lang="en-US" sz="2000" dirty="0" err="1">
                <a:solidFill>
                  <a:schemeClr val="bg2">
                    <a:lumMod val="50000"/>
                  </a:schemeClr>
                </a:solidFill>
              </a:rPr>
              <a:t>artikelen</a:t>
            </a:r>
            <a:r>
              <a:rPr lang="en-US" sz="2000" dirty="0">
                <a:solidFill>
                  <a:schemeClr val="bg2">
                    <a:lumMod val="50000"/>
                  </a:schemeClr>
                </a:solidFill>
              </a:rPr>
              <a:t> 450 WIB92 </a:t>
            </a:r>
            <a:r>
              <a:rPr lang="en-US" sz="2000" dirty="0" err="1">
                <a:solidFill>
                  <a:schemeClr val="bg2">
                    <a:lumMod val="50000"/>
                  </a:schemeClr>
                </a:solidFill>
              </a:rPr>
              <a:t>en</a:t>
            </a:r>
            <a:r>
              <a:rPr lang="en-US" sz="2000" dirty="0">
                <a:solidFill>
                  <a:schemeClr val="bg2">
                    <a:lumMod val="50000"/>
                  </a:schemeClr>
                </a:solidFill>
              </a:rPr>
              <a:t> 73bis W.BTW</a:t>
            </a:r>
            <a:endParaRPr lang="en-BE" sz="2000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29" name="Title 3">
            <a:extLst>
              <a:ext uri="{FF2B5EF4-FFF2-40B4-BE49-F238E27FC236}">
                <a16:creationId xmlns:a16="http://schemas.microsoft.com/office/drawing/2014/main" id="{F5D7E307-E006-95F2-2D81-531CD60C8787}"/>
              </a:ext>
            </a:extLst>
          </p:cNvPr>
          <p:cNvSpPr txBox="1">
            <a:spLocks/>
          </p:cNvSpPr>
          <p:nvPr/>
        </p:nvSpPr>
        <p:spPr bwMode="gray">
          <a:xfrm>
            <a:off x="1260909" y="125520"/>
            <a:ext cx="10703293" cy="64062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100" kern="1200">
                <a:solidFill>
                  <a:schemeClr val="tx1"/>
                </a:solidFill>
                <a:latin typeface="+mn-lt"/>
                <a:ea typeface="+mj-ea"/>
                <a:cs typeface="Calibri Light" panose="020F030202020403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000" dirty="0"/>
              <a:t>ENKELE FISCALE MISDRIJVEN EN HUN BESTRAFFING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j-ea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38127378"/>
      </p:ext>
    </p:extLst>
  </p:cSld>
  <p:clrMapOvr>
    <a:masterClrMapping/>
  </p:clrMapOvr>
  <p:transition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Placeholder 9" descr="Text&#10;&#10;Description automatically generated with low confidence">
            <a:extLst>
              <a:ext uri="{FF2B5EF4-FFF2-40B4-BE49-F238E27FC236}">
                <a16:creationId xmlns:a16="http://schemas.microsoft.com/office/drawing/2014/main" id="{8992EE62-5E60-4F19-A437-66F9EFE34760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869" r="14869"/>
          <a:stretch>
            <a:fillRect/>
          </a:stretch>
        </p:blipFill>
        <p:spPr/>
      </p:pic>
      <p:grpSp>
        <p:nvGrpSpPr>
          <p:cNvPr id="13" name="Group 12">
            <a:extLst>
              <a:ext uri="{FF2B5EF4-FFF2-40B4-BE49-F238E27FC236}">
                <a16:creationId xmlns:a16="http://schemas.microsoft.com/office/drawing/2014/main" id="{6C064CC6-FDA1-430A-8064-BF99F1FF126A}"/>
              </a:ext>
            </a:extLst>
          </p:cNvPr>
          <p:cNvGrpSpPr/>
          <p:nvPr/>
        </p:nvGrpSpPr>
        <p:grpSpPr>
          <a:xfrm>
            <a:off x="7381926" y="1972860"/>
            <a:ext cx="4262283" cy="755993"/>
            <a:chOff x="7322549" y="2397463"/>
            <a:chExt cx="4262283" cy="718015"/>
          </a:xfrm>
        </p:grpSpPr>
        <p:sp>
          <p:nvSpPr>
            <p:cNvPr id="11" name="다이아몬드 3">
              <a:extLst>
                <a:ext uri="{FF2B5EF4-FFF2-40B4-BE49-F238E27FC236}">
                  <a16:creationId xmlns:a16="http://schemas.microsoft.com/office/drawing/2014/main" id="{809EE236-D842-417B-B0B9-D51B0F844AFF}"/>
                </a:ext>
              </a:extLst>
            </p:cNvPr>
            <p:cNvSpPr/>
            <p:nvPr/>
          </p:nvSpPr>
          <p:spPr>
            <a:xfrm>
              <a:off x="7322549" y="2405394"/>
              <a:ext cx="710084" cy="710084"/>
            </a:xfrm>
            <a:prstGeom prst="diamond">
              <a:avLst/>
            </a:prstGeom>
            <a:gradFill flip="none" rotWithShape="1">
              <a:gsLst>
                <a:gs pos="0">
                  <a:srgbClr val="92D050">
                    <a:shade val="30000"/>
                    <a:satMod val="115000"/>
                  </a:srgbClr>
                </a:gs>
                <a:gs pos="50000">
                  <a:srgbClr val="92D050">
                    <a:shade val="67500"/>
                    <a:satMod val="115000"/>
                  </a:srgbClr>
                </a:gs>
                <a:gs pos="100000">
                  <a:srgbClr val="92D050">
                    <a:shade val="100000"/>
                    <a:satMod val="115000"/>
                  </a:srgbClr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>
                <a:defRPr/>
              </a:pPr>
              <a:r>
                <a:rPr lang="en-GB" altLang="ko-KR" sz="2400" b="1" dirty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Georgia Pro Cond" panose="02040506050405020303" pitchFamily="18" charset="0"/>
                  <a:ea typeface="맑은 고딕" panose="020B0503020000020004" pitchFamily="34" charset="-127"/>
                </a:rPr>
                <a:t>1</a:t>
              </a:r>
              <a:endParaRPr lang="ko-KR" altLang="en-US" sz="24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 Pro Cond" panose="02040506050405020303" pitchFamily="18" charset="0"/>
                <a:ea typeface="맑은 고딕" panose="020B0503020000020004" pitchFamily="34" charset="-127"/>
              </a:endParaRP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3D06B22A-592F-43B0-B4A6-0958D4F9C469}"/>
                </a:ext>
              </a:extLst>
            </p:cNvPr>
            <p:cNvSpPr txBox="1"/>
            <p:nvPr/>
          </p:nvSpPr>
          <p:spPr>
            <a:xfrm>
              <a:off x="8186876" y="2397463"/>
              <a:ext cx="3397956" cy="40924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>
                <a:spcAft>
                  <a:spcPts val="0"/>
                </a:spcAft>
              </a:pPr>
              <a:endParaRPr lang="en-US" sz="14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  <a:p>
              <a:pPr>
                <a:spcAft>
                  <a:spcPts val="0"/>
                </a:spcAft>
              </a:pPr>
              <a:r>
                <a:rPr lang="en-US" sz="1400" b="1" dirty="0" err="1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Inleiding</a:t>
              </a:r>
              <a:endParaRPr lang="en-US" sz="1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sp>
        <p:nvSpPr>
          <p:cNvPr id="15" name="다이아몬드 3">
            <a:extLst>
              <a:ext uri="{FF2B5EF4-FFF2-40B4-BE49-F238E27FC236}">
                <a16:creationId xmlns:a16="http://schemas.microsoft.com/office/drawing/2014/main" id="{23ADE679-2AD2-4FE4-8E31-52983543D5D1}"/>
              </a:ext>
            </a:extLst>
          </p:cNvPr>
          <p:cNvSpPr/>
          <p:nvPr/>
        </p:nvSpPr>
        <p:spPr>
          <a:xfrm>
            <a:off x="7381926" y="3073958"/>
            <a:ext cx="710084" cy="710084"/>
          </a:xfrm>
          <a:prstGeom prst="diamond">
            <a:avLst/>
          </a:prstGeom>
          <a:gradFill flip="none" rotWithShape="1">
            <a:gsLst>
              <a:gs pos="0">
                <a:srgbClr val="008000">
                  <a:shade val="30000"/>
                  <a:satMod val="115000"/>
                </a:srgbClr>
              </a:gs>
              <a:gs pos="50000">
                <a:srgbClr val="008000">
                  <a:shade val="67500"/>
                  <a:satMod val="115000"/>
                </a:srgbClr>
              </a:gs>
              <a:gs pos="100000">
                <a:srgbClr val="008000">
                  <a:shade val="100000"/>
                  <a:satMod val="115000"/>
                </a:srgbClr>
              </a:gs>
            </a:gsLst>
            <a:lin ang="189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ko-KR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Georgia Pro Cond" panose="02040506050405020303" pitchFamily="18" charset="0"/>
                <a:ea typeface="맑은 고딕" panose="020B0503020000020004" pitchFamily="34" charset="-127"/>
                <a:cs typeface="+mn-cs"/>
              </a:rPr>
              <a:t>2</a:t>
            </a:r>
            <a:endParaRPr kumimoji="0" lang="ko-KR" altLang="en-US" sz="2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Georgia Pro Cond" panose="02040506050405020303" pitchFamily="18" charset="0"/>
              <a:ea typeface="맑은 고딕" panose="020B0503020000020004" pitchFamily="34" charset="-127"/>
              <a:cs typeface="+mn-cs"/>
            </a:endParaRPr>
          </a:p>
        </p:txBody>
      </p:sp>
      <p:sp>
        <p:nvSpPr>
          <p:cNvPr id="18" name="다이아몬드 3">
            <a:extLst>
              <a:ext uri="{FF2B5EF4-FFF2-40B4-BE49-F238E27FC236}">
                <a16:creationId xmlns:a16="http://schemas.microsoft.com/office/drawing/2014/main" id="{51DC68F9-ED0D-4C09-961D-E022DFF45F45}"/>
              </a:ext>
            </a:extLst>
          </p:cNvPr>
          <p:cNvSpPr/>
          <p:nvPr/>
        </p:nvSpPr>
        <p:spPr>
          <a:xfrm>
            <a:off x="7381926" y="4129148"/>
            <a:ext cx="710084" cy="710084"/>
          </a:xfrm>
          <a:prstGeom prst="diamond">
            <a:avLst/>
          </a:prstGeom>
          <a:solidFill>
            <a:srgbClr val="006666">
              <a:alpha val="9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ko-KR" sz="2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Georgia Pro Cond" panose="02040506050405020303" pitchFamily="18" charset="0"/>
                <a:ea typeface="맑은 고딕" panose="020B0503020000020004" pitchFamily="34" charset="-127"/>
                <a:cs typeface="+mn-cs"/>
              </a:rPr>
              <a:t>3</a:t>
            </a:r>
            <a:endParaRPr kumimoji="0" lang="ko-KR" altLang="en-US" sz="24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Georgia Pro Cond" panose="02040506050405020303" pitchFamily="18" charset="0"/>
              <a:ea typeface="맑은 고딕" panose="020B0503020000020004" pitchFamily="34" charset="-127"/>
              <a:cs typeface="+mn-cs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3EA7813E-0910-4DA6-BD19-8E4DDF012445}"/>
              </a:ext>
            </a:extLst>
          </p:cNvPr>
          <p:cNvSpPr txBox="1"/>
          <p:nvPr/>
        </p:nvSpPr>
        <p:spPr>
          <a:xfrm>
            <a:off x="1911927" y="2591215"/>
            <a:ext cx="270757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b="1" dirty="0" err="1"/>
              <a:t>Inhoud</a:t>
            </a:r>
            <a:endParaRPr kumimoji="0" lang="en-IN" sz="3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body"/>
              <a:ea typeface="Cambria" panose="02040503050406030204" pitchFamily="18" charset="0"/>
              <a:cs typeface="+mn-cs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544967D-50A0-1F21-509A-F44A67CD950E}"/>
              </a:ext>
            </a:extLst>
          </p:cNvPr>
          <p:cNvSpPr txBox="1"/>
          <p:nvPr/>
        </p:nvSpPr>
        <p:spPr>
          <a:xfrm>
            <a:off x="8153608" y="3073958"/>
            <a:ext cx="3397956" cy="43088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spcAft>
                <a:spcPts val="0"/>
              </a:spcAft>
            </a:pPr>
            <a:endParaRPr lang="en-US" sz="1400" b="1" dirty="0">
              <a:cs typeface="Calibri Light" panose="020F0302020204030204" pitchFamily="34" charset="0"/>
            </a:endParaRPr>
          </a:p>
          <a:p>
            <a:pPr>
              <a:spcAft>
                <a:spcPts val="0"/>
              </a:spcAft>
            </a:pPr>
            <a:r>
              <a:rPr lang="en-US" sz="1400" b="1" dirty="0">
                <a:cs typeface="Calibri Light" panose="020F0302020204030204" pitchFamily="34" charset="0"/>
              </a:rPr>
              <a:t>De </a:t>
            </a:r>
            <a:r>
              <a:rPr lang="nl-BE" sz="1400" b="1" dirty="0">
                <a:cs typeface="Calibri Light" panose="020F0302020204030204" pitchFamily="34" charset="0"/>
              </a:rPr>
              <a:t>fiscale misdrijven en hun bestraffing</a:t>
            </a:r>
            <a:endParaRPr lang="en-US" sz="1400" dirty="0">
              <a:cs typeface="Calibri Light" panose="020F030202020403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C347CFC-6683-FDEE-725E-81DD6616B860}"/>
              </a:ext>
            </a:extLst>
          </p:cNvPr>
          <p:cNvSpPr txBox="1"/>
          <p:nvPr/>
        </p:nvSpPr>
        <p:spPr>
          <a:xfrm>
            <a:off x="8153608" y="3849951"/>
            <a:ext cx="3397956" cy="86177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spcAft>
                <a:spcPts val="0"/>
              </a:spcAft>
            </a:pPr>
            <a:endParaRPr lang="en-US" sz="1400" b="1" dirty="0">
              <a:cs typeface="Calibri Light" panose="020F0302020204030204" pitchFamily="34" charset="0"/>
            </a:endParaRPr>
          </a:p>
          <a:p>
            <a:pPr>
              <a:spcAft>
                <a:spcPts val="0"/>
              </a:spcAft>
            </a:pPr>
            <a:endParaRPr lang="en-US" sz="1400" b="1" dirty="0">
              <a:cs typeface="Calibri Light" panose="020F0302020204030204" pitchFamily="34" charset="0"/>
            </a:endParaRPr>
          </a:p>
          <a:p>
            <a:pPr>
              <a:spcAft>
                <a:spcPts val="0"/>
              </a:spcAft>
            </a:pPr>
            <a:r>
              <a:rPr lang="en-US" sz="1400" b="1" dirty="0">
                <a:cs typeface="Calibri Light" panose="020F0302020204030204" pitchFamily="34" charset="0"/>
              </a:rPr>
              <a:t>De </a:t>
            </a:r>
            <a:r>
              <a:rPr lang="en-US" sz="1400" b="1" dirty="0" err="1">
                <a:cs typeface="Calibri Light" panose="020F0302020204030204" pitchFamily="34" charset="0"/>
              </a:rPr>
              <a:t>relevantie</a:t>
            </a:r>
            <a:r>
              <a:rPr lang="en-US" sz="1400" b="1" dirty="0">
                <a:cs typeface="Calibri Light" panose="020F0302020204030204" pitchFamily="34" charset="0"/>
              </a:rPr>
              <a:t> van de </a:t>
            </a:r>
            <a:r>
              <a:rPr lang="en-US" sz="1400" b="1" dirty="0" err="1">
                <a:cs typeface="Calibri Light" panose="020F0302020204030204" pitchFamily="34" charset="0"/>
              </a:rPr>
              <a:t>wijzigingen</a:t>
            </a:r>
            <a:r>
              <a:rPr lang="en-US" sz="1400" b="1" dirty="0">
                <a:cs typeface="Calibri Light" panose="020F0302020204030204" pitchFamily="34" charset="0"/>
              </a:rPr>
              <a:t> </a:t>
            </a:r>
            <a:r>
              <a:rPr lang="en-US" sz="1400" b="1" dirty="0" err="1">
                <a:cs typeface="Calibri Light" panose="020F0302020204030204" pitchFamily="34" charset="0"/>
              </a:rPr>
              <a:t>voor</a:t>
            </a:r>
            <a:r>
              <a:rPr lang="en-US" sz="1400" b="1" dirty="0">
                <a:cs typeface="Calibri Light" panose="020F0302020204030204" pitchFamily="34" charset="0"/>
              </a:rPr>
              <a:t> </a:t>
            </a:r>
            <a:r>
              <a:rPr lang="en-US" sz="1400" b="1" dirty="0" err="1">
                <a:cs typeface="Calibri Light" panose="020F0302020204030204" pitchFamily="34" charset="0"/>
              </a:rPr>
              <a:t>cijferberoepen</a:t>
            </a:r>
            <a:endParaRPr lang="en-US" sz="1400" dirty="0">
              <a:cs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6450515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Shape, circle&#10;&#10;Description automatically generated">
            <a:extLst>
              <a:ext uri="{FF2B5EF4-FFF2-40B4-BE49-F238E27FC236}">
                <a16:creationId xmlns:a16="http://schemas.microsoft.com/office/drawing/2014/main" id="{27DA2EA2-746A-68CD-254C-409A9712B7DA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11200"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612556" cy="6849735"/>
          </a:xfrm>
          <a:prstGeom prst="rect">
            <a:avLst/>
          </a:prstGeom>
          <a:noFill/>
        </p:spPr>
      </p:pic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813AAC1B-82D3-739B-F0C3-28001E8626A1}"/>
              </a:ext>
            </a:extLst>
          </p:cNvPr>
          <p:cNvCxnSpPr/>
          <p:nvPr/>
        </p:nvCxnSpPr>
        <p:spPr>
          <a:xfrm>
            <a:off x="587141" y="1174282"/>
            <a:ext cx="11604859" cy="0"/>
          </a:xfrm>
          <a:prstGeom prst="line">
            <a:avLst/>
          </a:prstGeom>
          <a:ln>
            <a:solidFill>
              <a:schemeClr val="accent5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Copyright">
            <a:extLst>
              <a:ext uri="{FF2B5EF4-FFF2-40B4-BE49-F238E27FC236}">
                <a16:creationId xmlns:a16="http://schemas.microsoft.com/office/drawing/2014/main" id="{306C7F83-363F-3EAF-ECDC-A2C262DF3F6E}"/>
              </a:ext>
            </a:extLst>
          </p:cNvPr>
          <p:cNvSpPr txBox="1"/>
          <p:nvPr/>
        </p:nvSpPr>
        <p:spPr>
          <a:xfrm>
            <a:off x="501649" y="6530985"/>
            <a:ext cx="5355168" cy="1384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Tx/>
              <a:buSzPct val="100000"/>
              <a:buFont typeface="Arial"/>
              <a:buNone/>
              <a:tabLst/>
              <a:defRPr/>
            </a:pPr>
            <a:r>
              <a:rPr kumimoji="0" lang="en-GB" sz="9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© 2024 Deloitte Legal </a:t>
            </a:r>
          </a:p>
        </p:txBody>
      </p:sp>
      <p:pic>
        <p:nvPicPr>
          <p:cNvPr id="5" name="Picture 4" descr="A close up of a text&#10;&#10;Description automatically generated">
            <a:extLst>
              <a:ext uri="{FF2B5EF4-FFF2-40B4-BE49-F238E27FC236}">
                <a16:creationId xmlns:a16="http://schemas.microsoft.com/office/drawing/2014/main" id="{A084FE4E-CE29-E034-BAED-30AF71DCBF8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64319" y="1859424"/>
            <a:ext cx="4806454" cy="1373272"/>
          </a:xfrm>
          <a:prstGeom prst="rect">
            <a:avLst/>
          </a:prstGeom>
          <a:effectLst>
            <a:outerShdw blurRad="292100" dist="139700" dir="2700000" algn="ctr" rotWithShape="0">
              <a:schemeClr val="tx1">
                <a:alpha val="65000"/>
              </a:schemeClr>
            </a:outerShdw>
          </a:effectLst>
        </p:spPr>
      </p:pic>
      <p:pic>
        <p:nvPicPr>
          <p:cNvPr id="7" name="Picture 6" descr="A close-up of a text&#10;&#10;Description automatically generated">
            <a:extLst>
              <a:ext uri="{FF2B5EF4-FFF2-40B4-BE49-F238E27FC236}">
                <a16:creationId xmlns:a16="http://schemas.microsoft.com/office/drawing/2014/main" id="{C490E3D7-47D5-FDBC-8169-BB0B3314C4D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28505" y="3424867"/>
            <a:ext cx="4842268" cy="1581149"/>
          </a:xfrm>
          <a:prstGeom prst="rect">
            <a:avLst/>
          </a:prstGeom>
          <a:effectLst>
            <a:outerShdw blurRad="292100" dist="139700" dir="2700000" algn="ctr" rotWithShape="0">
              <a:schemeClr val="tx1">
                <a:alpha val="65000"/>
              </a:schemeClr>
            </a:outerShdw>
          </a:effectLst>
        </p:spPr>
      </p:pic>
      <p:pic>
        <p:nvPicPr>
          <p:cNvPr id="8" name="Picture 7" descr="A text on a page&#10;&#10;Description automatically generated">
            <a:extLst>
              <a:ext uri="{FF2B5EF4-FFF2-40B4-BE49-F238E27FC236}">
                <a16:creationId xmlns:a16="http://schemas.microsoft.com/office/drawing/2014/main" id="{DFC26564-3DC2-648F-84F6-C39302E2623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96000" y="1865301"/>
            <a:ext cx="5116325" cy="3140715"/>
          </a:xfrm>
          <a:prstGeom prst="rect">
            <a:avLst/>
          </a:prstGeom>
          <a:effectLst>
            <a:outerShdw blurRad="292100" dist="139700" dir="2700000" algn="ctr" rotWithShape="0">
              <a:schemeClr val="tx1">
                <a:alpha val="65000"/>
              </a:schemeClr>
            </a:outerShdw>
          </a:effectLst>
        </p:spPr>
      </p:pic>
    </p:spTree>
    <p:extLst>
      <p:ext uri="{BB962C8B-B14F-4D97-AF65-F5344CB8AC3E}">
        <p14:creationId xmlns:p14="http://schemas.microsoft.com/office/powerpoint/2010/main" val="1839110066"/>
      </p:ext>
    </p:extLst>
  </p:cSld>
  <p:clrMapOvr>
    <a:masterClrMapping/>
  </p:clrMapOvr>
  <p:transition>
    <p:fade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Shape, circle&#10;&#10;Description automatically generated">
            <a:extLst>
              <a:ext uri="{FF2B5EF4-FFF2-40B4-BE49-F238E27FC236}">
                <a16:creationId xmlns:a16="http://schemas.microsoft.com/office/drawing/2014/main" id="{27DA2EA2-746A-68CD-254C-409A9712B7DA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11200"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612556" cy="6849735"/>
          </a:xfrm>
          <a:prstGeom prst="rect">
            <a:avLst/>
          </a:prstGeom>
          <a:noFill/>
        </p:spPr>
      </p:pic>
      <p:sp>
        <p:nvSpPr>
          <p:cNvPr id="10" name="Title 3">
            <a:extLst>
              <a:ext uri="{FF2B5EF4-FFF2-40B4-BE49-F238E27FC236}">
                <a16:creationId xmlns:a16="http://schemas.microsoft.com/office/drawing/2014/main" id="{6AAA4182-2C43-4DB4-0427-60C1C5A4B517}"/>
              </a:ext>
            </a:extLst>
          </p:cNvPr>
          <p:cNvSpPr txBox="1">
            <a:spLocks/>
          </p:cNvSpPr>
          <p:nvPr/>
        </p:nvSpPr>
        <p:spPr bwMode="gray">
          <a:xfrm>
            <a:off x="1241659" y="134755"/>
            <a:ext cx="10703293" cy="64062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100" kern="1200">
                <a:solidFill>
                  <a:schemeClr val="tx1"/>
                </a:solidFill>
                <a:latin typeface="+mn-lt"/>
                <a:ea typeface="+mj-ea"/>
                <a:cs typeface="Calibri Light" panose="020F030202020403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000" dirty="0"/>
              <a:t>ENKELE FISCALE MISDRIJVEN EN HUN BESTRAFFING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j-ea"/>
              <a:cs typeface="Calibri" panose="020F0502020204030204" pitchFamily="34" charset="0"/>
            </a:endParaRPr>
          </a:p>
        </p:txBody>
      </p:sp>
      <p:sp>
        <p:nvSpPr>
          <p:cNvPr id="11" name="Text Placeholder 12">
            <a:extLst>
              <a:ext uri="{FF2B5EF4-FFF2-40B4-BE49-F238E27FC236}">
                <a16:creationId xmlns:a16="http://schemas.microsoft.com/office/drawing/2014/main" id="{764DAEB1-BE35-7207-D626-14FDC6B47910}"/>
              </a:ext>
            </a:extLst>
          </p:cNvPr>
          <p:cNvSpPr txBox="1">
            <a:spLocks/>
          </p:cNvSpPr>
          <p:nvPr/>
        </p:nvSpPr>
        <p:spPr>
          <a:xfrm>
            <a:off x="1139775" y="410017"/>
            <a:ext cx="10241280" cy="365358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spcBef>
                <a:spcPts val="0"/>
              </a:spcBef>
              <a:spcAft>
                <a:spcPts val="1000"/>
              </a:spcAft>
              <a:buSzPct val="100000"/>
              <a:buFontTx/>
              <a:buNone/>
              <a:defRPr sz="1300" b="0" kern="1200">
                <a:solidFill>
                  <a:schemeClr val="tx1"/>
                </a:solidFill>
                <a:latin typeface="+mn-lt"/>
                <a:ea typeface="+mn-ea"/>
                <a:cs typeface="Calibri Light" panose="020F0302020204030204" pitchFamily="34" charset="0"/>
              </a:defRPr>
            </a:lvl1pPr>
            <a:lvl2pPr marL="139700" indent="-139700" algn="l" defTabSz="914400" rtl="0" eaLnBrk="1" latinLnBrk="0" hangingPunct="1">
              <a:spcBef>
                <a:spcPts val="0"/>
              </a:spcBef>
              <a:spcAft>
                <a:spcPts val="1000"/>
              </a:spcAft>
              <a:buClrTx/>
              <a:buSzPct val="100000"/>
              <a:buFont typeface="Arial" panose="020B0604020202020204" pitchFamily="34" charset="0"/>
              <a:buChar char="•"/>
              <a:defRPr lang="en-US" sz="1300" b="1" kern="1200" dirty="0" smtClean="0">
                <a:solidFill>
                  <a:schemeClr val="tx1"/>
                </a:solidFill>
                <a:latin typeface="+mj-lt"/>
                <a:ea typeface="+mn-ea"/>
                <a:cs typeface="Calibri Light" panose="020F0302020204030204" pitchFamily="34" charset="0"/>
              </a:defRPr>
            </a:lvl2pPr>
            <a:lvl3pPr marL="304800" indent="-139700" algn="l" defTabSz="914400" rtl="0" eaLnBrk="1" latinLnBrk="0" hangingPunct="1">
              <a:spcBef>
                <a:spcPts val="0"/>
              </a:spcBef>
              <a:spcAft>
                <a:spcPts val="1000"/>
              </a:spcAft>
              <a:buClrTx/>
              <a:buSzPct val="100000"/>
              <a:buFont typeface="Arial" panose="020B0604020202020204" pitchFamily="34" charset="0"/>
              <a:buChar char="−"/>
              <a:defRPr lang="en-US" sz="1300" kern="1200" dirty="0" smtClean="0">
                <a:solidFill>
                  <a:schemeClr val="tx1"/>
                </a:solidFill>
                <a:latin typeface="+mn-lt"/>
                <a:ea typeface="+mn-ea"/>
                <a:cs typeface="Calibri Light" panose="020F0302020204030204" pitchFamily="34" charset="0"/>
              </a:defRPr>
            </a:lvl3pPr>
            <a:lvl4pPr marL="469900" indent="-139700" algn="l" defTabSz="914400" rtl="0" eaLnBrk="1" latinLnBrk="0" hangingPunct="1">
              <a:spcBef>
                <a:spcPts val="0"/>
              </a:spcBef>
              <a:spcAft>
                <a:spcPts val="1000"/>
              </a:spcAft>
              <a:buClrTx/>
              <a:buSzPct val="100000"/>
              <a:buFont typeface="Arial" panose="020B0604020202020204" pitchFamily="34" charset="0"/>
              <a:buChar char="◦"/>
              <a:defRPr lang="en-US" sz="1300" kern="1200" baseline="0" dirty="0" smtClean="0">
                <a:solidFill>
                  <a:schemeClr val="tx1"/>
                </a:solidFill>
                <a:latin typeface="+mn-lt"/>
                <a:ea typeface="+mn-ea"/>
                <a:cs typeface="Calibri Light" panose="020F0302020204030204" pitchFamily="34" charset="0"/>
              </a:defRPr>
            </a:lvl4pPr>
            <a:lvl5pPr marL="635000" indent="-139700" algn="l" defTabSz="798513" rtl="0" eaLnBrk="1" latinLnBrk="0" hangingPunct="1">
              <a:spcBef>
                <a:spcPts val="0"/>
              </a:spcBef>
              <a:spcAft>
                <a:spcPts val="1000"/>
              </a:spcAft>
              <a:buClrTx/>
              <a:buSzPct val="100000"/>
              <a:buFont typeface="Arial" panose="020B0604020202020204" pitchFamily="34" charset="0"/>
              <a:buChar char="−"/>
              <a:tabLst/>
              <a:defRPr lang="en-US" sz="1300" kern="1200" baseline="0" dirty="0" smtClean="0">
                <a:solidFill>
                  <a:schemeClr val="tx1"/>
                </a:solidFill>
                <a:latin typeface="+mn-lt"/>
                <a:ea typeface="+mn-ea"/>
                <a:cs typeface="Calibri Light" panose="020F0302020204030204" pitchFamily="34" charset="0"/>
              </a:defRPr>
            </a:lvl5pPr>
            <a:lvl6pPr marL="532800" indent="-176400" algn="l" defTabSz="914400" rtl="0" eaLnBrk="1" latinLnBrk="0" hangingPunct="1">
              <a:spcBef>
                <a:spcPts val="0"/>
              </a:spcBef>
              <a:spcAft>
                <a:spcPts val="1000"/>
              </a:spcAft>
              <a:buFont typeface="Verdana" panose="020B0604030504040204" pitchFamily="34" charset="0"/>
              <a:buChar char="−"/>
              <a:defRPr sz="12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32800" indent="-176400" algn="l" defTabSz="914400" rtl="0" eaLnBrk="1" latinLnBrk="0" hangingPunct="1">
              <a:spcBef>
                <a:spcPts val="0"/>
              </a:spcBef>
              <a:spcAft>
                <a:spcPts val="1000"/>
              </a:spcAft>
              <a:buFont typeface="Verdana" panose="020B0604030504040204" pitchFamily="34" charset="0"/>
              <a:buChar char="−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32800" indent="-176400" algn="l" defTabSz="914400" rtl="0" eaLnBrk="1" latinLnBrk="0" hangingPunct="1">
              <a:spcBef>
                <a:spcPts val="0"/>
              </a:spcBef>
              <a:spcAft>
                <a:spcPts val="1000"/>
              </a:spcAft>
              <a:buFont typeface="Verdana" panose="020B0604030504040204" pitchFamily="34" charset="0"/>
              <a:buChar char="−"/>
              <a:defRPr sz="12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32800" indent="-176400" algn="l" defTabSz="914400" rtl="0" eaLnBrk="1" latinLnBrk="0" hangingPunct="1">
              <a:spcBef>
                <a:spcPts val="0"/>
              </a:spcBef>
              <a:spcAft>
                <a:spcPts val="1000"/>
              </a:spcAft>
              <a:buFont typeface="Verdana" panose="020B0604030504040204" pitchFamily="34" charset="0"/>
              <a:buChar char="−"/>
              <a:defRPr sz="12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>
                <a:solidFill>
                  <a:schemeClr val="bg2">
                    <a:lumMod val="50000"/>
                  </a:schemeClr>
                </a:solidFill>
              </a:rPr>
              <a:t>TOEPASSINGSGEVALLEN </a:t>
            </a:r>
            <a:endParaRPr lang="en-BE" sz="2000" dirty="0">
              <a:solidFill>
                <a:schemeClr val="bg2">
                  <a:lumMod val="50000"/>
                </a:schemeClr>
              </a:solidFill>
            </a:endParaRP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813AAC1B-82D3-739B-F0C3-28001E8626A1}"/>
              </a:ext>
            </a:extLst>
          </p:cNvPr>
          <p:cNvCxnSpPr/>
          <p:nvPr/>
        </p:nvCxnSpPr>
        <p:spPr>
          <a:xfrm>
            <a:off x="587141" y="1174282"/>
            <a:ext cx="11604859" cy="0"/>
          </a:xfrm>
          <a:prstGeom prst="line">
            <a:avLst/>
          </a:prstGeom>
          <a:ln>
            <a:solidFill>
              <a:schemeClr val="accent5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1">
            <a:extLst>
              <a:ext uri="{FF2B5EF4-FFF2-40B4-BE49-F238E27FC236}">
                <a16:creationId xmlns:a16="http://schemas.microsoft.com/office/drawing/2014/main" id="{001D2130-0677-8E43-2D66-4173342EFB62}"/>
              </a:ext>
            </a:extLst>
          </p:cNvPr>
          <p:cNvSpPr txBox="1">
            <a:spLocks/>
          </p:cNvSpPr>
          <p:nvPr/>
        </p:nvSpPr>
        <p:spPr>
          <a:xfrm>
            <a:off x="1068404" y="1453415"/>
            <a:ext cx="11065845" cy="4720792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685800" rtl="0" eaLnBrk="1" latinLnBrk="0" hangingPunct="1">
              <a:spcBef>
                <a:spcPts val="0"/>
              </a:spcBef>
              <a:spcAft>
                <a:spcPts val="750"/>
              </a:spcAft>
              <a:buSzPct val="100000"/>
              <a:buFontTx/>
              <a:buNone/>
              <a:defRPr sz="1200" b="0" kern="1200">
                <a:solidFill>
                  <a:schemeClr val="tx1"/>
                </a:solidFill>
                <a:latin typeface="+mn-lt"/>
                <a:ea typeface="+mn-ea"/>
                <a:cs typeface="Calibri Light" panose="020F0302020204030204" pitchFamily="34" charset="0"/>
              </a:defRPr>
            </a:lvl1pPr>
            <a:lvl2pPr marL="104775" indent="-104775" algn="l" defTabSz="685800" rtl="0" eaLnBrk="1" latinLnBrk="0" hangingPunct="1">
              <a:spcBef>
                <a:spcPts val="0"/>
              </a:spcBef>
              <a:spcAft>
                <a:spcPts val="750"/>
              </a:spcAft>
              <a:buClrTx/>
              <a:buSzPct val="100000"/>
              <a:buFont typeface="Arial" panose="020B0604020202020204" pitchFamily="34" charset="0"/>
              <a:buChar char="•"/>
              <a:defRPr lang="en-US" sz="1200" b="1" kern="1200">
                <a:solidFill>
                  <a:schemeClr val="tx1"/>
                </a:solidFill>
                <a:latin typeface="+mj-lt"/>
                <a:ea typeface="+mn-ea"/>
                <a:cs typeface="Calibri Light" panose="020F0302020204030204" pitchFamily="34" charset="0"/>
              </a:defRPr>
            </a:lvl2pPr>
            <a:lvl3pPr marL="228600" indent="-104775" algn="l" defTabSz="685800" rtl="0" eaLnBrk="1" latinLnBrk="0" hangingPunct="1">
              <a:spcBef>
                <a:spcPts val="0"/>
              </a:spcBef>
              <a:spcAft>
                <a:spcPts val="750"/>
              </a:spcAft>
              <a:buClrTx/>
              <a:buSzPct val="100000"/>
              <a:buFont typeface="Arial" panose="020B0604020202020204" pitchFamily="34" charset="0"/>
              <a:buChar char="−"/>
              <a:defRPr lang="en-US" sz="1200" kern="1200">
                <a:solidFill>
                  <a:schemeClr val="tx1"/>
                </a:solidFill>
                <a:latin typeface="+mn-lt"/>
                <a:ea typeface="+mn-ea"/>
                <a:cs typeface="Calibri Light" panose="020F0302020204030204" pitchFamily="34" charset="0"/>
              </a:defRPr>
            </a:lvl3pPr>
            <a:lvl4pPr marL="352425" indent="-104775" algn="l" defTabSz="685800" rtl="0" eaLnBrk="1" latinLnBrk="0" hangingPunct="1">
              <a:spcBef>
                <a:spcPts val="0"/>
              </a:spcBef>
              <a:spcAft>
                <a:spcPts val="750"/>
              </a:spcAft>
              <a:buClrTx/>
              <a:buSzPct val="100000"/>
              <a:buFont typeface="Arial" panose="020B0604020202020204" pitchFamily="34" charset="0"/>
              <a:buChar char="◦"/>
              <a:defRPr lang="en-US" sz="1200" kern="1200" baseline="0">
                <a:solidFill>
                  <a:schemeClr val="tx1"/>
                </a:solidFill>
                <a:latin typeface="+mn-lt"/>
                <a:ea typeface="+mn-ea"/>
                <a:cs typeface="Calibri Light" panose="020F0302020204030204" pitchFamily="34" charset="0"/>
              </a:defRPr>
            </a:lvl4pPr>
            <a:lvl5pPr marL="476250" indent="-104775" algn="l" defTabSz="598885" rtl="0" eaLnBrk="1" latinLnBrk="0" hangingPunct="1">
              <a:spcBef>
                <a:spcPts val="0"/>
              </a:spcBef>
              <a:spcAft>
                <a:spcPts val="750"/>
              </a:spcAft>
              <a:buClrTx/>
              <a:buSzPct val="100000"/>
              <a:buFont typeface="Arial" panose="020B0604020202020204" pitchFamily="34" charset="0"/>
              <a:buChar char="−"/>
              <a:tabLst/>
              <a:defRPr lang="en-US" sz="1200" kern="1200" baseline="0">
                <a:solidFill>
                  <a:schemeClr val="tx1"/>
                </a:solidFill>
                <a:latin typeface="+mn-lt"/>
                <a:ea typeface="+mn-ea"/>
                <a:cs typeface="Calibri Light" panose="020F0302020204030204" pitchFamily="34" charset="0"/>
              </a:defRPr>
            </a:lvl5pPr>
            <a:lvl6pPr marL="399600" indent="-132300" algn="l" defTabSz="685800" rtl="0" eaLnBrk="1" latinLnBrk="0" hangingPunct="1">
              <a:spcBef>
                <a:spcPts val="0"/>
              </a:spcBef>
              <a:spcAft>
                <a:spcPts val="750"/>
              </a:spcAft>
              <a:buFont typeface="Verdana" panose="020B0604030504040204" pitchFamily="34" charset="0"/>
              <a:buChar char="−"/>
              <a:defRPr sz="9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9600" indent="-132300" algn="l" defTabSz="685800" rtl="0" eaLnBrk="1" latinLnBrk="0" hangingPunct="1">
              <a:spcBef>
                <a:spcPts val="0"/>
              </a:spcBef>
              <a:spcAft>
                <a:spcPts val="750"/>
              </a:spcAft>
              <a:buFont typeface="Verdana" panose="020B0604030504040204" pitchFamily="34" charset="0"/>
              <a:buChar char="−"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99600" indent="-132300" algn="l" defTabSz="685800" rtl="0" eaLnBrk="1" latinLnBrk="0" hangingPunct="1">
              <a:spcBef>
                <a:spcPts val="0"/>
              </a:spcBef>
              <a:spcAft>
                <a:spcPts val="750"/>
              </a:spcAft>
              <a:buFont typeface="Verdana" panose="020B0604030504040204" pitchFamily="34" charset="0"/>
              <a:buChar char="−"/>
              <a:defRPr sz="9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99600" indent="-132300" algn="l" defTabSz="685800" rtl="0" eaLnBrk="1" latinLnBrk="0" hangingPunct="1">
              <a:spcBef>
                <a:spcPts val="0"/>
              </a:spcBef>
              <a:spcAft>
                <a:spcPts val="750"/>
              </a:spcAft>
              <a:buFont typeface="Verdana" panose="020B0604030504040204" pitchFamily="34" charset="0"/>
              <a:buChar char="−"/>
              <a:defRPr sz="9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l-BE" sz="1600" u="sng" dirty="0"/>
              <a:t>Valsheid in (private, openbare of handels-) geschriften of gebruik (artikel 450, eerste lid WIB92)</a:t>
            </a:r>
          </a:p>
          <a:p>
            <a:endParaRPr lang="nl-BE" sz="1600" u="sng" dirty="0"/>
          </a:p>
          <a:p>
            <a:pPr marL="342900" indent="-342900">
              <a:spcBef>
                <a:spcPts val="600"/>
              </a:spcBef>
              <a:buSzPct val="100000"/>
              <a:buAutoNum type="alphaUcPeriod"/>
            </a:pPr>
            <a:r>
              <a:rPr lang="nl-BE" sz="1600" b="1" dirty="0">
                <a:solidFill>
                  <a:srgbClr val="313131"/>
                </a:solidFill>
              </a:rPr>
              <a:t>Toepassingsgevallen in de administratieve commentaren </a:t>
            </a:r>
            <a:r>
              <a:rPr lang="nl-BE" sz="1600" dirty="0">
                <a:solidFill>
                  <a:srgbClr val="313131"/>
                </a:solidFill>
              </a:rPr>
              <a:t>(Com.IB nrs. 450/5, 450/6, 450/12, 450/13)</a:t>
            </a:r>
          </a:p>
          <a:p>
            <a:pPr>
              <a:spcAft>
                <a:spcPts val="0"/>
              </a:spcAft>
              <a:buSzPct val="100000"/>
            </a:pPr>
            <a:r>
              <a:rPr lang="nl-BE" sz="1600" dirty="0">
                <a:solidFill>
                  <a:srgbClr val="313131"/>
                </a:solidFill>
              </a:rPr>
              <a:t>- valse handtekeningen</a:t>
            </a:r>
          </a:p>
          <a:p>
            <a:pPr>
              <a:spcAft>
                <a:spcPts val="0"/>
              </a:spcAft>
              <a:buSzPct val="100000"/>
            </a:pPr>
            <a:r>
              <a:rPr lang="nl-BE" sz="1600" dirty="0">
                <a:solidFill>
                  <a:srgbClr val="313131"/>
                </a:solidFill>
              </a:rPr>
              <a:t>- namaking of vervalsing van geschriften</a:t>
            </a:r>
          </a:p>
          <a:p>
            <a:pPr>
              <a:spcAft>
                <a:spcPts val="0"/>
              </a:spcAft>
              <a:buSzPct val="100000"/>
            </a:pPr>
            <a:r>
              <a:rPr lang="nl-BE" sz="1600" dirty="0">
                <a:solidFill>
                  <a:srgbClr val="313131"/>
                </a:solidFill>
              </a:rPr>
              <a:t>- overeenkomsten valselijk opmaken of achteraf in akten invoegen  </a:t>
            </a:r>
          </a:p>
          <a:p>
            <a:pPr>
              <a:spcAft>
                <a:spcPts val="0"/>
              </a:spcAft>
              <a:buSzPct val="100000"/>
            </a:pPr>
            <a:r>
              <a:rPr lang="nl-BE" sz="1600" dirty="0">
                <a:solidFill>
                  <a:srgbClr val="313131"/>
                </a:solidFill>
              </a:rPr>
              <a:t>- schrapping, overschrijving, achteraf inlassen van een vals beding</a:t>
            </a:r>
          </a:p>
          <a:p>
            <a:pPr>
              <a:spcAft>
                <a:spcPts val="0"/>
              </a:spcAft>
              <a:buSzPct val="100000"/>
            </a:pPr>
            <a:r>
              <a:rPr lang="nl-BE" sz="1600" dirty="0">
                <a:solidFill>
                  <a:srgbClr val="313131"/>
                </a:solidFill>
              </a:rPr>
              <a:t>- vervalsing van de vermelding in het geschrift </a:t>
            </a:r>
          </a:p>
          <a:p>
            <a:pPr>
              <a:spcAft>
                <a:spcPts val="0"/>
              </a:spcAft>
              <a:buSzPct val="100000"/>
            </a:pPr>
            <a:r>
              <a:rPr lang="nl-BE" sz="1600" dirty="0">
                <a:solidFill>
                  <a:srgbClr val="313131"/>
                </a:solidFill>
              </a:rPr>
              <a:t>- balansen en rekeningen als bedoeld in artikel 207 SWHV </a:t>
            </a:r>
          </a:p>
          <a:p>
            <a:pPr>
              <a:spcAft>
                <a:spcPts val="0"/>
              </a:spcAft>
              <a:buSzPct val="100000"/>
            </a:pPr>
            <a:r>
              <a:rPr lang="nl-BE" sz="1600" dirty="0">
                <a:solidFill>
                  <a:srgbClr val="313131"/>
                </a:solidFill>
              </a:rPr>
              <a:t>- valse facturen</a:t>
            </a:r>
          </a:p>
          <a:p>
            <a:pPr>
              <a:spcAft>
                <a:spcPts val="0"/>
              </a:spcAft>
              <a:buSzPct val="100000"/>
            </a:pPr>
            <a:r>
              <a:rPr lang="nl-BE" sz="1600" dirty="0">
                <a:solidFill>
                  <a:srgbClr val="313131"/>
                </a:solidFill>
              </a:rPr>
              <a:t>- antidatering akte</a:t>
            </a:r>
          </a:p>
          <a:p>
            <a:pPr>
              <a:spcAft>
                <a:spcPts val="0"/>
              </a:spcAft>
              <a:buSzPct val="100000"/>
            </a:pPr>
            <a:r>
              <a:rPr lang="nl-BE" sz="1600" dirty="0">
                <a:solidFill>
                  <a:srgbClr val="313131"/>
                </a:solidFill>
              </a:rPr>
              <a:t> - fictieve leningsakte</a:t>
            </a:r>
          </a:p>
          <a:p>
            <a:pPr>
              <a:spcAft>
                <a:spcPts val="0"/>
              </a:spcAft>
              <a:buSzPct val="100000"/>
            </a:pPr>
            <a:r>
              <a:rPr lang="nl-BE" sz="1600" dirty="0">
                <a:solidFill>
                  <a:srgbClr val="313131"/>
                </a:solidFill>
              </a:rPr>
              <a:t>- valse verklaring in antwoord op vraag om inlichtingen</a:t>
            </a:r>
          </a:p>
          <a:p>
            <a:pPr>
              <a:spcAft>
                <a:spcPts val="0"/>
              </a:spcAft>
              <a:buSzPct val="100000"/>
            </a:pPr>
            <a:r>
              <a:rPr lang="nl-BE" sz="1600" dirty="0">
                <a:solidFill>
                  <a:srgbClr val="313131"/>
                </a:solidFill>
              </a:rPr>
              <a:t>-  valse inschrijving in kasboek/inventarisblad</a:t>
            </a:r>
          </a:p>
          <a:p>
            <a:pPr>
              <a:spcAft>
                <a:spcPts val="0"/>
              </a:spcAft>
              <a:buSzPct val="100000"/>
            </a:pPr>
            <a:r>
              <a:rPr lang="nl-BE" sz="1600" dirty="0">
                <a:solidFill>
                  <a:srgbClr val="313131"/>
                </a:solidFill>
              </a:rPr>
              <a:t>- niet vermelden van bepaalde ontvangsten in officiële dagboeken van ontvangsten</a:t>
            </a:r>
          </a:p>
        </p:txBody>
      </p:sp>
      <p:sp>
        <p:nvSpPr>
          <p:cNvPr id="6" name="Copyright">
            <a:extLst>
              <a:ext uri="{FF2B5EF4-FFF2-40B4-BE49-F238E27FC236}">
                <a16:creationId xmlns:a16="http://schemas.microsoft.com/office/drawing/2014/main" id="{60CCC77E-CA6C-B46F-56DC-DC15CFFC4D5A}"/>
              </a:ext>
            </a:extLst>
          </p:cNvPr>
          <p:cNvSpPr txBox="1"/>
          <p:nvPr/>
        </p:nvSpPr>
        <p:spPr>
          <a:xfrm>
            <a:off x="501649" y="6530985"/>
            <a:ext cx="5355168" cy="1384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Tx/>
              <a:buSzPct val="100000"/>
              <a:buFont typeface="Arial"/>
              <a:buNone/>
              <a:tabLst/>
              <a:defRPr/>
            </a:pPr>
            <a:r>
              <a:rPr kumimoji="0" lang="en-GB" sz="9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© 2024 Deloitte Legal </a:t>
            </a:r>
          </a:p>
        </p:txBody>
      </p:sp>
    </p:spTree>
    <p:extLst>
      <p:ext uri="{BB962C8B-B14F-4D97-AF65-F5344CB8AC3E}">
        <p14:creationId xmlns:p14="http://schemas.microsoft.com/office/powerpoint/2010/main" val="96488232"/>
      </p:ext>
    </p:extLst>
  </p:cSld>
  <p:clrMapOvr>
    <a:masterClrMapping/>
  </p:clrMapOvr>
  <p:transition>
    <p:fade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Shape, circle&#10;&#10;Description automatically generated">
            <a:extLst>
              <a:ext uri="{FF2B5EF4-FFF2-40B4-BE49-F238E27FC236}">
                <a16:creationId xmlns:a16="http://schemas.microsoft.com/office/drawing/2014/main" id="{27DA2EA2-746A-68CD-254C-409A9712B7DA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11200"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612556" cy="6849735"/>
          </a:xfrm>
          <a:prstGeom prst="rect">
            <a:avLst/>
          </a:prstGeom>
          <a:noFill/>
        </p:spPr>
      </p:pic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813AAC1B-82D3-739B-F0C3-28001E8626A1}"/>
              </a:ext>
            </a:extLst>
          </p:cNvPr>
          <p:cNvCxnSpPr/>
          <p:nvPr/>
        </p:nvCxnSpPr>
        <p:spPr>
          <a:xfrm>
            <a:off x="587141" y="1174282"/>
            <a:ext cx="11604859" cy="0"/>
          </a:xfrm>
          <a:prstGeom prst="line">
            <a:avLst/>
          </a:prstGeom>
          <a:ln>
            <a:solidFill>
              <a:schemeClr val="accent5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1">
            <a:extLst>
              <a:ext uri="{FF2B5EF4-FFF2-40B4-BE49-F238E27FC236}">
                <a16:creationId xmlns:a16="http://schemas.microsoft.com/office/drawing/2014/main" id="{478C923A-220B-8AD6-F7F4-87599E4C6CEE}"/>
              </a:ext>
            </a:extLst>
          </p:cNvPr>
          <p:cNvSpPr txBox="1">
            <a:spLocks/>
          </p:cNvSpPr>
          <p:nvPr/>
        </p:nvSpPr>
        <p:spPr>
          <a:xfrm>
            <a:off x="1068405" y="1453415"/>
            <a:ext cx="10056796" cy="4720792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685800" rtl="0" eaLnBrk="1" latinLnBrk="0" hangingPunct="1">
              <a:spcBef>
                <a:spcPts val="0"/>
              </a:spcBef>
              <a:spcAft>
                <a:spcPts val="750"/>
              </a:spcAft>
              <a:buSzPct val="100000"/>
              <a:buFontTx/>
              <a:buNone/>
              <a:defRPr sz="1200" b="0" kern="1200">
                <a:solidFill>
                  <a:schemeClr val="tx1"/>
                </a:solidFill>
                <a:latin typeface="+mn-lt"/>
                <a:ea typeface="+mn-ea"/>
                <a:cs typeface="Calibri Light" panose="020F0302020204030204" pitchFamily="34" charset="0"/>
              </a:defRPr>
            </a:lvl1pPr>
            <a:lvl2pPr marL="104775" indent="-104775" algn="l" defTabSz="685800" rtl="0" eaLnBrk="1" latinLnBrk="0" hangingPunct="1">
              <a:spcBef>
                <a:spcPts val="0"/>
              </a:spcBef>
              <a:spcAft>
                <a:spcPts val="750"/>
              </a:spcAft>
              <a:buClrTx/>
              <a:buSzPct val="100000"/>
              <a:buFont typeface="Arial" panose="020B0604020202020204" pitchFamily="34" charset="0"/>
              <a:buChar char="•"/>
              <a:defRPr lang="en-US" sz="1200" b="1" kern="1200">
                <a:solidFill>
                  <a:schemeClr val="tx1"/>
                </a:solidFill>
                <a:latin typeface="+mj-lt"/>
                <a:ea typeface="+mn-ea"/>
                <a:cs typeface="Calibri Light" panose="020F0302020204030204" pitchFamily="34" charset="0"/>
              </a:defRPr>
            </a:lvl2pPr>
            <a:lvl3pPr marL="228600" indent="-104775" algn="l" defTabSz="685800" rtl="0" eaLnBrk="1" latinLnBrk="0" hangingPunct="1">
              <a:spcBef>
                <a:spcPts val="0"/>
              </a:spcBef>
              <a:spcAft>
                <a:spcPts val="750"/>
              </a:spcAft>
              <a:buClrTx/>
              <a:buSzPct val="100000"/>
              <a:buFont typeface="Arial" panose="020B0604020202020204" pitchFamily="34" charset="0"/>
              <a:buChar char="−"/>
              <a:defRPr lang="en-US" sz="1200" kern="1200">
                <a:solidFill>
                  <a:schemeClr val="tx1"/>
                </a:solidFill>
                <a:latin typeface="+mn-lt"/>
                <a:ea typeface="+mn-ea"/>
                <a:cs typeface="Calibri Light" panose="020F0302020204030204" pitchFamily="34" charset="0"/>
              </a:defRPr>
            </a:lvl3pPr>
            <a:lvl4pPr marL="352425" indent="-104775" algn="l" defTabSz="685800" rtl="0" eaLnBrk="1" latinLnBrk="0" hangingPunct="1">
              <a:spcBef>
                <a:spcPts val="0"/>
              </a:spcBef>
              <a:spcAft>
                <a:spcPts val="750"/>
              </a:spcAft>
              <a:buClrTx/>
              <a:buSzPct val="100000"/>
              <a:buFont typeface="Arial" panose="020B0604020202020204" pitchFamily="34" charset="0"/>
              <a:buChar char="◦"/>
              <a:defRPr lang="en-US" sz="1200" kern="1200" baseline="0">
                <a:solidFill>
                  <a:schemeClr val="tx1"/>
                </a:solidFill>
                <a:latin typeface="+mn-lt"/>
                <a:ea typeface="+mn-ea"/>
                <a:cs typeface="Calibri Light" panose="020F0302020204030204" pitchFamily="34" charset="0"/>
              </a:defRPr>
            </a:lvl4pPr>
            <a:lvl5pPr marL="476250" indent="-104775" algn="l" defTabSz="598885" rtl="0" eaLnBrk="1" latinLnBrk="0" hangingPunct="1">
              <a:spcBef>
                <a:spcPts val="0"/>
              </a:spcBef>
              <a:spcAft>
                <a:spcPts val="750"/>
              </a:spcAft>
              <a:buClrTx/>
              <a:buSzPct val="100000"/>
              <a:buFont typeface="Arial" panose="020B0604020202020204" pitchFamily="34" charset="0"/>
              <a:buChar char="−"/>
              <a:tabLst/>
              <a:defRPr lang="en-US" sz="1200" kern="1200" baseline="0">
                <a:solidFill>
                  <a:schemeClr val="tx1"/>
                </a:solidFill>
                <a:latin typeface="+mn-lt"/>
                <a:ea typeface="+mn-ea"/>
                <a:cs typeface="Calibri Light" panose="020F0302020204030204" pitchFamily="34" charset="0"/>
              </a:defRPr>
            </a:lvl5pPr>
            <a:lvl6pPr marL="399600" indent="-132300" algn="l" defTabSz="685800" rtl="0" eaLnBrk="1" latinLnBrk="0" hangingPunct="1">
              <a:spcBef>
                <a:spcPts val="0"/>
              </a:spcBef>
              <a:spcAft>
                <a:spcPts val="750"/>
              </a:spcAft>
              <a:buFont typeface="Verdana" panose="020B0604030504040204" pitchFamily="34" charset="0"/>
              <a:buChar char="−"/>
              <a:defRPr sz="9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9600" indent="-132300" algn="l" defTabSz="685800" rtl="0" eaLnBrk="1" latinLnBrk="0" hangingPunct="1">
              <a:spcBef>
                <a:spcPts val="0"/>
              </a:spcBef>
              <a:spcAft>
                <a:spcPts val="750"/>
              </a:spcAft>
              <a:buFont typeface="Verdana" panose="020B0604030504040204" pitchFamily="34" charset="0"/>
              <a:buChar char="−"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99600" indent="-132300" algn="l" defTabSz="685800" rtl="0" eaLnBrk="1" latinLnBrk="0" hangingPunct="1">
              <a:spcBef>
                <a:spcPts val="0"/>
              </a:spcBef>
              <a:spcAft>
                <a:spcPts val="750"/>
              </a:spcAft>
              <a:buFont typeface="Verdana" panose="020B0604030504040204" pitchFamily="34" charset="0"/>
              <a:buChar char="−"/>
              <a:defRPr sz="9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99600" indent="-132300" algn="l" defTabSz="685800" rtl="0" eaLnBrk="1" latinLnBrk="0" hangingPunct="1">
              <a:spcBef>
                <a:spcPts val="0"/>
              </a:spcBef>
              <a:spcAft>
                <a:spcPts val="750"/>
              </a:spcAft>
              <a:buFont typeface="Verdana" panose="020B0604030504040204" pitchFamily="34" charset="0"/>
              <a:buChar char="−"/>
              <a:defRPr sz="9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Pct val="100000"/>
              <a:buFontTx/>
              <a:buNone/>
              <a:tabLst/>
              <a:defRPr/>
            </a:pPr>
            <a:r>
              <a:rPr kumimoji="0" lang="nl-BE" sz="1600" b="1" i="0" u="none" strike="noStrike" kern="1200" cap="none" spc="0" normalizeH="0" baseline="0" noProof="0" dirty="0">
                <a:ln>
                  <a:noFill/>
                </a:ln>
                <a:solidFill>
                  <a:srgbClr val="313131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B. Toepassingsgevallen in de rechtspraak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Pct val="100000"/>
              <a:buFontTx/>
              <a:buNone/>
              <a:tabLst/>
              <a:defRPr/>
            </a:pPr>
            <a:r>
              <a:rPr kumimoji="0" lang="nl-BE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- Valse brief (meegedeeld aan de fiscus) ter attestering dat (buitenlandse) rekeningen niet toebehoren aan de belastingplichtige, terwijl dit wel het geval was.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Pct val="100000"/>
              <a:buFontTx/>
              <a:buNone/>
              <a:tabLst/>
              <a:defRPr/>
            </a:pPr>
            <a:r>
              <a:rPr kumimoji="0" lang="nl-BE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Gent 16 januari 2019, nr. 2018/NT/528, 2014/PGG/1063, 2018/VJ11/528</a:t>
            </a:r>
            <a:endParaRPr lang="nl-BE" sz="1600" dirty="0">
              <a:solidFill>
                <a:prstClr val="black"/>
              </a:solidFill>
              <a:latin typeface="Calibri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Pct val="100000"/>
              <a:buFontTx/>
              <a:buNone/>
              <a:tabLst/>
              <a:defRPr/>
            </a:pPr>
            <a:endParaRPr kumimoji="0" lang="nl-BE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Pct val="100000"/>
              <a:buFontTx/>
              <a:buNone/>
              <a:tabLst/>
              <a:defRPr/>
            </a:pPr>
            <a:r>
              <a:rPr kumimoji="0" lang="nl-BE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- Leningsovereenkomst afgesloten zonder de werkelijke terbeschikkingstelling van gelden met als enig doel “</a:t>
            </a:r>
            <a:r>
              <a:rPr kumimoji="0" lang="nl-BE" sz="16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de fiscale administratie te bedriegen om haar te overtuigen van het bestaan en de waarachtigheid van de gesimuleerde overeenkomst”.</a:t>
            </a:r>
            <a:r>
              <a:rPr kumimoji="0" lang="nl-BE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Pct val="100000"/>
              <a:buFontTx/>
              <a:buNone/>
              <a:tabLst/>
              <a:defRPr/>
            </a:pPr>
            <a:r>
              <a:rPr kumimoji="0" lang="nl-BE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Antwerpen 28 mei 2024, nr. 2019/AR/1027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Pct val="100000"/>
              <a:buFontTx/>
              <a:buNone/>
              <a:tabLst/>
              <a:defRPr/>
            </a:pPr>
            <a:endParaRPr kumimoji="0" lang="nl-BE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Pct val="100000"/>
              <a:buFontTx/>
              <a:buNone/>
              <a:tabLst/>
              <a:defRPr/>
            </a:pPr>
            <a:r>
              <a:rPr kumimoji="0" lang="nl-BE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- Facturen die het werkelijk overeengekomen bedrag overschrijden zijn vals (overfacturatie). Dit alles met als doel “</a:t>
            </a:r>
            <a:r>
              <a:rPr kumimoji="0" lang="nl-BE" sz="16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(…) deze bedragen in mindering te brengen van de belastbare omzet.</a:t>
            </a:r>
            <a:r>
              <a:rPr kumimoji="0" lang="nl-BE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” 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Pct val="100000"/>
              <a:buFontTx/>
              <a:buNone/>
              <a:tabLst/>
              <a:defRPr/>
            </a:pPr>
            <a:r>
              <a:rPr kumimoji="0" lang="nl-BE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Antwerpen 23 mei 2023, nr. 2021/AR/1984</a:t>
            </a:r>
          </a:p>
        </p:txBody>
      </p:sp>
      <p:sp>
        <p:nvSpPr>
          <p:cNvPr id="6" name="Copyright">
            <a:extLst>
              <a:ext uri="{FF2B5EF4-FFF2-40B4-BE49-F238E27FC236}">
                <a16:creationId xmlns:a16="http://schemas.microsoft.com/office/drawing/2014/main" id="{DB2EEB5D-B5D3-471C-C1EB-EFD8E95ADE34}"/>
              </a:ext>
            </a:extLst>
          </p:cNvPr>
          <p:cNvSpPr txBox="1"/>
          <p:nvPr/>
        </p:nvSpPr>
        <p:spPr>
          <a:xfrm>
            <a:off x="501649" y="6530985"/>
            <a:ext cx="5355168" cy="1384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Tx/>
              <a:buSzPct val="100000"/>
              <a:buFont typeface="Arial"/>
              <a:buNone/>
              <a:tabLst/>
              <a:defRPr/>
            </a:pPr>
            <a:r>
              <a:rPr kumimoji="0" lang="en-GB" sz="9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© 2024 Deloitte Legal </a:t>
            </a:r>
          </a:p>
        </p:txBody>
      </p:sp>
    </p:spTree>
    <p:extLst>
      <p:ext uri="{BB962C8B-B14F-4D97-AF65-F5344CB8AC3E}">
        <p14:creationId xmlns:p14="http://schemas.microsoft.com/office/powerpoint/2010/main" val="4212803800"/>
      </p:ext>
    </p:extLst>
  </p:cSld>
  <p:clrMapOvr>
    <a:masterClrMapping/>
  </p:clrMapOvr>
  <p:transition>
    <p:fade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Shape, circle&#10;&#10;Description automatically generated">
            <a:extLst>
              <a:ext uri="{FF2B5EF4-FFF2-40B4-BE49-F238E27FC236}">
                <a16:creationId xmlns:a16="http://schemas.microsoft.com/office/drawing/2014/main" id="{27DA2EA2-746A-68CD-254C-409A9712B7DA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11200"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612556" cy="6849735"/>
          </a:xfrm>
          <a:prstGeom prst="rect">
            <a:avLst/>
          </a:prstGeom>
          <a:noFill/>
        </p:spPr>
      </p:pic>
      <p:sp>
        <p:nvSpPr>
          <p:cNvPr id="10" name="Title 3">
            <a:extLst>
              <a:ext uri="{FF2B5EF4-FFF2-40B4-BE49-F238E27FC236}">
                <a16:creationId xmlns:a16="http://schemas.microsoft.com/office/drawing/2014/main" id="{6AAA4182-2C43-4DB4-0427-60C1C5A4B517}"/>
              </a:ext>
            </a:extLst>
          </p:cNvPr>
          <p:cNvSpPr txBox="1">
            <a:spLocks/>
          </p:cNvSpPr>
          <p:nvPr/>
        </p:nvSpPr>
        <p:spPr bwMode="gray">
          <a:xfrm>
            <a:off x="1241659" y="134755"/>
            <a:ext cx="10703293" cy="64062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100" kern="1200">
                <a:solidFill>
                  <a:schemeClr val="tx1"/>
                </a:solidFill>
                <a:latin typeface="+mn-lt"/>
                <a:ea typeface="+mj-ea"/>
                <a:cs typeface="Calibri Light" panose="020F030202020403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000" dirty="0"/>
              <a:t>ENKELE FISCALE MISDRIJVEN EN HUN BESTRAFFING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j-ea"/>
              <a:cs typeface="Calibri" panose="020F0502020204030204" pitchFamily="34" charset="0"/>
            </a:endParaRPr>
          </a:p>
        </p:txBody>
      </p:sp>
      <p:sp>
        <p:nvSpPr>
          <p:cNvPr id="11" name="Text Placeholder 12">
            <a:extLst>
              <a:ext uri="{FF2B5EF4-FFF2-40B4-BE49-F238E27FC236}">
                <a16:creationId xmlns:a16="http://schemas.microsoft.com/office/drawing/2014/main" id="{764DAEB1-BE35-7207-D626-14FDC6B47910}"/>
              </a:ext>
            </a:extLst>
          </p:cNvPr>
          <p:cNvSpPr txBox="1">
            <a:spLocks/>
          </p:cNvSpPr>
          <p:nvPr/>
        </p:nvSpPr>
        <p:spPr>
          <a:xfrm>
            <a:off x="1174281" y="476250"/>
            <a:ext cx="10241280" cy="365358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spcBef>
                <a:spcPts val="0"/>
              </a:spcBef>
              <a:spcAft>
                <a:spcPts val="1000"/>
              </a:spcAft>
              <a:buSzPct val="100000"/>
              <a:buFontTx/>
              <a:buNone/>
              <a:defRPr sz="1300" b="0" kern="1200">
                <a:solidFill>
                  <a:schemeClr val="tx1"/>
                </a:solidFill>
                <a:latin typeface="+mn-lt"/>
                <a:ea typeface="+mn-ea"/>
                <a:cs typeface="Calibri Light" panose="020F0302020204030204" pitchFamily="34" charset="0"/>
              </a:defRPr>
            </a:lvl1pPr>
            <a:lvl2pPr marL="139700" indent="-139700" algn="l" defTabSz="914400" rtl="0" eaLnBrk="1" latinLnBrk="0" hangingPunct="1">
              <a:spcBef>
                <a:spcPts val="0"/>
              </a:spcBef>
              <a:spcAft>
                <a:spcPts val="1000"/>
              </a:spcAft>
              <a:buClrTx/>
              <a:buSzPct val="100000"/>
              <a:buFont typeface="Arial" panose="020B0604020202020204" pitchFamily="34" charset="0"/>
              <a:buChar char="•"/>
              <a:defRPr lang="en-US" sz="1300" b="1" kern="1200" dirty="0" smtClean="0">
                <a:solidFill>
                  <a:schemeClr val="tx1"/>
                </a:solidFill>
                <a:latin typeface="+mj-lt"/>
                <a:ea typeface="+mn-ea"/>
                <a:cs typeface="Calibri Light" panose="020F0302020204030204" pitchFamily="34" charset="0"/>
              </a:defRPr>
            </a:lvl2pPr>
            <a:lvl3pPr marL="304800" indent="-139700" algn="l" defTabSz="914400" rtl="0" eaLnBrk="1" latinLnBrk="0" hangingPunct="1">
              <a:spcBef>
                <a:spcPts val="0"/>
              </a:spcBef>
              <a:spcAft>
                <a:spcPts val="1000"/>
              </a:spcAft>
              <a:buClrTx/>
              <a:buSzPct val="100000"/>
              <a:buFont typeface="Arial" panose="020B0604020202020204" pitchFamily="34" charset="0"/>
              <a:buChar char="−"/>
              <a:defRPr lang="en-US" sz="1300" kern="1200" dirty="0" smtClean="0">
                <a:solidFill>
                  <a:schemeClr val="tx1"/>
                </a:solidFill>
                <a:latin typeface="+mn-lt"/>
                <a:ea typeface="+mn-ea"/>
                <a:cs typeface="Calibri Light" panose="020F0302020204030204" pitchFamily="34" charset="0"/>
              </a:defRPr>
            </a:lvl3pPr>
            <a:lvl4pPr marL="469900" indent="-139700" algn="l" defTabSz="914400" rtl="0" eaLnBrk="1" latinLnBrk="0" hangingPunct="1">
              <a:spcBef>
                <a:spcPts val="0"/>
              </a:spcBef>
              <a:spcAft>
                <a:spcPts val="1000"/>
              </a:spcAft>
              <a:buClrTx/>
              <a:buSzPct val="100000"/>
              <a:buFont typeface="Arial" panose="020B0604020202020204" pitchFamily="34" charset="0"/>
              <a:buChar char="◦"/>
              <a:defRPr lang="en-US" sz="1300" kern="1200" baseline="0" dirty="0" smtClean="0">
                <a:solidFill>
                  <a:schemeClr val="tx1"/>
                </a:solidFill>
                <a:latin typeface="+mn-lt"/>
                <a:ea typeface="+mn-ea"/>
                <a:cs typeface="Calibri Light" panose="020F0302020204030204" pitchFamily="34" charset="0"/>
              </a:defRPr>
            </a:lvl4pPr>
            <a:lvl5pPr marL="635000" indent="-139700" algn="l" defTabSz="798513" rtl="0" eaLnBrk="1" latinLnBrk="0" hangingPunct="1">
              <a:spcBef>
                <a:spcPts val="0"/>
              </a:spcBef>
              <a:spcAft>
                <a:spcPts val="1000"/>
              </a:spcAft>
              <a:buClrTx/>
              <a:buSzPct val="100000"/>
              <a:buFont typeface="Arial" panose="020B0604020202020204" pitchFamily="34" charset="0"/>
              <a:buChar char="−"/>
              <a:tabLst/>
              <a:defRPr lang="en-US" sz="1300" kern="1200" baseline="0" dirty="0" smtClean="0">
                <a:solidFill>
                  <a:schemeClr val="tx1"/>
                </a:solidFill>
                <a:latin typeface="+mn-lt"/>
                <a:ea typeface="+mn-ea"/>
                <a:cs typeface="Calibri Light" panose="020F0302020204030204" pitchFamily="34" charset="0"/>
              </a:defRPr>
            </a:lvl5pPr>
            <a:lvl6pPr marL="532800" indent="-176400" algn="l" defTabSz="914400" rtl="0" eaLnBrk="1" latinLnBrk="0" hangingPunct="1">
              <a:spcBef>
                <a:spcPts val="0"/>
              </a:spcBef>
              <a:spcAft>
                <a:spcPts val="1000"/>
              </a:spcAft>
              <a:buFont typeface="Verdana" panose="020B0604030504040204" pitchFamily="34" charset="0"/>
              <a:buChar char="−"/>
              <a:defRPr sz="12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32800" indent="-176400" algn="l" defTabSz="914400" rtl="0" eaLnBrk="1" latinLnBrk="0" hangingPunct="1">
              <a:spcBef>
                <a:spcPts val="0"/>
              </a:spcBef>
              <a:spcAft>
                <a:spcPts val="1000"/>
              </a:spcAft>
              <a:buFont typeface="Verdana" panose="020B0604030504040204" pitchFamily="34" charset="0"/>
              <a:buChar char="−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32800" indent="-176400" algn="l" defTabSz="914400" rtl="0" eaLnBrk="1" latinLnBrk="0" hangingPunct="1">
              <a:spcBef>
                <a:spcPts val="0"/>
              </a:spcBef>
              <a:spcAft>
                <a:spcPts val="1000"/>
              </a:spcAft>
              <a:buFont typeface="Verdana" panose="020B0604030504040204" pitchFamily="34" charset="0"/>
              <a:buChar char="−"/>
              <a:defRPr sz="12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32800" indent="-176400" algn="l" defTabSz="914400" rtl="0" eaLnBrk="1" latinLnBrk="0" hangingPunct="1">
              <a:spcBef>
                <a:spcPts val="0"/>
              </a:spcBef>
              <a:spcAft>
                <a:spcPts val="1000"/>
              </a:spcAft>
              <a:buFont typeface="Verdana" panose="020B0604030504040204" pitchFamily="34" charset="0"/>
              <a:buChar char="−"/>
              <a:defRPr sz="12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>
                <a:solidFill>
                  <a:schemeClr val="bg2">
                    <a:lumMod val="50000"/>
                  </a:schemeClr>
                </a:solidFill>
              </a:rPr>
              <a:t>TOEPASSINGSGEVALLEN </a:t>
            </a:r>
            <a:endParaRPr lang="en-BE" sz="2000" dirty="0">
              <a:solidFill>
                <a:schemeClr val="bg2">
                  <a:lumMod val="50000"/>
                </a:schemeClr>
              </a:solidFill>
            </a:endParaRP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813AAC1B-82D3-739B-F0C3-28001E8626A1}"/>
              </a:ext>
            </a:extLst>
          </p:cNvPr>
          <p:cNvCxnSpPr/>
          <p:nvPr/>
        </p:nvCxnSpPr>
        <p:spPr>
          <a:xfrm>
            <a:off x="587141" y="1174282"/>
            <a:ext cx="11604859" cy="0"/>
          </a:xfrm>
          <a:prstGeom prst="line">
            <a:avLst/>
          </a:prstGeom>
          <a:ln>
            <a:solidFill>
              <a:schemeClr val="accent5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1">
            <a:extLst>
              <a:ext uri="{FF2B5EF4-FFF2-40B4-BE49-F238E27FC236}">
                <a16:creationId xmlns:a16="http://schemas.microsoft.com/office/drawing/2014/main" id="{BBDD2C76-E4E5-23F9-F7FB-5C7138C355C0}"/>
              </a:ext>
            </a:extLst>
          </p:cNvPr>
          <p:cNvSpPr txBox="1">
            <a:spLocks/>
          </p:cNvSpPr>
          <p:nvPr/>
        </p:nvSpPr>
        <p:spPr>
          <a:xfrm>
            <a:off x="1068404" y="1453415"/>
            <a:ext cx="10347157" cy="4720792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685800" rtl="0" eaLnBrk="1" latinLnBrk="0" hangingPunct="1">
              <a:spcBef>
                <a:spcPts val="0"/>
              </a:spcBef>
              <a:spcAft>
                <a:spcPts val="750"/>
              </a:spcAft>
              <a:buSzPct val="100000"/>
              <a:buFontTx/>
              <a:buNone/>
              <a:defRPr sz="1200" b="0" kern="1200">
                <a:solidFill>
                  <a:schemeClr val="tx1"/>
                </a:solidFill>
                <a:latin typeface="+mn-lt"/>
                <a:ea typeface="+mn-ea"/>
                <a:cs typeface="Calibri Light" panose="020F0302020204030204" pitchFamily="34" charset="0"/>
              </a:defRPr>
            </a:lvl1pPr>
            <a:lvl2pPr marL="104775" indent="-104775" algn="l" defTabSz="685800" rtl="0" eaLnBrk="1" latinLnBrk="0" hangingPunct="1">
              <a:spcBef>
                <a:spcPts val="0"/>
              </a:spcBef>
              <a:spcAft>
                <a:spcPts val="750"/>
              </a:spcAft>
              <a:buClrTx/>
              <a:buSzPct val="100000"/>
              <a:buFont typeface="Arial" panose="020B0604020202020204" pitchFamily="34" charset="0"/>
              <a:buChar char="•"/>
              <a:defRPr lang="en-US" sz="1200" b="1" kern="1200">
                <a:solidFill>
                  <a:schemeClr val="tx1"/>
                </a:solidFill>
                <a:latin typeface="+mj-lt"/>
                <a:ea typeface="+mn-ea"/>
                <a:cs typeface="Calibri Light" panose="020F0302020204030204" pitchFamily="34" charset="0"/>
              </a:defRPr>
            </a:lvl2pPr>
            <a:lvl3pPr marL="228600" indent="-104775" algn="l" defTabSz="685800" rtl="0" eaLnBrk="1" latinLnBrk="0" hangingPunct="1">
              <a:spcBef>
                <a:spcPts val="0"/>
              </a:spcBef>
              <a:spcAft>
                <a:spcPts val="750"/>
              </a:spcAft>
              <a:buClrTx/>
              <a:buSzPct val="100000"/>
              <a:buFont typeface="Arial" panose="020B0604020202020204" pitchFamily="34" charset="0"/>
              <a:buChar char="−"/>
              <a:defRPr lang="en-US" sz="1200" kern="1200">
                <a:solidFill>
                  <a:schemeClr val="tx1"/>
                </a:solidFill>
                <a:latin typeface="+mn-lt"/>
                <a:ea typeface="+mn-ea"/>
                <a:cs typeface="Calibri Light" panose="020F0302020204030204" pitchFamily="34" charset="0"/>
              </a:defRPr>
            </a:lvl3pPr>
            <a:lvl4pPr marL="352425" indent="-104775" algn="l" defTabSz="685800" rtl="0" eaLnBrk="1" latinLnBrk="0" hangingPunct="1">
              <a:spcBef>
                <a:spcPts val="0"/>
              </a:spcBef>
              <a:spcAft>
                <a:spcPts val="750"/>
              </a:spcAft>
              <a:buClrTx/>
              <a:buSzPct val="100000"/>
              <a:buFont typeface="Arial" panose="020B0604020202020204" pitchFamily="34" charset="0"/>
              <a:buChar char="◦"/>
              <a:defRPr lang="en-US" sz="1200" kern="1200" baseline="0">
                <a:solidFill>
                  <a:schemeClr val="tx1"/>
                </a:solidFill>
                <a:latin typeface="+mn-lt"/>
                <a:ea typeface="+mn-ea"/>
                <a:cs typeface="Calibri Light" panose="020F0302020204030204" pitchFamily="34" charset="0"/>
              </a:defRPr>
            </a:lvl4pPr>
            <a:lvl5pPr marL="476250" indent="-104775" algn="l" defTabSz="598885" rtl="0" eaLnBrk="1" latinLnBrk="0" hangingPunct="1">
              <a:spcBef>
                <a:spcPts val="0"/>
              </a:spcBef>
              <a:spcAft>
                <a:spcPts val="750"/>
              </a:spcAft>
              <a:buClrTx/>
              <a:buSzPct val="100000"/>
              <a:buFont typeface="Arial" panose="020B0604020202020204" pitchFamily="34" charset="0"/>
              <a:buChar char="−"/>
              <a:tabLst/>
              <a:defRPr lang="en-US" sz="1200" kern="1200" baseline="0">
                <a:solidFill>
                  <a:schemeClr val="tx1"/>
                </a:solidFill>
                <a:latin typeface="+mn-lt"/>
                <a:ea typeface="+mn-ea"/>
                <a:cs typeface="Calibri Light" panose="020F0302020204030204" pitchFamily="34" charset="0"/>
              </a:defRPr>
            </a:lvl5pPr>
            <a:lvl6pPr marL="399600" indent="-132300" algn="l" defTabSz="685800" rtl="0" eaLnBrk="1" latinLnBrk="0" hangingPunct="1">
              <a:spcBef>
                <a:spcPts val="0"/>
              </a:spcBef>
              <a:spcAft>
                <a:spcPts val="750"/>
              </a:spcAft>
              <a:buFont typeface="Verdana" panose="020B0604030504040204" pitchFamily="34" charset="0"/>
              <a:buChar char="−"/>
              <a:defRPr sz="9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9600" indent="-132300" algn="l" defTabSz="685800" rtl="0" eaLnBrk="1" latinLnBrk="0" hangingPunct="1">
              <a:spcBef>
                <a:spcPts val="0"/>
              </a:spcBef>
              <a:spcAft>
                <a:spcPts val="750"/>
              </a:spcAft>
              <a:buFont typeface="Verdana" panose="020B0604030504040204" pitchFamily="34" charset="0"/>
              <a:buChar char="−"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99600" indent="-132300" algn="l" defTabSz="685800" rtl="0" eaLnBrk="1" latinLnBrk="0" hangingPunct="1">
              <a:spcBef>
                <a:spcPts val="0"/>
              </a:spcBef>
              <a:spcAft>
                <a:spcPts val="750"/>
              </a:spcAft>
              <a:buFont typeface="Verdana" panose="020B0604030504040204" pitchFamily="34" charset="0"/>
              <a:buChar char="−"/>
              <a:defRPr sz="9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99600" indent="-132300" algn="l" defTabSz="685800" rtl="0" eaLnBrk="1" latinLnBrk="0" hangingPunct="1">
              <a:spcBef>
                <a:spcPts val="0"/>
              </a:spcBef>
              <a:spcAft>
                <a:spcPts val="750"/>
              </a:spcAft>
              <a:buFont typeface="Verdana" panose="020B0604030504040204" pitchFamily="34" charset="0"/>
              <a:buChar char="−"/>
              <a:defRPr sz="9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l-BE" sz="1600" u="sng" dirty="0"/>
              <a:t>Valsheid in getuigschriften of gebruik (artikel 450, tweede lid WIB92)</a:t>
            </a:r>
          </a:p>
          <a:p>
            <a:pPr>
              <a:spcBef>
                <a:spcPts val="600"/>
              </a:spcBef>
              <a:buSzPct val="100000"/>
            </a:pPr>
            <a:r>
              <a:rPr lang="nl-BE" sz="1600" dirty="0">
                <a:solidFill>
                  <a:srgbClr val="313131"/>
                </a:solidFill>
              </a:rPr>
              <a:t>-  Getuigschriften van welke aard ook die de openbare of private belangen kunnen schaden (Com.</a:t>
            </a:r>
            <a:r>
              <a:rPr lang="nl-BE" sz="1600" i="1" dirty="0">
                <a:solidFill>
                  <a:srgbClr val="313131"/>
                </a:solidFill>
              </a:rPr>
              <a:t>IB </a:t>
            </a:r>
            <a:r>
              <a:rPr lang="nl-BE" sz="1600" dirty="0">
                <a:solidFill>
                  <a:srgbClr val="313131"/>
                </a:solidFill>
              </a:rPr>
              <a:t>nr. 450/22)</a:t>
            </a:r>
          </a:p>
          <a:p>
            <a:pPr>
              <a:spcBef>
                <a:spcPts val="600"/>
              </a:spcBef>
              <a:buSzPct val="100000"/>
            </a:pPr>
            <a:r>
              <a:rPr lang="nl-BE" sz="1600" dirty="0">
                <a:solidFill>
                  <a:srgbClr val="313131"/>
                </a:solidFill>
              </a:rPr>
              <a:t>- “</a:t>
            </a:r>
            <a:r>
              <a:rPr lang="nl-BE" sz="1600" i="1" dirty="0">
                <a:solidFill>
                  <a:srgbClr val="313131"/>
                </a:solidFill>
              </a:rPr>
              <a:t>De getuigschriften met betrekking tot feiten waarvan de vaststelling door de wet, een reglement of een overeenkomst vereist is voor het verkrijgen van een recht of een voordeel.</a:t>
            </a:r>
            <a:r>
              <a:rPr lang="nl-BE" sz="1600" dirty="0">
                <a:solidFill>
                  <a:srgbClr val="313131"/>
                </a:solidFill>
              </a:rPr>
              <a:t>” - Voordeel waarin de belastingwet voorziet (Com.</a:t>
            </a:r>
            <a:r>
              <a:rPr lang="nl-BE" sz="1600" i="1" dirty="0">
                <a:solidFill>
                  <a:srgbClr val="313131"/>
                </a:solidFill>
              </a:rPr>
              <a:t>IB </a:t>
            </a:r>
            <a:r>
              <a:rPr lang="nl-BE" sz="1600" dirty="0">
                <a:solidFill>
                  <a:srgbClr val="313131"/>
                </a:solidFill>
              </a:rPr>
              <a:t>nr. 450/22).</a:t>
            </a:r>
            <a:endParaRPr kumimoji="0" lang="nl-BE" sz="1600" b="0" i="0" u="sng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>
              <a:spcBef>
                <a:spcPts val="600"/>
              </a:spcBef>
              <a:buSzPct val="100000"/>
            </a:pPr>
            <a:r>
              <a:rPr lang="nl-BE" sz="1600" b="1" dirty="0">
                <a:solidFill>
                  <a:srgbClr val="313131"/>
                </a:solidFill>
              </a:rPr>
              <a:t>Toepassingsgevallen in de rechtspraak</a:t>
            </a:r>
          </a:p>
          <a:p>
            <a:pPr>
              <a:spcBef>
                <a:spcPts val="600"/>
              </a:spcBef>
              <a:buSzPct val="100000"/>
            </a:pPr>
            <a:r>
              <a:rPr lang="nl-BE" sz="1600" dirty="0"/>
              <a:t>- Fictief proces-verbaal van algemene vergadering betreffende de afsluiting van de jaarrekening (Rb. Brussel 13 maart 2008, </a:t>
            </a:r>
            <a:r>
              <a:rPr lang="nl-BE" sz="1600" dirty="0"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www.monkey.be</a:t>
            </a:r>
            <a:r>
              <a:rPr lang="nl-BE" sz="1600" dirty="0"/>
              <a:t>)</a:t>
            </a:r>
            <a:endParaRPr lang="nl-BE" sz="1600" dirty="0">
              <a:solidFill>
                <a:schemeClr val="accent3"/>
              </a:solidFill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BE" sz="1600" b="0" i="0" u="sng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Copyright">
            <a:extLst>
              <a:ext uri="{FF2B5EF4-FFF2-40B4-BE49-F238E27FC236}">
                <a16:creationId xmlns:a16="http://schemas.microsoft.com/office/drawing/2014/main" id="{CA2F4741-5601-1708-D4BA-C3AF703600EC}"/>
              </a:ext>
            </a:extLst>
          </p:cNvPr>
          <p:cNvSpPr txBox="1"/>
          <p:nvPr/>
        </p:nvSpPr>
        <p:spPr>
          <a:xfrm>
            <a:off x="501649" y="6530985"/>
            <a:ext cx="5355168" cy="1384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Tx/>
              <a:buSzPct val="100000"/>
              <a:buFont typeface="Arial"/>
              <a:buNone/>
              <a:tabLst/>
              <a:defRPr/>
            </a:pPr>
            <a:r>
              <a:rPr kumimoji="0" lang="en-GB" sz="9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© 2024 Deloitte Legal </a:t>
            </a:r>
          </a:p>
        </p:txBody>
      </p:sp>
    </p:spTree>
    <p:extLst>
      <p:ext uri="{BB962C8B-B14F-4D97-AF65-F5344CB8AC3E}">
        <p14:creationId xmlns:p14="http://schemas.microsoft.com/office/powerpoint/2010/main" val="2799134258"/>
      </p:ext>
    </p:extLst>
  </p:cSld>
  <p:clrMapOvr>
    <a:masterClrMapping/>
  </p:clrMapOvr>
  <p:transition>
    <p:fade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Shape, circle&#10;&#10;Description automatically generated">
            <a:extLst>
              <a:ext uri="{FF2B5EF4-FFF2-40B4-BE49-F238E27FC236}">
                <a16:creationId xmlns:a16="http://schemas.microsoft.com/office/drawing/2014/main" id="{27DA2EA2-746A-68CD-254C-409A9712B7DA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11200"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612556" cy="6849735"/>
          </a:xfrm>
          <a:prstGeom prst="rect">
            <a:avLst/>
          </a:prstGeom>
          <a:noFill/>
        </p:spPr>
      </p:pic>
      <p:sp>
        <p:nvSpPr>
          <p:cNvPr id="10" name="Title 3">
            <a:extLst>
              <a:ext uri="{FF2B5EF4-FFF2-40B4-BE49-F238E27FC236}">
                <a16:creationId xmlns:a16="http://schemas.microsoft.com/office/drawing/2014/main" id="{6AAA4182-2C43-4DB4-0427-60C1C5A4B517}"/>
              </a:ext>
            </a:extLst>
          </p:cNvPr>
          <p:cNvSpPr txBox="1">
            <a:spLocks/>
          </p:cNvSpPr>
          <p:nvPr/>
        </p:nvSpPr>
        <p:spPr bwMode="gray">
          <a:xfrm>
            <a:off x="1270535" y="177125"/>
            <a:ext cx="10674417" cy="598249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100" kern="1200">
                <a:solidFill>
                  <a:schemeClr val="tx1"/>
                </a:solidFill>
                <a:latin typeface="+mn-lt"/>
                <a:ea typeface="+mj-ea"/>
                <a:cs typeface="Calibri Light" panose="020F030202020403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000" dirty="0"/>
              <a:t>DE WET VAN 16 MEI 2024 HOUDENDE DE AANPASSING VAN HET BIJZONDER FISCAAL STRAFRECHT AAN HET NIEUW STRAFWETBOEK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j-ea"/>
              <a:cs typeface="Calibri" panose="020F0502020204030204" pitchFamily="34" charset="0"/>
            </a:endParaRPr>
          </a:p>
        </p:txBody>
      </p:sp>
      <p:sp>
        <p:nvSpPr>
          <p:cNvPr id="11" name="Text Placeholder 12">
            <a:extLst>
              <a:ext uri="{FF2B5EF4-FFF2-40B4-BE49-F238E27FC236}">
                <a16:creationId xmlns:a16="http://schemas.microsoft.com/office/drawing/2014/main" id="{764DAEB1-BE35-7207-D626-14FDC6B47910}"/>
              </a:ext>
            </a:extLst>
          </p:cNvPr>
          <p:cNvSpPr txBox="1">
            <a:spLocks/>
          </p:cNvSpPr>
          <p:nvPr/>
        </p:nvSpPr>
        <p:spPr>
          <a:xfrm>
            <a:off x="1183906" y="714663"/>
            <a:ext cx="10241280" cy="365358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spcBef>
                <a:spcPts val="0"/>
              </a:spcBef>
              <a:spcAft>
                <a:spcPts val="1000"/>
              </a:spcAft>
              <a:buSzPct val="100000"/>
              <a:buFontTx/>
              <a:buNone/>
              <a:defRPr sz="1300" b="0" kern="1200">
                <a:solidFill>
                  <a:schemeClr val="tx1"/>
                </a:solidFill>
                <a:latin typeface="+mn-lt"/>
                <a:ea typeface="+mn-ea"/>
                <a:cs typeface="Calibri Light" panose="020F0302020204030204" pitchFamily="34" charset="0"/>
              </a:defRPr>
            </a:lvl1pPr>
            <a:lvl2pPr marL="139700" indent="-139700" algn="l" defTabSz="914400" rtl="0" eaLnBrk="1" latinLnBrk="0" hangingPunct="1">
              <a:spcBef>
                <a:spcPts val="0"/>
              </a:spcBef>
              <a:spcAft>
                <a:spcPts val="1000"/>
              </a:spcAft>
              <a:buClrTx/>
              <a:buSzPct val="100000"/>
              <a:buFont typeface="Arial" panose="020B0604020202020204" pitchFamily="34" charset="0"/>
              <a:buChar char="•"/>
              <a:defRPr lang="en-US" sz="1300" b="1" kern="1200" dirty="0" smtClean="0">
                <a:solidFill>
                  <a:schemeClr val="tx1"/>
                </a:solidFill>
                <a:latin typeface="+mj-lt"/>
                <a:ea typeface="+mn-ea"/>
                <a:cs typeface="Calibri Light" panose="020F0302020204030204" pitchFamily="34" charset="0"/>
              </a:defRPr>
            </a:lvl2pPr>
            <a:lvl3pPr marL="304800" indent="-139700" algn="l" defTabSz="914400" rtl="0" eaLnBrk="1" latinLnBrk="0" hangingPunct="1">
              <a:spcBef>
                <a:spcPts val="0"/>
              </a:spcBef>
              <a:spcAft>
                <a:spcPts val="1000"/>
              </a:spcAft>
              <a:buClrTx/>
              <a:buSzPct val="100000"/>
              <a:buFont typeface="Arial" panose="020B0604020202020204" pitchFamily="34" charset="0"/>
              <a:buChar char="−"/>
              <a:defRPr lang="en-US" sz="1300" kern="1200" dirty="0" smtClean="0">
                <a:solidFill>
                  <a:schemeClr val="tx1"/>
                </a:solidFill>
                <a:latin typeface="+mn-lt"/>
                <a:ea typeface="+mn-ea"/>
                <a:cs typeface="Calibri Light" panose="020F0302020204030204" pitchFamily="34" charset="0"/>
              </a:defRPr>
            </a:lvl3pPr>
            <a:lvl4pPr marL="469900" indent="-139700" algn="l" defTabSz="914400" rtl="0" eaLnBrk="1" latinLnBrk="0" hangingPunct="1">
              <a:spcBef>
                <a:spcPts val="0"/>
              </a:spcBef>
              <a:spcAft>
                <a:spcPts val="1000"/>
              </a:spcAft>
              <a:buClrTx/>
              <a:buSzPct val="100000"/>
              <a:buFont typeface="Arial" panose="020B0604020202020204" pitchFamily="34" charset="0"/>
              <a:buChar char="◦"/>
              <a:defRPr lang="en-US" sz="1300" kern="1200" baseline="0" dirty="0" smtClean="0">
                <a:solidFill>
                  <a:schemeClr val="tx1"/>
                </a:solidFill>
                <a:latin typeface="+mn-lt"/>
                <a:ea typeface="+mn-ea"/>
                <a:cs typeface="Calibri Light" panose="020F0302020204030204" pitchFamily="34" charset="0"/>
              </a:defRPr>
            </a:lvl4pPr>
            <a:lvl5pPr marL="635000" indent="-139700" algn="l" defTabSz="798513" rtl="0" eaLnBrk="1" latinLnBrk="0" hangingPunct="1">
              <a:spcBef>
                <a:spcPts val="0"/>
              </a:spcBef>
              <a:spcAft>
                <a:spcPts val="1000"/>
              </a:spcAft>
              <a:buClrTx/>
              <a:buSzPct val="100000"/>
              <a:buFont typeface="Arial" panose="020B0604020202020204" pitchFamily="34" charset="0"/>
              <a:buChar char="−"/>
              <a:tabLst/>
              <a:defRPr lang="en-US" sz="1300" kern="1200" baseline="0" dirty="0" smtClean="0">
                <a:solidFill>
                  <a:schemeClr val="tx1"/>
                </a:solidFill>
                <a:latin typeface="+mn-lt"/>
                <a:ea typeface="+mn-ea"/>
                <a:cs typeface="Calibri Light" panose="020F0302020204030204" pitchFamily="34" charset="0"/>
              </a:defRPr>
            </a:lvl5pPr>
            <a:lvl6pPr marL="532800" indent="-176400" algn="l" defTabSz="914400" rtl="0" eaLnBrk="1" latinLnBrk="0" hangingPunct="1">
              <a:spcBef>
                <a:spcPts val="0"/>
              </a:spcBef>
              <a:spcAft>
                <a:spcPts val="1000"/>
              </a:spcAft>
              <a:buFont typeface="Verdana" panose="020B0604030504040204" pitchFamily="34" charset="0"/>
              <a:buChar char="−"/>
              <a:defRPr sz="12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32800" indent="-176400" algn="l" defTabSz="914400" rtl="0" eaLnBrk="1" latinLnBrk="0" hangingPunct="1">
              <a:spcBef>
                <a:spcPts val="0"/>
              </a:spcBef>
              <a:spcAft>
                <a:spcPts val="1000"/>
              </a:spcAft>
              <a:buFont typeface="Verdana" panose="020B0604030504040204" pitchFamily="34" charset="0"/>
              <a:buChar char="−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32800" indent="-176400" algn="l" defTabSz="914400" rtl="0" eaLnBrk="1" latinLnBrk="0" hangingPunct="1">
              <a:spcBef>
                <a:spcPts val="0"/>
              </a:spcBef>
              <a:spcAft>
                <a:spcPts val="1000"/>
              </a:spcAft>
              <a:buFont typeface="Verdana" panose="020B0604030504040204" pitchFamily="34" charset="0"/>
              <a:buChar char="−"/>
              <a:defRPr sz="12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32800" indent="-176400" algn="l" defTabSz="914400" rtl="0" eaLnBrk="1" latinLnBrk="0" hangingPunct="1">
              <a:spcBef>
                <a:spcPts val="0"/>
              </a:spcBef>
              <a:spcAft>
                <a:spcPts val="1000"/>
              </a:spcAft>
              <a:buFont typeface="Verdana" panose="020B0604030504040204" pitchFamily="34" charset="0"/>
              <a:buChar char="−"/>
              <a:defRPr sz="12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l-BE" sz="1800" dirty="0">
                <a:solidFill>
                  <a:schemeClr val="bg2">
                    <a:lumMod val="50000"/>
                  </a:schemeClr>
                </a:solidFill>
              </a:rPr>
              <a:t>DE DOORWERKING VAN HET NIEUWE STRAFWETBOEK NAAR HET BIJZONDER FISCAAL STRAFRECHT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813AAC1B-82D3-739B-F0C3-28001E8626A1}"/>
              </a:ext>
            </a:extLst>
          </p:cNvPr>
          <p:cNvCxnSpPr/>
          <p:nvPr/>
        </p:nvCxnSpPr>
        <p:spPr>
          <a:xfrm>
            <a:off x="587141" y="1174282"/>
            <a:ext cx="11604859" cy="0"/>
          </a:xfrm>
          <a:prstGeom prst="line">
            <a:avLst/>
          </a:prstGeom>
          <a:ln>
            <a:solidFill>
              <a:schemeClr val="accent5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1">
            <a:extLst>
              <a:ext uri="{FF2B5EF4-FFF2-40B4-BE49-F238E27FC236}">
                <a16:creationId xmlns:a16="http://schemas.microsoft.com/office/drawing/2014/main" id="{3D0D294B-8375-32D8-B1BF-2DEA9B31C875}"/>
              </a:ext>
            </a:extLst>
          </p:cNvPr>
          <p:cNvSpPr txBox="1">
            <a:spLocks/>
          </p:cNvSpPr>
          <p:nvPr/>
        </p:nvSpPr>
        <p:spPr>
          <a:xfrm>
            <a:off x="1068404" y="1453415"/>
            <a:ext cx="11065845" cy="4720792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685800" rtl="0" eaLnBrk="1" latinLnBrk="0" hangingPunct="1">
              <a:spcBef>
                <a:spcPts val="0"/>
              </a:spcBef>
              <a:spcAft>
                <a:spcPts val="750"/>
              </a:spcAft>
              <a:buSzPct val="100000"/>
              <a:buFontTx/>
              <a:buNone/>
              <a:defRPr sz="1200" b="0" kern="1200">
                <a:solidFill>
                  <a:schemeClr val="tx1"/>
                </a:solidFill>
                <a:latin typeface="+mn-lt"/>
                <a:ea typeface="+mn-ea"/>
                <a:cs typeface="Calibri Light" panose="020F0302020204030204" pitchFamily="34" charset="0"/>
              </a:defRPr>
            </a:lvl1pPr>
            <a:lvl2pPr marL="104775" indent="-104775" algn="l" defTabSz="685800" rtl="0" eaLnBrk="1" latinLnBrk="0" hangingPunct="1">
              <a:spcBef>
                <a:spcPts val="0"/>
              </a:spcBef>
              <a:spcAft>
                <a:spcPts val="750"/>
              </a:spcAft>
              <a:buClrTx/>
              <a:buSzPct val="100000"/>
              <a:buFont typeface="Arial" panose="020B0604020202020204" pitchFamily="34" charset="0"/>
              <a:buChar char="•"/>
              <a:defRPr lang="en-US" sz="1200" b="1" kern="1200">
                <a:solidFill>
                  <a:schemeClr val="tx1"/>
                </a:solidFill>
                <a:latin typeface="+mj-lt"/>
                <a:ea typeface="+mn-ea"/>
                <a:cs typeface="Calibri Light" panose="020F0302020204030204" pitchFamily="34" charset="0"/>
              </a:defRPr>
            </a:lvl2pPr>
            <a:lvl3pPr marL="228600" indent="-104775" algn="l" defTabSz="685800" rtl="0" eaLnBrk="1" latinLnBrk="0" hangingPunct="1">
              <a:spcBef>
                <a:spcPts val="0"/>
              </a:spcBef>
              <a:spcAft>
                <a:spcPts val="750"/>
              </a:spcAft>
              <a:buClrTx/>
              <a:buSzPct val="100000"/>
              <a:buFont typeface="Arial" panose="020B0604020202020204" pitchFamily="34" charset="0"/>
              <a:buChar char="−"/>
              <a:defRPr lang="en-US" sz="1200" kern="1200">
                <a:solidFill>
                  <a:schemeClr val="tx1"/>
                </a:solidFill>
                <a:latin typeface="+mn-lt"/>
                <a:ea typeface="+mn-ea"/>
                <a:cs typeface="Calibri Light" panose="020F0302020204030204" pitchFamily="34" charset="0"/>
              </a:defRPr>
            </a:lvl3pPr>
            <a:lvl4pPr marL="352425" indent="-104775" algn="l" defTabSz="685800" rtl="0" eaLnBrk="1" latinLnBrk="0" hangingPunct="1">
              <a:spcBef>
                <a:spcPts val="0"/>
              </a:spcBef>
              <a:spcAft>
                <a:spcPts val="750"/>
              </a:spcAft>
              <a:buClrTx/>
              <a:buSzPct val="100000"/>
              <a:buFont typeface="Arial" panose="020B0604020202020204" pitchFamily="34" charset="0"/>
              <a:buChar char="◦"/>
              <a:defRPr lang="en-US" sz="1200" kern="1200" baseline="0">
                <a:solidFill>
                  <a:schemeClr val="tx1"/>
                </a:solidFill>
                <a:latin typeface="+mn-lt"/>
                <a:ea typeface="+mn-ea"/>
                <a:cs typeface="Calibri Light" panose="020F0302020204030204" pitchFamily="34" charset="0"/>
              </a:defRPr>
            </a:lvl4pPr>
            <a:lvl5pPr marL="476250" indent="-104775" algn="l" defTabSz="598885" rtl="0" eaLnBrk="1" latinLnBrk="0" hangingPunct="1">
              <a:spcBef>
                <a:spcPts val="0"/>
              </a:spcBef>
              <a:spcAft>
                <a:spcPts val="750"/>
              </a:spcAft>
              <a:buClrTx/>
              <a:buSzPct val="100000"/>
              <a:buFont typeface="Arial" panose="020B0604020202020204" pitchFamily="34" charset="0"/>
              <a:buChar char="−"/>
              <a:tabLst/>
              <a:defRPr lang="en-US" sz="1200" kern="1200" baseline="0">
                <a:solidFill>
                  <a:schemeClr val="tx1"/>
                </a:solidFill>
                <a:latin typeface="+mn-lt"/>
                <a:ea typeface="+mn-ea"/>
                <a:cs typeface="Calibri Light" panose="020F0302020204030204" pitchFamily="34" charset="0"/>
              </a:defRPr>
            </a:lvl5pPr>
            <a:lvl6pPr marL="399600" indent="-132300" algn="l" defTabSz="685800" rtl="0" eaLnBrk="1" latinLnBrk="0" hangingPunct="1">
              <a:spcBef>
                <a:spcPts val="0"/>
              </a:spcBef>
              <a:spcAft>
                <a:spcPts val="750"/>
              </a:spcAft>
              <a:buFont typeface="Verdana" panose="020B0604030504040204" pitchFamily="34" charset="0"/>
              <a:buChar char="−"/>
              <a:defRPr sz="9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9600" indent="-132300" algn="l" defTabSz="685800" rtl="0" eaLnBrk="1" latinLnBrk="0" hangingPunct="1">
              <a:spcBef>
                <a:spcPts val="0"/>
              </a:spcBef>
              <a:spcAft>
                <a:spcPts val="750"/>
              </a:spcAft>
              <a:buFont typeface="Verdana" panose="020B0604030504040204" pitchFamily="34" charset="0"/>
              <a:buChar char="−"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99600" indent="-132300" algn="l" defTabSz="685800" rtl="0" eaLnBrk="1" latinLnBrk="0" hangingPunct="1">
              <a:spcBef>
                <a:spcPts val="0"/>
              </a:spcBef>
              <a:spcAft>
                <a:spcPts val="750"/>
              </a:spcAft>
              <a:buFont typeface="Verdana" panose="020B0604030504040204" pitchFamily="34" charset="0"/>
              <a:buChar char="−"/>
              <a:defRPr sz="9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99600" indent="-132300" algn="l" defTabSz="685800" rtl="0" eaLnBrk="1" latinLnBrk="0" hangingPunct="1">
              <a:spcBef>
                <a:spcPts val="0"/>
              </a:spcBef>
              <a:spcAft>
                <a:spcPts val="750"/>
              </a:spcAft>
              <a:buFont typeface="Verdana" panose="020B0604030504040204" pitchFamily="34" charset="0"/>
              <a:buChar char="−"/>
              <a:defRPr sz="9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1450" indent="-171450">
              <a:buFont typeface="Arial" panose="020B0604020202020204" pitchFamily="34" charset="0"/>
              <a:buChar char="•"/>
            </a:pPr>
            <a:endParaRPr lang="en-US" sz="1600" b="1" dirty="0">
              <a:sym typeface="Wingdings" panose="05000000000000000000" pitchFamily="2" charset="2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600" b="1" dirty="0">
                <a:sym typeface="Wingdings" panose="05000000000000000000" pitchFamily="2" charset="2"/>
              </a:rPr>
              <a:t>Quid idee van </a:t>
            </a:r>
            <a:r>
              <a:rPr lang="en-US" sz="1600" b="1" dirty="0" err="1">
                <a:sym typeface="Wingdings" panose="05000000000000000000" pitchFamily="2" charset="2"/>
              </a:rPr>
              <a:t>gevangenisstraf</a:t>
            </a:r>
            <a:r>
              <a:rPr lang="en-US" sz="1600" b="1" dirty="0">
                <a:sym typeface="Wingdings" panose="05000000000000000000" pitchFamily="2" charset="2"/>
              </a:rPr>
              <a:t> </a:t>
            </a:r>
            <a:r>
              <a:rPr lang="en-US" sz="1600" b="1" dirty="0" err="1">
                <a:sym typeface="Wingdings" panose="05000000000000000000" pitchFamily="2" charset="2"/>
              </a:rPr>
              <a:t>als</a:t>
            </a:r>
            <a:r>
              <a:rPr lang="en-US" sz="1600" b="1" dirty="0">
                <a:sym typeface="Wingdings" panose="05000000000000000000" pitchFamily="2" charset="2"/>
              </a:rPr>
              <a:t> </a:t>
            </a:r>
            <a:r>
              <a:rPr lang="en-US" sz="1600" b="1" i="1" dirty="0" err="1">
                <a:sym typeface="Wingdings" panose="05000000000000000000" pitchFamily="2" charset="2"/>
              </a:rPr>
              <a:t>ultimum</a:t>
            </a:r>
            <a:r>
              <a:rPr lang="en-US" sz="1600" b="1" i="1" dirty="0">
                <a:sym typeface="Wingdings" panose="05000000000000000000" pitchFamily="2" charset="2"/>
              </a:rPr>
              <a:t> </a:t>
            </a:r>
            <a:r>
              <a:rPr lang="en-US" sz="1600" b="1" i="1" dirty="0" err="1">
                <a:sym typeface="Wingdings" panose="05000000000000000000" pitchFamily="2" charset="2"/>
              </a:rPr>
              <a:t>remedium</a:t>
            </a:r>
            <a:r>
              <a:rPr lang="en-US" sz="1600" b="1" i="1" dirty="0">
                <a:sym typeface="Wingdings" panose="05000000000000000000" pitchFamily="2" charset="2"/>
              </a:rPr>
              <a:t> </a:t>
            </a:r>
            <a:r>
              <a:rPr lang="en-US" sz="1600" dirty="0">
                <a:sym typeface="Wingdings" panose="05000000000000000000" pitchFamily="2" charset="2"/>
              </a:rPr>
              <a:t>(</a:t>
            </a:r>
            <a:r>
              <a:rPr lang="en-US" sz="1600" dirty="0" err="1">
                <a:sym typeface="Wingdings" panose="05000000000000000000" pitchFamily="2" charset="2"/>
              </a:rPr>
              <a:t>artikel</a:t>
            </a:r>
            <a:r>
              <a:rPr lang="en-US" sz="1600" dirty="0">
                <a:sym typeface="Wingdings" panose="05000000000000000000" pitchFamily="2" charset="2"/>
              </a:rPr>
              <a:t> 27, lid 3 NSW)? </a:t>
            </a:r>
          </a:p>
          <a:p>
            <a:r>
              <a:rPr lang="en-US" sz="1600" dirty="0">
                <a:sym typeface="Wingdings" panose="05000000000000000000" pitchFamily="2" charset="2"/>
              </a:rPr>
              <a:t>	</a:t>
            </a:r>
            <a:r>
              <a:rPr lang="nl-BE" sz="1600" dirty="0">
                <a:sym typeface="Wingdings" panose="05000000000000000000" pitchFamily="2" charset="2"/>
              </a:rPr>
              <a:t> Discrepantie tussen letterlijke tekst van de wet (IN DE REGEL verplichte toepassing gevangenisstraf en geldboete als 	bijkomende straf) en interpretatie door Minister van Financiën (</a:t>
            </a:r>
            <a:r>
              <a:rPr lang="nl-BE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rechter steeds vrij om te kiezen welke straf hij oplegt, d.w.z. 	een gevangenisstraf, eventueel met uitstel of opschorting, ofwel een financiële sanctie (Parl. St. Kamer 2023-24, nr. 3927/2, 	14))</a:t>
            </a:r>
            <a:endParaRPr lang="nl-BE" sz="1600" dirty="0">
              <a:sym typeface="Wingdings" panose="05000000000000000000" pitchFamily="2" charset="2"/>
            </a:endParaRPr>
          </a:p>
          <a:p>
            <a:pPr lvl="3" indent="0">
              <a:buNone/>
            </a:pPr>
            <a:endParaRPr lang="nl-BE" sz="1600" dirty="0">
              <a:sym typeface="Wingdings" panose="05000000000000000000" pitchFamily="2" charset="2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nl-BE" sz="1600" dirty="0">
                <a:sym typeface="Wingdings" panose="05000000000000000000" pitchFamily="2" charset="2"/>
              </a:rPr>
              <a:t>In het algemeen zal fiscale strafrechter</a:t>
            </a:r>
            <a:r>
              <a:rPr lang="nl-BE" sz="1600" b="1" dirty="0">
                <a:sym typeface="Wingdings" panose="05000000000000000000" pitchFamily="2" charset="2"/>
              </a:rPr>
              <a:t> strenger </a:t>
            </a:r>
            <a:r>
              <a:rPr lang="nl-BE" sz="1600" dirty="0">
                <a:sym typeface="Wingdings" panose="05000000000000000000" pitchFamily="2" charset="2"/>
              </a:rPr>
              <a:t>kunnen optreden dan in het huidig bijzonder fiscaal strafrecht</a:t>
            </a:r>
          </a:p>
          <a:p>
            <a:pPr marL="400050" lvl="2" indent="-171450"/>
            <a:r>
              <a:rPr lang="nl-BE" sz="1600" dirty="0">
                <a:sym typeface="Wingdings" panose="05000000000000000000" pitchFamily="2" charset="2"/>
              </a:rPr>
              <a:t>Langere gevangenisstraffen, die bovendien verplicht zijn uit te spreken door rechter (?)</a:t>
            </a:r>
          </a:p>
          <a:p>
            <a:pPr marL="400050" lvl="2" indent="-171450"/>
            <a:r>
              <a:rPr lang="nl-BE" sz="1600" dirty="0">
                <a:sym typeface="Wingdings" panose="05000000000000000000" pitchFamily="2" charset="2"/>
              </a:rPr>
              <a:t>Qua geldboeten in feite </a:t>
            </a:r>
            <a:r>
              <a:rPr lang="nl-BE" sz="1600" i="1" dirty="0">
                <a:sym typeface="Wingdings" panose="05000000000000000000" pitchFamily="2" charset="2"/>
              </a:rPr>
              <a:t>status quo </a:t>
            </a:r>
            <a:r>
              <a:rPr lang="nl-BE" sz="1600" dirty="0">
                <a:sym typeface="Wingdings" panose="05000000000000000000" pitchFamily="2" charset="2"/>
              </a:rPr>
              <a:t>(rekening houdend met huidige opdeciemen (geldboete*8)), maar voortaan IN DE REGEL wel de aard van bijkomende straf (?)</a:t>
            </a:r>
            <a:endParaRPr lang="nl-BE" sz="1600" i="1" dirty="0">
              <a:sym typeface="Wingdings" panose="05000000000000000000" pitchFamily="2" charset="2"/>
            </a:endParaRPr>
          </a:p>
        </p:txBody>
      </p:sp>
      <p:sp>
        <p:nvSpPr>
          <p:cNvPr id="6" name="Copyright">
            <a:extLst>
              <a:ext uri="{FF2B5EF4-FFF2-40B4-BE49-F238E27FC236}">
                <a16:creationId xmlns:a16="http://schemas.microsoft.com/office/drawing/2014/main" id="{4E56A754-20EB-4C40-6A19-8428F8C391B4}"/>
              </a:ext>
            </a:extLst>
          </p:cNvPr>
          <p:cNvSpPr txBox="1"/>
          <p:nvPr/>
        </p:nvSpPr>
        <p:spPr>
          <a:xfrm>
            <a:off x="501649" y="6530985"/>
            <a:ext cx="5355168" cy="1384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Tx/>
              <a:buSzPct val="100000"/>
              <a:buFont typeface="Arial"/>
              <a:buNone/>
              <a:tabLst/>
              <a:defRPr/>
            </a:pPr>
            <a:r>
              <a:rPr kumimoji="0" lang="en-GB" sz="9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© 2024 Deloitte Legal </a:t>
            </a:r>
          </a:p>
        </p:txBody>
      </p:sp>
    </p:spTree>
    <p:extLst>
      <p:ext uri="{BB962C8B-B14F-4D97-AF65-F5344CB8AC3E}">
        <p14:creationId xmlns:p14="http://schemas.microsoft.com/office/powerpoint/2010/main" val="3105244141"/>
      </p:ext>
    </p:extLst>
  </p:cSld>
  <p:clrMapOvr>
    <a:masterClrMapping/>
  </p:clrMapOvr>
  <p:transition>
    <p:fade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75000"/>
            <a:alpha val="93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 descr="Icon&#10;&#10;Description automatically generated with medium confidence">
            <a:extLst>
              <a:ext uri="{FF2B5EF4-FFF2-40B4-BE49-F238E27FC236}">
                <a16:creationId xmlns:a16="http://schemas.microsoft.com/office/drawing/2014/main" id="{5C4AFF13-7ABE-9B03-48D0-E799193BDAB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042" b="28678"/>
          <a:stretch/>
        </p:blipFill>
        <p:spPr>
          <a:xfrm>
            <a:off x="3175000" y="-14917"/>
            <a:ext cx="9017000" cy="4885368"/>
          </a:xfrm>
          <a:prstGeom prst="rect">
            <a:avLst/>
          </a:prstGeom>
        </p:spPr>
      </p:pic>
      <p:pic>
        <p:nvPicPr>
          <p:cNvPr id="22" name="Graphic 21">
            <a:extLst>
              <a:ext uri="{FF2B5EF4-FFF2-40B4-BE49-F238E27FC236}">
                <a16:creationId xmlns:a16="http://schemas.microsoft.com/office/drawing/2014/main" id="{E16C95BB-AA08-452A-3CAD-AE8E1052F4D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 r="13255" b="28764"/>
          <a:stretch/>
        </p:blipFill>
        <p:spPr>
          <a:xfrm>
            <a:off x="6224667" y="1987550"/>
            <a:ext cx="5967334" cy="488536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8215" y="3553934"/>
            <a:ext cx="9706694" cy="857250"/>
          </a:xfrm>
        </p:spPr>
        <p:txBody>
          <a:bodyPr anchor="ctr">
            <a:normAutofit fontScale="90000"/>
          </a:bodyPr>
          <a:lstStyle/>
          <a:p>
            <a:r>
              <a:rPr lang="nl-BE" sz="4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3. De relevantie van de wijzigingen voor de cijferberoepen </a:t>
            </a:r>
            <a:endParaRPr lang="en-US" sz="4000" b="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Copyright">
            <a:extLst>
              <a:ext uri="{FF2B5EF4-FFF2-40B4-BE49-F238E27FC236}">
                <a16:creationId xmlns:a16="http://schemas.microsoft.com/office/drawing/2014/main" id="{60801F02-B16E-E666-4D70-BB6B8CAF638C}"/>
              </a:ext>
            </a:extLst>
          </p:cNvPr>
          <p:cNvSpPr txBox="1"/>
          <p:nvPr/>
        </p:nvSpPr>
        <p:spPr>
          <a:xfrm>
            <a:off x="501649" y="6530985"/>
            <a:ext cx="5355168" cy="1384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Tx/>
              <a:buSzPct val="100000"/>
              <a:buFont typeface="Arial"/>
              <a:buNone/>
              <a:tabLst/>
              <a:defRPr/>
            </a:pPr>
            <a:r>
              <a:rPr kumimoji="0" lang="en-GB" sz="9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© 2024 Deloitte  Legal</a:t>
            </a:r>
          </a:p>
        </p:txBody>
      </p:sp>
    </p:spTree>
    <p:extLst>
      <p:ext uri="{BB962C8B-B14F-4D97-AF65-F5344CB8AC3E}">
        <p14:creationId xmlns:p14="http://schemas.microsoft.com/office/powerpoint/2010/main" val="1003025678"/>
      </p:ext>
    </p:extLst>
  </p:cSld>
  <p:clrMapOvr>
    <a:masterClrMapping/>
  </p:clrMapOvr>
  <p:transition>
    <p:fade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Shape, circle&#10;&#10;Description automatically generated">
            <a:extLst>
              <a:ext uri="{FF2B5EF4-FFF2-40B4-BE49-F238E27FC236}">
                <a16:creationId xmlns:a16="http://schemas.microsoft.com/office/drawing/2014/main" id="{27DA2EA2-746A-68CD-254C-409A9712B7DA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11200"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612556" cy="6849735"/>
          </a:xfrm>
          <a:prstGeom prst="rect">
            <a:avLst/>
          </a:prstGeom>
          <a:noFill/>
        </p:spPr>
      </p:pic>
      <p:sp>
        <p:nvSpPr>
          <p:cNvPr id="10" name="Title 3">
            <a:extLst>
              <a:ext uri="{FF2B5EF4-FFF2-40B4-BE49-F238E27FC236}">
                <a16:creationId xmlns:a16="http://schemas.microsoft.com/office/drawing/2014/main" id="{6AAA4182-2C43-4DB4-0427-60C1C5A4B517}"/>
              </a:ext>
            </a:extLst>
          </p:cNvPr>
          <p:cNvSpPr txBox="1">
            <a:spLocks/>
          </p:cNvSpPr>
          <p:nvPr/>
        </p:nvSpPr>
        <p:spPr bwMode="gray">
          <a:xfrm>
            <a:off x="1241659" y="134755"/>
            <a:ext cx="10703293" cy="64062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100" kern="1200">
                <a:solidFill>
                  <a:schemeClr val="tx1"/>
                </a:solidFill>
                <a:latin typeface="+mn-lt"/>
                <a:ea typeface="+mj-ea"/>
                <a:cs typeface="Calibri Light" panose="020F030202020403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000" dirty="0"/>
              <a:t>DE STRAFBARE DEELNEMING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j-ea"/>
              <a:cs typeface="Calibri" panose="020F0502020204030204" pitchFamily="34" charset="0"/>
            </a:endParaRPr>
          </a:p>
        </p:txBody>
      </p:sp>
      <p:sp>
        <p:nvSpPr>
          <p:cNvPr id="11" name="Text Placeholder 12">
            <a:extLst>
              <a:ext uri="{FF2B5EF4-FFF2-40B4-BE49-F238E27FC236}">
                <a16:creationId xmlns:a16="http://schemas.microsoft.com/office/drawing/2014/main" id="{764DAEB1-BE35-7207-D626-14FDC6B47910}"/>
              </a:ext>
            </a:extLst>
          </p:cNvPr>
          <p:cNvSpPr txBox="1">
            <a:spLocks/>
          </p:cNvSpPr>
          <p:nvPr/>
        </p:nvSpPr>
        <p:spPr>
          <a:xfrm>
            <a:off x="1174281" y="476250"/>
            <a:ext cx="10241280" cy="365358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spcBef>
                <a:spcPts val="0"/>
              </a:spcBef>
              <a:spcAft>
                <a:spcPts val="1000"/>
              </a:spcAft>
              <a:buSzPct val="100000"/>
              <a:buFontTx/>
              <a:buNone/>
              <a:defRPr sz="1300" b="0" kern="1200">
                <a:solidFill>
                  <a:schemeClr val="tx1"/>
                </a:solidFill>
                <a:latin typeface="+mn-lt"/>
                <a:ea typeface="+mn-ea"/>
                <a:cs typeface="Calibri Light" panose="020F0302020204030204" pitchFamily="34" charset="0"/>
              </a:defRPr>
            </a:lvl1pPr>
            <a:lvl2pPr marL="139700" indent="-139700" algn="l" defTabSz="914400" rtl="0" eaLnBrk="1" latinLnBrk="0" hangingPunct="1">
              <a:spcBef>
                <a:spcPts val="0"/>
              </a:spcBef>
              <a:spcAft>
                <a:spcPts val="1000"/>
              </a:spcAft>
              <a:buClrTx/>
              <a:buSzPct val="100000"/>
              <a:buFont typeface="Arial" panose="020B0604020202020204" pitchFamily="34" charset="0"/>
              <a:buChar char="•"/>
              <a:defRPr lang="en-US" sz="1300" b="1" kern="1200" dirty="0" smtClean="0">
                <a:solidFill>
                  <a:schemeClr val="tx1"/>
                </a:solidFill>
                <a:latin typeface="+mj-lt"/>
                <a:ea typeface="+mn-ea"/>
                <a:cs typeface="Calibri Light" panose="020F0302020204030204" pitchFamily="34" charset="0"/>
              </a:defRPr>
            </a:lvl2pPr>
            <a:lvl3pPr marL="304800" indent="-139700" algn="l" defTabSz="914400" rtl="0" eaLnBrk="1" latinLnBrk="0" hangingPunct="1">
              <a:spcBef>
                <a:spcPts val="0"/>
              </a:spcBef>
              <a:spcAft>
                <a:spcPts val="1000"/>
              </a:spcAft>
              <a:buClrTx/>
              <a:buSzPct val="100000"/>
              <a:buFont typeface="Arial" panose="020B0604020202020204" pitchFamily="34" charset="0"/>
              <a:buChar char="−"/>
              <a:defRPr lang="en-US" sz="1300" kern="1200" dirty="0" smtClean="0">
                <a:solidFill>
                  <a:schemeClr val="tx1"/>
                </a:solidFill>
                <a:latin typeface="+mn-lt"/>
                <a:ea typeface="+mn-ea"/>
                <a:cs typeface="Calibri Light" panose="020F0302020204030204" pitchFamily="34" charset="0"/>
              </a:defRPr>
            </a:lvl3pPr>
            <a:lvl4pPr marL="469900" indent="-139700" algn="l" defTabSz="914400" rtl="0" eaLnBrk="1" latinLnBrk="0" hangingPunct="1">
              <a:spcBef>
                <a:spcPts val="0"/>
              </a:spcBef>
              <a:spcAft>
                <a:spcPts val="1000"/>
              </a:spcAft>
              <a:buClrTx/>
              <a:buSzPct val="100000"/>
              <a:buFont typeface="Arial" panose="020B0604020202020204" pitchFamily="34" charset="0"/>
              <a:buChar char="◦"/>
              <a:defRPr lang="en-US" sz="1300" kern="1200" baseline="0" dirty="0" smtClean="0">
                <a:solidFill>
                  <a:schemeClr val="tx1"/>
                </a:solidFill>
                <a:latin typeface="+mn-lt"/>
                <a:ea typeface="+mn-ea"/>
                <a:cs typeface="Calibri Light" panose="020F0302020204030204" pitchFamily="34" charset="0"/>
              </a:defRPr>
            </a:lvl4pPr>
            <a:lvl5pPr marL="635000" indent="-139700" algn="l" defTabSz="798513" rtl="0" eaLnBrk="1" latinLnBrk="0" hangingPunct="1">
              <a:spcBef>
                <a:spcPts val="0"/>
              </a:spcBef>
              <a:spcAft>
                <a:spcPts val="1000"/>
              </a:spcAft>
              <a:buClrTx/>
              <a:buSzPct val="100000"/>
              <a:buFont typeface="Arial" panose="020B0604020202020204" pitchFamily="34" charset="0"/>
              <a:buChar char="−"/>
              <a:tabLst/>
              <a:defRPr lang="en-US" sz="1300" kern="1200" baseline="0" dirty="0" smtClean="0">
                <a:solidFill>
                  <a:schemeClr val="tx1"/>
                </a:solidFill>
                <a:latin typeface="+mn-lt"/>
                <a:ea typeface="+mn-ea"/>
                <a:cs typeface="Calibri Light" panose="020F0302020204030204" pitchFamily="34" charset="0"/>
              </a:defRPr>
            </a:lvl5pPr>
            <a:lvl6pPr marL="532800" indent="-176400" algn="l" defTabSz="914400" rtl="0" eaLnBrk="1" latinLnBrk="0" hangingPunct="1">
              <a:spcBef>
                <a:spcPts val="0"/>
              </a:spcBef>
              <a:spcAft>
                <a:spcPts val="1000"/>
              </a:spcAft>
              <a:buFont typeface="Verdana" panose="020B0604030504040204" pitchFamily="34" charset="0"/>
              <a:buChar char="−"/>
              <a:defRPr sz="12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32800" indent="-176400" algn="l" defTabSz="914400" rtl="0" eaLnBrk="1" latinLnBrk="0" hangingPunct="1">
              <a:spcBef>
                <a:spcPts val="0"/>
              </a:spcBef>
              <a:spcAft>
                <a:spcPts val="1000"/>
              </a:spcAft>
              <a:buFont typeface="Verdana" panose="020B0604030504040204" pitchFamily="34" charset="0"/>
              <a:buChar char="−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32800" indent="-176400" algn="l" defTabSz="914400" rtl="0" eaLnBrk="1" latinLnBrk="0" hangingPunct="1">
              <a:spcBef>
                <a:spcPts val="0"/>
              </a:spcBef>
              <a:spcAft>
                <a:spcPts val="1000"/>
              </a:spcAft>
              <a:buFont typeface="Verdana" panose="020B0604030504040204" pitchFamily="34" charset="0"/>
              <a:buChar char="−"/>
              <a:defRPr sz="12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32800" indent="-176400" algn="l" defTabSz="914400" rtl="0" eaLnBrk="1" latinLnBrk="0" hangingPunct="1">
              <a:spcBef>
                <a:spcPts val="0"/>
              </a:spcBef>
              <a:spcAft>
                <a:spcPts val="1000"/>
              </a:spcAft>
              <a:buFont typeface="Verdana" panose="020B0604030504040204" pitchFamily="34" charset="0"/>
              <a:buChar char="−"/>
              <a:defRPr sz="12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l-BE" sz="2000" dirty="0">
                <a:solidFill>
                  <a:schemeClr val="bg2">
                    <a:lumMod val="50000"/>
                  </a:schemeClr>
                </a:solidFill>
              </a:rPr>
              <a:t>REGELING IN HET HUIDIGE STRAFWETBOEK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813AAC1B-82D3-739B-F0C3-28001E8626A1}"/>
              </a:ext>
            </a:extLst>
          </p:cNvPr>
          <p:cNvCxnSpPr/>
          <p:nvPr/>
        </p:nvCxnSpPr>
        <p:spPr>
          <a:xfrm>
            <a:off x="587141" y="1174282"/>
            <a:ext cx="11604859" cy="0"/>
          </a:xfrm>
          <a:prstGeom prst="line">
            <a:avLst/>
          </a:prstGeom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aphicFrame>
        <p:nvGraphicFramePr>
          <p:cNvPr id="5" name="Table 6">
            <a:extLst>
              <a:ext uri="{FF2B5EF4-FFF2-40B4-BE49-F238E27FC236}">
                <a16:creationId xmlns:a16="http://schemas.microsoft.com/office/drawing/2014/main" id="{E92E8661-4386-32AF-32BE-601485E6092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13134114"/>
              </p:ext>
            </p:extLst>
          </p:nvPr>
        </p:nvGraphicFramePr>
        <p:xfrm>
          <a:off x="1392374" y="1387120"/>
          <a:ext cx="9994392" cy="5148762"/>
        </p:xfrm>
        <a:graphic>
          <a:graphicData uri="http://schemas.openxmlformats.org/drawingml/2006/table">
            <a:tbl>
              <a:tblPr firstRow="1" bandRow="1">
                <a:tableStyleId>{17292A2E-F333-43FB-9621-5CBBE7FDCDCB}</a:tableStyleId>
              </a:tblPr>
              <a:tblGrid>
                <a:gridCol w="1694575">
                  <a:extLst>
                    <a:ext uri="{9D8B030D-6E8A-4147-A177-3AD203B41FA5}">
                      <a16:colId xmlns:a16="http://schemas.microsoft.com/office/drawing/2014/main" val="458228167"/>
                    </a:ext>
                  </a:extLst>
                </a:gridCol>
                <a:gridCol w="3722770">
                  <a:extLst>
                    <a:ext uri="{9D8B030D-6E8A-4147-A177-3AD203B41FA5}">
                      <a16:colId xmlns:a16="http://schemas.microsoft.com/office/drawing/2014/main" val="1595593447"/>
                    </a:ext>
                  </a:extLst>
                </a:gridCol>
                <a:gridCol w="4577047">
                  <a:extLst>
                    <a:ext uri="{9D8B030D-6E8A-4147-A177-3AD203B41FA5}">
                      <a16:colId xmlns:a16="http://schemas.microsoft.com/office/drawing/2014/main" val="745481083"/>
                    </a:ext>
                  </a:extLst>
                </a:gridCol>
              </a:tblGrid>
              <a:tr h="309312">
                <a:tc>
                  <a:txBody>
                    <a:bodyPr/>
                    <a:lstStyle/>
                    <a:p>
                      <a:endParaRPr lang="en-BE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err="1"/>
                        <a:t>Mededaderschap</a:t>
                      </a:r>
                      <a:r>
                        <a:rPr lang="en-US" sz="1400" dirty="0"/>
                        <a:t>  (art. 66 </a:t>
                      </a:r>
                      <a:r>
                        <a:rPr lang="en-US" sz="1400" dirty="0" err="1"/>
                        <a:t>Sw</a:t>
                      </a:r>
                      <a:r>
                        <a:rPr lang="en-US" sz="1400" dirty="0"/>
                        <a:t>)</a:t>
                      </a:r>
                      <a:endParaRPr lang="en-BE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err="1"/>
                        <a:t>Medeplichtigheid</a:t>
                      </a:r>
                      <a:r>
                        <a:rPr lang="en-US" sz="1400" dirty="0"/>
                        <a:t> (art. 67 </a:t>
                      </a:r>
                      <a:r>
                        <a:rPr lang="en-US" sz="1400" dirty="0" err="1"/>
                        <a:t>Sw</a:t>
                      </a:r>
                      <a:r>
                        <a:rPr lang="en-US" sz="1400" dirty="0"/>
                        <a:t>)</a:t>
                      </a:r>
                      <a:endParaRPr lang="en-BE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40641409"/>
                  </a:ext>
                </a:extLst>
              </a:tr>
              <a:tr h="902160">
                <a:tc>
                  <a:txBody>
                    <a:bodyPr/>
                    <a:lstStyle/>
                    <a:p>
                      <a:endParaRPr lang="en-US" sz="1400" dirty="0"/>
                    </a:p>
                    <a:p>
                      <a:r>
                        <a:rPr lang="en-US" sz="1400" b="1" dirty="0" err="1"/>
                        <a:t>Materieel</a:t>
                      </a:r>
                      <a:r>
                        <a:rPr lang="en-US" sz="1400" b="1" dirty="0"/>
                        <a:t> element</a:t>
                      </a:r>
                      <a:endParaRPr lang="en-BE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  <a:p>
                      <a:r>
                        <a:rPr lang="en-US" sz="1400" dirty="0"/>
                        <a:t>- </a:t>
                      </a:r>
                      <a:r>
                        <a:rPr lang="en-US" sz="1400" dirty="0" err="1"/>
                        <a:t>Rechtstreekse</a:t>
                      </a:r>
                      <a:r>
                        <a:rPr lang="en-US" sz="1400" dirty="0"/>
                        <a:t> </a:t>
                      </a:r>
                      <a:r>
                        <a:rPr lang="en-US" sz="1400" dirty="0" err="1"/>
                        <a:t>medewerking</a:t>
                      </a:r>
                      <a:r>
                        <a:rPr lang="en-US" sz="1400" dirty="0"/>
                        <a:t> </a:t>
                      </a:r>
                      <a:r>
                        <a:rPr lang="en-US" sz="1400" dirty="0" err="1"/>
                        <a:t>aan</a:t>
                      </a:r>
                      <a:r>
                        <a:rPr lang="en-US" sz="1400" dirty="0"/>
                        <a:t> </a:t>
                      </a:r>
                      <a:r>
                        <a:rPr lang="en-US" sz="1400" dirty="0" err="1"/>
                        <a:t>uitvoering</a:t>
                      </a:r>
                      <a:endParaRPr lang="en-US" sz="1400" dirty="0"/>
                    </a:p>
                    <a:p>
                      <a:r>
                        <a:rPr lang="en-US" sz="1400" dirty="0"/>
                        <a:t>- </a:t>
                      </a:r>
                      <a:r>
                        <a:rPr lang="en-US" sz="1400" dirty="0" err="1"/>
                        <a:t>Noodzakelijke</a:t>
                      </a:r>
                      <a:r>
                        <a:rPr lang="en-US" sz="1400" dirty="0"/>
                        <a:t> </a:t>
                      </a:r>
                      <a:r>
                        <a:rPr lang="en-US" sz="1400" dirty="0" err="1"/>
                        <a:t>hulp</a:t>
                      </a:r>
                      <a:r>
                        <a:rPr lang="en-US" sz="1400" dirty="0"/>
                        <a:t> </a:t>
                      </a:r>
                      <a:endParaRPr lang="en-BE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  <a:p>
                      <a:r>
                        <a:rPr lang="en-US" sz="1400" dirty="0"/>
                        <a:t>- </a:t>
                      </a:r>
                      <a:r>
                        <a:rPr lang="en-US" sz="1400" dirty="0" err="1"/>
                        <a:t>Nuttige</a:t>
                      </a:r>
                      <a:r>
                        <a:rPr lang="en-US" sz="1400" dirty="0"/>
                        <a:t> </a:t>
                      </a:r>
                      <a:r>
                        <a:rPr lang="en-US" sz="1400" dirty="0" err="1"/>
                        <a:t>medehulp</a:t>
                      </a:r>
                      <a:r>
                        <a:rPr lang="en-US" sz="1400" dirty="0"/>
                        <a:t> </a:t>
                      </a:r>
                    </a:p>
                    <a:p>
                      <a:r>
                        <a:rPr lang="en-US" sz="1400" dirty="0"/>
                        <a:t>- </a:t>
                      </a:r>
                      <a:r>
                        <a:rPr lang="en-US" sz="1400" dirty="0" err="1"/>
                        <a:t>Onderrichtingen</a:t>
                      </a:r>
                      <a:r>
                        <a:rPr lang="en-US" sz="1400" dirty="0"/>
                        <a:t> </a:t>
                      </a:r>
                      <a:endParaRPr lang="en-BE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50540588"/>
                  </a:ext>
                </a:extLst>
              </a:tr>
              <a:tr h="1726992">
                <a:tc>
                  <a:txBody>
                    <a:bodyPr/>
                    <a:lstStyle/>
                    <a:p>
                      <a:endParaRPr lang="en-US" sz="1400" dirty="0"/>
                    </a:p>
                    <a:p>
                      <a:endParaRPr lang="en-US" sz="1400" dirty="0"/>
                    </a:p>
                    <a:p>
                      <a:endParaRPr lang="en-US" sz="1400" dirty="0"/>
                    </a:p>
                    <a:p>
                      <a:r>
                        <a:rPr lang="en-US" sz="1400" b="1" dirty="0" err="1"/>
                        <a:t>Moreel</a:t>
                      </a:r>
                      <a:r>
                        <a:rPr lang="en-US" sz="1400" b="1" dirty="0"/>
                        <a:t> element</a:t>
                      </a:r>
                      <a:endParaRPr lang="en-BE" sz="1400" b="1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l"/>
                      <a:endParaRPr lang="en-US" sz="1400" dirty="0"/>
                    </a:p>
                    <a:p>
                      <a:pPr algn="l"/>
                      <a:endParaRPr lang="en-US" sz="1400" dirty="0"/>
                    </a:p>
                    <a:p>
                      <a:pPr algn="l"/>
                      <a:r>
                        <a:rPr lang="en-US" sz="1400" dirty="0"/>
                        <a:t>- </a:t>
                      </a:r>
                      <a:r>
                        <a:rPr lang="en-US" sz="1400" dirty="0" err="1"/>
                        <a:t>Deelnemingsopzet</a:t>
                      </a:r>
                      <a:r>
                        <a:rPr lang="en-US" sz="1400" dirty="0"/>
                        <a:t>: </a:t>
                      </a:r>
                      <a:r>
                        <a:rPr lang="en-US" sz="1400" dirty="0" err="1"/>
                        <a:t>wetens</a:t>
                      </a:r>
                      <a:r>
                        <a:rPr lang="en-US" sz="1400" dirty="0"/>
                        <a:t> </a:t>
                      </a:r>
                      <a:r>
                        <a:rPr lang="en-US" sz="1400" dirty="0" err="1"/>
                        <a:t>en</a:t>
                      </a:r>
                      <a:r>
                        <a:rPr lang="en-US" sz="1400" dirty="0"/>
                        <a:t> </a:t>
                      </a:r>
                      <a:r>
                        <a:rPr lang="en-US" sz="1400" dirty="0" err="1"/>
                        <a:t>willens</a:t>
                      </a:r>
                      <a:r>
                        <a:rPr lang="en-US" sz="1400" dirty="0"/>
                        <a:t> </a:t>
                      </a:r>
                      <a:r>
                        <a:rPr lang="en-US" sz="1400" dirty="0" err="1"/>
                        <a:t>medewerking</a:t>
                      </a:r>
                      <a:r>
                        <a:rPr lang="en-US" sz="1400" dirty="0"/>
                        <a:t> </a:t>
                      </a:r>
                      <a:r>
                        <a:rPr lang="en-US" sz="1400" dirty="0" err="1"/>
                        <a:t>verlenen</a:t>
                      </a:r>
                      <a:r>
                        <a:rPr lang="en-US" sz="1400" dirty="0"/>
                        <a:t> </a:t>
                      </a:r>
                      <a:r>
                        <a:rPr lang="en-US" sz="1400" dirty="0" err="1"/>
                        <a:t>aan</a:t>
                      </a:r>
                      <a:r>
                        <a:rPr lang="en-US" sz="1400" dirty="0"/>
                        <a:t> het </a:t>
                      </a:r>
                      <a:r>
                        <a:rPr lang="en-US" sz="1400" dirty="0" err="1"/>
                        <a:t>plegen</a:t>
                      </a:r>
                      <a:r>
                        <a:rPr lang="en-US" sz="1400" dirty="0"/>
                        <a:t> van </a:t>
                      </a:r>
                      <a:r>
                        <a:rPr lang="en-US" sz="1400" dirty="0" err="1"/>
                        <a:t>een</a:t>
                      </a:r>
                      <a:r>
                        <a:rPr lang="en-US" sz="1400" dirty="0"/>
                        <a:t> </a:t>
                      </a:r>
                      <a:r>
                        <a:rPr lang="en-US" sz="1400" dirty="0" err="1"/>
                        <a:t>misdrijf</a:t>
                      </a:r>
                      <a:endParaRPr lang="en-US" sz="1400" dirty="0"/>
                    </a:p>
                    <a:p>
                      <a:pPr algn="l"/>
                      <a:endParaRPr lang="en-US" sz="1400" dirty="0"/>
                    </a:p>
                    <a:p>
                      <a:pPr marL="0" indent="0" algn="l">
                        <a:buFontTx/>
                        <a:buNone/>
                      </a:pPr>
                      <a:r>
                        <a:rPr lang="en-US" sz="1400" dirty="0"/>
                        <a:t>- </a:t>
                      </a:r>
                      <a:r>
                        <a:rPr lang="en-US" sz="1400" dirty="0" err="1"/>
                        <a:t>Moreel</a:t>
                      </a:r>
                      <a:r>
                        <a:rPr lang="en-US" sz="1400" dirty="0"/>
                        <a:t> element van </a:t>
                      </a:r>
                      <a:r>
                        <a:rPr lang="en-US" sz="1400" dirty="0" err="1"/>
                        <a:t>hoofdmisdrijf</a:t>
                      </a:r>
                      <a:r>
                        <a:rPr lang="en-US" sz="1400" dirty="0"/>
                        <a:t> (</a:t>
                      </a:r>
                      <a:r>
                        <a:rPr lang="en-US" sz="1400" dirty="0" err="1"/>
                        <a:t>bv</a:t>
                      </a:r>
                      <a:r>
                        <a:rPr lang="en-US" sz="1400" dirty="0"/>
                        <a:t>. </a:t>
                      </a:r>
                      <a:r>
                        <a:rPr lang="en-US" sz="1400" dirty="0" err="1"/>
                        <a:t>bijzonder</a:t>
                      </a:r>
                      <a:r>
                        <a:rPr lang="en-US" sz="1400" dirty="0"/>
                        <a:t> </a:t>
                      </a:r>
                      <a:r>
                        <a:rPr lang="en-US" sz="1400" dirty="0" err="1"/>
                        <a:t>opzet</a:t>
                      </a:r>
                      <a:r>
                        <a:rPr lang="en-US" sz="1400" dirty="0"/>
                        <a:t>) is </a:t>
                      </a:r>
                      <a:r>
                        <a:rPr lang="en-US" sz="1400" dirty="0" err="1"/>
                        <a:t>niet</a:t>
                      </a:r>
                      <a:r>
                        <a:rPr lang="en-US" sz="1400" dirty="0"/>
                        <a:t> </a:t>
                      </a:r>
                      <a:r>
                        <a:rPr lang="en-US" sz="1400" dirty="0" err="1"/>
                        <a:t>vereist</a:t>
                      </a:r>
                      <a:r>
                        <a:rPr lang="en-US" sz="1400" dirty="0"/>
                        <a:t> </a:t>
                      </a:r>
                      <a:r>
                        <a:rPr lang="en-US" sz="1400" dirty="0" err="1"/>
                        <a:t>voor</a:t>
                      </a:r>
                      <a:r>
                        <a:rPr lang="en-US" sz="1400" dirty="0"/>
                        <a:t> </a:t>
                      </a:r>
                      <a:r>
                        <a:rPr lang="en-US" sz="1400" dirty="0" err="1"/>
                        <a:t>deelnemer</a:t>
                      </a:r>
                      <a:endParaRPr lang="en-US" sz="1400" dirty="0"/>
                    </a:p>
                    <a:p>
                      <a:pPr marL="285750" indent="-285750" algn="l">
                        <a:buFontTx/>
                        <a:buChar char="-"/>
                      </a:pPr>
                      <a:endParaRPr lang="en-US" sz="1400" dirty="0"/>
                    </a:p>
                    <a:p>
                      <a:pPr marL="0" indent="0" algn="l">
                        <a:buFontTx/>
                        <a:buNone/>
                      </a:pPr>
                      <a:r>
                        <a:rPr lang="en-US" sz="1400" dirty="0"/>
                        <a:t>- </a:t>
                      </a:r>
                      <a:r>
                        <a:rPr lang="en-US" sz="1400" dirty="0" err="1"/>
                        <a:t>Eventueel</a:t>
                      </a:r>
                      <a:r>
                        <a:rPr lang="en-US" sz="1400" dirty="0"/>
                        <a:t> </a:t>
                      </a:r>
                      <a:r>
                        <a:rPr lang="en-US" sz="1400" dirty="0" err="1"/>
                        <a:t>deelnemingsopzet</a:t>
                      </a:r>
                      <a:r>
                        <a:rPr lang="en-US" sz="1400" dirty="0"/>
                        <a:t> </a:t>
                      </a:r>
                      <a:r>
                        <a:rPr lang="en-US" sz="1400" dirty="0" err="1"/>
                        <a:t>kan</a:t>
                      </a:r>
                      <a:r>
                        <a:rPr lang="en-US" sz="1400" dirty="0"/>
                        <a:t>: </a:t>
                      </a:r>
                      <a:r>
                        <a:rPr lang="en-US" sz="1400" dirty="0" err="1"/>
                        <a:t>mogelijkheid</a:t>
                      </a:r>
                      <a:r>
                        <a:rPr lang="en-US" sz="1400" dirty="0"/>
                        <a:t> van </a:t>
                      </a:r>
                      <a:r>
                        <a:rPr lang="en-US" sz="1400" dirty="0" err="1"/>
                        <a:t>bijdragen</a:t>
                      </a:r>
                      <a:r>
                        <a:rPr lang="en-US" sz="1400" dirty="0"/>
                        <a:t> </a:t>
                      </a:r>
                      <a:r>
                        <a:rPr lang="en-US" sz="1400" dirty="0" err="1"/>
                        <a:t>aan</a:t>
                      </a:r>
                      <a:r>
                        <a:rPr lang="en-US" sz="1400" dirty="0"/>
                        <a:t> </a:t>
                      </a:r>
                      <a:r>
                        <a:rPr lang="en-US" sz="1400" dirty="0" err="1"/>
                        <a:t>een</a:t>
                      </a:r>
                      <a:r>
                        <a:rPr lang="en-US" sz="1400" dirty="0"/>
                        <a:t> </a:t>
                      </a:r>
                      <a:r>
                        <a:rPr lang="en-US" sz="1400" dirty="0" err="1"/>
                        <a:t>misdrijf</a:t>
                      </a:r>
                      <a:r>
                        <a:rPr lang="en-US" sz="1400" dirty="0"/>
                        <a:t> ‘</a:t>
                      </a:r>
                      <a:r>
                        <a:rPr lang="en-US" sz="1400" i="0" dirty="0"/>
                        <a:t>er op de </a:t>
                      </a:r>
                      <a:r>
                        <a:rPr lang="en-US" sz="1400" i="0" dirty="0" err="1"/>
                        <a:t>koop</a:t>
                      </a:r>
                      <a:r>
                        <a:rPr lang="en-US" sz="1400" i="0" dirty="0"/>
                        <a:t> toe </a:t>
                      </a:r>
                      <a:r>
                        <a:rPr lang="en-US" sz="1400" i="0" dirty="0" err="1"/>
                        <a:t>bij</a:t>
                      </a:r>
                      <a:r>
                        <a:rPr lang="en-US" sz="1400" i="0" dirty="0"/>
                        <a:t> </a:t>
                      </a:r>
                      <a:r>
                        <a:rPr lang="en-US" sz="1400" i="0" dirty="0" err="1"/>
                        <a:t>nemen</a:t>
                      </a:r>
                      <a:r>
                        <a:rPr lang="en-US" sz="1400" i="0" dirty="0"/>
                        <a:t>’</a:t>
                      </a:r>
                    </a:p>
                    <a:p>
                      <a:pPr marL="371475" lvl="4" indent="0" algn="just">
                        <a:spcBef>
                          <a:spcPts val="300"/>
                        </a:spcBef>
                        <a:buNone/>
                        <a:defRPr/>
                      </a:pPr>
                      <a:endParaRPr lang="nl-NL" sz="1400" b="0" dirty="0">
                        <a:solidFill>
                          <a:prstClr val="black"/>
                        </a:solidFill>
                        <a:sym typeface="Wingdings" panose="05000000000000000000" pitchFamily="2" charset="2"/>
                      </a:endParaRPr>
                    </a:p>
                    <a:p>
                      <a:pPr algn="l"/>
                      <a:endParaRPr lang="en-US" sz="1400" dirty="0"/>
                    </a:p>
                    <a:p>
                      <a:pPr algn="ctr"/>
                      <a:endParaRPr lang="en-BE" sz="14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BE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37552755"/>
                  </a:ext>
                </a:extLst>
              </a:tr>
              <a:tr h="1674150">
                <a:tc>
                  <a:txBody>
                    <a:bodyPr/>
                    <a:lstStyle/>
                    <a:p>
                      <a:endParaRPr lang="en-US" sz="1400" b="1" dirty="0"/>
                    </a:p>
                    <a:p>
                      <a:endParaRPr lang="en-US" sz="1400" b="1" dirty="0"/>
                    </a:p>
                    <a:p>
                      <a:endParaRPr lang="en-US" sz="1400" b="1" dirty="0"/>
                    </a:p>
                    <a:p>
                      <a:r>
                        <a:rPr lang="en-US" sz="1400" b="1" dirty="0" err="1"/>
                        <a:t>Bestraffing</a:t>
                      </a:r>
                      <a:endParaRPr lang="en-BE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  <a:p>
                      <a:endParaRPr lang="en-US" sz="1400" dirty="0"/>
                    </a:p>
                    <a:p>
                      <a:endParaRPr lang="en-US" sz="1400" dirty="0"/>
                    </a:p>
                    <a:p>
                      <a:r>
                        <a:rPr lang="en-US" sz="1400" dirty="0"/>
                        <a:t>- </a:t>
                      </a:r>
                      <a:r>
                        <a:rPr lang="en-US" sz="1400" dirty="0" err="1"/>
                        <a:t>Gestraft</a:t>
                      </a:r>
                      <a:r>
                        <a:rPr lang="en-US" sz="1400" dirty="0"/>
                        <a:t> </a:t>
                      </a:r>
                      <a:r>
                        <a:rPr lang="en-US" sz="1400" dirty="0" err="1"/>
                        <a:t>zoals</a:t>
                      </a:r>
                      <a:r>
                        <a:rPr lang="en-US" sz="1400" dirty="0"/>
                        <a:t> de </a:t>
                      </a:r>
                      <a:r>
                        <a:rPr lang="en-US" sz="1400" dirty="0" err="1"/>
                        <a:t>dader</a:t>
                      </a:r>
                      <a:r>
                        <a:rPr lang="en-US" sz="1400" dirty="0"/>
                        <a:t> van het </a:t>
                      </a:r>
                      <a:r>
                        <a:rPr lang="en-US" sz="1400" dirty="0" err="1"/>
                        <a:t>hoofdmisdrijf</a:t>
                      </a:r>
                      <a:endParaRPr lang="en-BE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  <a:p>
                      <a:r>
                        <a:rPr lang="en-US" sz="1400" dirty="0"/>
                        <a:t>- </a:t>
                      </a:r>
                      <a:r>
                        <a:rPr lang="en-US" sz="1400" dirty="0" err="1"/>
                        <a:t>I.g.v</a:t>
                      </a:r>
                      <a:r>
                        <a:rPr lang="en-US" sz="1400" dirty="0"/>
                        <a:t>. </a:t>
                      </a:r>
                      <a:r>
                        <a:rPr lang="en-US" sz="1400" dirty="0" err="1"/>
                        <a:t>misdaad</a:t>
                      </a:r>
                      <a:r>
                        <a:rPr lang="en-US" sz="1400" dirty="0"/>
                        <a:t>: </a:t>
                      </a:r>
                      <a:r>
                        <a:rPr lang="en-US" sz="1400" dirty="0" err="1"/>
                        <a:t>gestraft</a:t>
                      </a:r>
                      <a:r>
                        <a:rPr lang="en-US" sz="1400" dirty="0"/>
                        <a:t> met de </a:t>
                      </a:r>
                      <a:r>
                        <a:rPr lang="en-US" sz="1400" dirty="0" err="1"/>
                        <a:t>straf</a:t>
                      </a:r>
                      <a:r>
                        <a:rPr lang="en-US" sz="1400" dirty="0"/>
                        <a:t> die </a:t>
                      </a:r>
                      <a:r>
                        <a:rPr lang="en-US" sz="1400" dirty="0" err="1"/>
                        <a:t>onmiddellijk</a:t>
                      </a:r>
                      <a:r>
                        <a:rPr lang="en-US" sz="1400" dirty="0"/>
                        <a:t> lager is dan die van de </a:t>
                      </a:r>
                      <a:r>
                        <a:rPr lang="en-US" sz="1400" dirty="0" err="1"/>
                        <a:t>dader</a:t>
                      </a:r>
                      <a:r>
                        <a:rPr lang="en-US" sz="1400" dirty="0"/>
                        <a:t> (art. 69, lid 1 jo. art. 80 </a:t>
                      </a:r>
                      <a:r>
                        <a:rPr lang="en-US" sz="1400" dirty="0" err="1"/>
                        <a:t>en</a:t>
                      </a:r>
                      <a:r>
                        <a:rPr lang="en-US" sz="1400" dirty="0"/>
                        <a:t> 81 Sw.)</a:t>
                      </a:r>
                    </a:p>
                    <a:p>
                      <a:endParaRPr lang="en-US" sz="1400" dirty="0"/>
                    </a:p>
                    <a:p>
                      <a:r>
                        <a:rPr lang="en-US" sz="1400" dirty="0">
                          <a:solidFill>
                            <a:schemeClr val="accent3"/>
                          </a:solidFill>
                        </a:rPr>
                        <a:t>- </a:t>
                      </a:r>
                      <a:r>
                        <a:rPr lang="en-US" sz="1400" dirty="0" err="1">
                          <a:solidFill>
                            <a:schemeClr val="accent3"/>
                          </a:solidFill>
                        </a:rPr>
                        <a:t>I.g.v</a:t>
                      </a:r>
                      <a:r>
                        <a:rPr lang="en-US" sz="1400" dirty="0">
                          <a:solidFill>
                            <a:schemeClr val="accent3"/>
                          </a:solidFill>
                        </a:rPr>
                        <a:t>. </a:t>
                      </a:r>
                      <a:r>
                        <a:rPr lang="en-US" sz="1400" dirty="0" err="1">
                          <a:solidFill>
                            <a:schemeClr val="accent3"/>
                          </a:solidFill>
                        </a:rPr>
                        <a:t>wanbedrijf</a:t>
                      </a:r>
                      <a:r>
                        <a:rPr lang="en-US" sz="1400" dirty="0">
                          <a:solidFill>
                            <a:schemeClr val="accent3"/>
                          </a:solidFill>
                        </a:rPr>
                        <a:t>: </a:t>
                      </a:r>
                      <a:r>
                        <a:rPr lang="en-US" sz="1400" dirty="0" err="1">
                          <a:solidFill>
                            <a:schemeClr val="accent3"/>
                          </a:solidFill>
                        </a:rPr>
                        <a:t>gestraft</a:t>
                      </a:r>
                      <a:r>
                        <a:rPr lang="en-US" sz="1400" dirty="0">
                          <a:solidFill>
                            <a:schemeClr val="accent3"/>
                          </a:solidFill>
                        </a:rPr>
                        <a:t> met </a:t>
                      </a:r>
                      <a:r>
                        <a:rPr lang="en-US" sz="1400" dirty="0" err="1">
                          <a:solidFill>
                            <a:schemeClr val="accent3"/>
                          </a:solidFill>
                        </a:rPr>
                        <a:t>straf</a:t>
                      </a:r>
                      <a:r>
                        <a:rPr lang="en-US" sz="1400" dirty="0">
                          <a:solidFill>
                            <a:schemeClr val="accent3"/>
                          </a:solidFill>
                        </a:rPr>
                        <a:t> die </a:t>
                      </a:r>
                      <a:r>
                        <a:rPr lang="en-US" sz="1400" dirty="0" err="1">
                          <a:solidFill>
                            <a:schemeClr val="accent3"/>
                          </a:solidFill>
                        </a:rPr>
                        <a:t>niet</a:t>
                      </a:r>
                      <a:r>
                        <a:rPr lang="en-US" sz="1400" dirty="0">
                          <a:solidFill>
                            <a:schemeClr val="accent3"/>
                          </a:solidFill>
                        </a:rPr>
                        <a:t> </a:t>
                      </a:r>
                      <a:r>
                        <a:rPr lang="en-US" sz="1400" dirty="0" err="1">
                          <a:solidFill>
                            <a:schemeClr val="accent3"/>
                          </a:solidFill>
                        </a:rPr>
                        <a:t>hoger</a:t>
                      </a:r>
                      <a:r>
                        <a:rPr lang="en-US" sz="1400" dirty="0">
                          <a:solidFill>
                            <a:schemeClr val="accent3"/>
                          </a:solidFill>
                        </a:rPr>
                        <a:t> is dan 2/3de van de </a:t>
                      </a:r>
                      <a:r>
                        <a:rPr lang="en-US" sz="1400" dirty="0" err="1">
                          <a:solidFill>
                            <a:schemeClr val="accent3"/>
                          </a:solidFill>
                        </a:rPr>
                        <a:t>straf</a:t>
                      </a:r>
                      <a:r>
                        <a:rPr lang="en-US" sz="1400" dirty="0">
                          <a:solidFill>
                            <a:schemeClr val="accent3"/>
                          </a:solidFill>
                        </a:rPr>
                        <a:t> van de </a:t>
                      </a:r>
                      <a:r>
                        <a:rPr lang="en-US" sz="1400" dirty="0" err="1">
                          <a:solidFill>
                            <a:schemeClr val="accent3"/>
                          </a:solidFill>
                        </a:rPr>
                        <a:t>dader</a:t>
                      </a:r>
                      <a:r>
                        <a:rPr lang="en-US" sz="1400" dirty="0">
                          <a:solidFill>
                            <a:schemeClr val="accent3"/>
                          </a:solidFill>
                        </a:rPr>
                        <a:t> (art. 69, lid 3 Sw.)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29093131"/>
                  </a:ext>
                </a:extLst>
              </a:tr>
            </a:tbl>
          </a:graphicData>
        </a:graphic>
      </p:graphicFrame>
      <p:sp>
        <p:nvSpPr>
          <p:cNvPr id="6" name="Copyright">
            <a:extLst>
              <a:ext uri="{FF2B5EF4-FFF2-40B4-BE49-F238E27FC236}">
                <a16:creationId xmlns:a16="http://schemas.microsoft.com/office/drawing/2014/main" id="{01B31405-AAD8-31CF-8E40-723DE531AEE2}"/>
              </a:ext>
            </a:extLst>
          </p:cNvPr>
          <p:cNvSpPr txBox="1"/>
          <p:nvPr/>
        </p:nvSpPr>
        <p:spPr>
          <a:xfrm>
            <a:off x="501649" y="6530985"/>
            <a:ext cx="5355168" cy="1384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Tx/>
              <a:buSzPct val="100000"/>
              <a:buFont typeface="Arial"/>
              <a:buNone/>
              <a:tabLst/>
              <a:defRPr/>
            </a:pPr>
            <a:r>
              <a:rPr kumimoji="0" lang="en-GB" sz="9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© 2024 Deloitte  Legal</a:t>
            </a: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92AF8FA3-613F-761D-7B14-D19BC42AB86C}"/>
              </a:ext>
            </a:extLst>
          </p:cNvPr>
          <p:cNvCxnSpPr>
            <a:cxnSpLocks/>
          </p:cNvCxnSpPr>
          <p:nvPr/>
        </p:nvCxnSpPr>
        <p:spPr>
          <a:xfrm>
            <a:off x="3091994" y="1387120"/>
            <a:ext cx="0" cy="4871664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8B858505-5931-5555-CD8C-1A7D8D08B077}"/>
              </a:ext>
            </a:extLst>
          </p:cNvPr>
          <p:cNvCxnSpPr>
            <a:cxnSpLocks/>
          </p:cNvCxnSpPr>
          <p:nvPr/>
        </p:nvCxnSpPr>
        <p:spPr>
          <a:xfrm>
            <a:off x="6751163" y="1387120"/>
            <a:ext cx="0" cy="1214678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CD223F24-C680-129A-6C64-DC1F0BB710F9}"/>
              </a:ext>
            </a:extLst>
          </p:cNvPr>
          <p:cNvCxnSpPr>
            <a:cxnSpLocks/>
          </p:cNvCxnSpPr>
          <p:nvPr/>
        </p:nvCxnSpPr>
        <p:spPr>
          <a:xfrm>
            <a:off x="6751163" y="4328474"/>
            <a:ext cx="0" cy="193031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28127385"/>
      </p:ext>
    </p:extLst>
  </p:cSld>
  <p:clrMapOvr>
    <a:masterClrMapping/>
  </p:clrMapOvr>
  <p:transition>
    <p:fade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Shape, circle&#10;&#10;Description automatically generated">
            <a:extLst>
              <a:ext uri="{FF2B5EF4-FFF2-40B4-BE49-F238E27FC236}">
                <a16:creationId xmlns:a16="http://schemas.microsoft.com/office/drawing/2014/main" id="{27DA2EA2-746A-68CD-254C-409A9712B7DA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11200"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612556" cy="6849735"/>
          </a:xfrm>
          <a:prstGeom prst="rect">
            <a:avLst/>
          </a:prstGeom>
          <a:noFill/>
        </p:spPr>
      </p:pic>
      <p:sp>
        <p:nvSpPr>
          <p:cNvPr id="10" name="Title 3">
            <a:extLst>
              <a:ext uri="{FF2B5EF4-FFF2-40B4-BE49-F238E27FC236}">
                <a16:creationId xmlns:a16="http://schemas.microsoft.com/office/drawing/2014/main" id="{6AAA4182-2C43-4DB4-0427-60C1C5A4B517}"/>
              </a:ext>
            </a:extLst>
          </p:cNvPr>
          <p:cNvSpPr txBox="1">
            <a:spLocks/>
          </p:cNvSpPr>
          <p:nvPr/>
        </p:nvSpPr>
        <p:spPr bwMode="gray">
          <a:xfrm>
            <a:off x="1241659" y="134755"/>
            <a:ext cx="10703293" cy="64062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100" kern="1200">
                <a:solidFill>
                  <a:schemeClr val="tx1"/>
                </a:solidFill>
                <a:latin typeface="+mn-lt"/>
                <a:ea typeface="+mj-ea"/>
                <a:cs typeface="Calibri Light" panose="020F030202020403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000" dirty="0"/>
              <a:t>DE STRAFBARE DEELNEMING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j-ea"/>
              <a:cs typeface="Calibri" panose="020F0502020204030204" pitchFamily="34" charset="0"/>
            </a:endParaRPr>
          </a:p>
        </p:txBody>
      </p:sp>
      <p:sp>
        <p:nvSpPr>
          <p:cNvPr id="11" name="Text Placeholder 12">
            <a:extLst>
              <a:ext uri="{FF2B5EF4-FFF2-40B4-BE49-F238E27FC236}">
                <a16:creationId xmlns:a16="http://schemas.microsoft.com/office/drawing/2014/main" id="{764DAEB1-BE35-7207-D626-14FDC6B47910}"/>
              </a:ext>
            </a:extLst>
          </p:cNvPr>
          <p:cNvSpPr txBox="1">
            <a:spLocks/>
          </p:cNvSpPr>
          <p:nvPr/>
        </p:nvSpPr>
        <p:spPr>
          <a:xfrm>
            <a:off x="1174281" y="476250"/>
            <a:ext cx="10241280" cy="365358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spcBef>
                <a:spcPts val="0"/>
              </a:spcBef>
              <a:spcAft>
                <a:spcPts val="1000"/>
              </a:spcAft>
              <a:buSzPct val="100000"/>
              <a:buFontTx/>
              <a:buNone/>
              <a:defRPr sz="1300" b="0" kern="1200">
                <a:solidFill>
                  <a:schemeClr val="tx1"/>
                </a:solidFill>
                <a:latin typeface="+mn-lt"/>
                <a:ea typeface="+mn-ea"/>
                <a:cs typeface="Calibri Light" panose="020F0302020204030204" pitchFamily="34" charset="0"/>
              </a:defRPr>
            </a:lvl1pPr>
            <a:lvl2pPr marL="139700" indent="-139700" algn="l" defTabSz="914400" rtl="0" eaLnBrk="1" latinLnBrk="0" hangingPunct="1">
              <a:spcBef>
                <a:spcPts val="0"/>
              </a:spcBef>
              <a:spcAft>
                <a:spcPts val="1000"/>
              </a:spcAft>
              <a:buClrTx/>
              <a:buSzPct val="100000"/>
              <a:buFont typeface="Arial" panose="020B0604020202020204" pitchFamily="34" charset="0"/>
              <a:buChar char="•"/>
              <a:defRPr lang="en-US" sz="1300" b="1" kern="1200" dirty="0" smtClean="0">
                <a:solidFill>
                  <a:schemeClr val="tx1"/>
                </a:solidFill>
                <a:latin typeface="+mj-lt"/>
                <a:ea typeface="+mn-ea"/>
                <a:cs typeface="Calibri Light" panose="020F0302020204030204" pitchFamily="34" charset="0"/>
              </a:defRPr>
            </a:lvl2pPr>
            <a:lvl3pPr marL="304800" indent="-139700" algn="l" defTabSz="914400" rtl="0" eaLnBrk="1" latinLnBrk="0" hangingPunct="1">
              <a:spcBef>
                <a:spcPts val="0"/>
              </a:spcBef>
              <a:spcAft>
                <a:spcPts val="1000"/>
              </a:spcAft>
              <a:buClrTx/>
              <a:buSzPct val="100000"/>
              <a:buFont typeface="Arial" panose="020B0604020202020204" pitchFamily="34" charset="0"/>
              <a:buChar char="−"/>
              <a:defRPr lang="en-US" sz="1300" kern="1200" dirty="0" smtClean="0">
                <a:solidFill>
                  <a:schemeClr val="tx1"/>
                </a:solidFill>
                <a:latin typeface="+mn-lt"/>
                <a:ea typeface="+mn-ea"/>
                <a:cs typeface="Calibri Light" panose="020F0302020204030204" pitchFamily="34" charset="0"/>
              </a:defRPr>
            </a:lvl3pPr>
            <a:lvl4pPr marL="469900" indent="-139700" algn="l" defTabSz="914400" rtl="0" eaLnBrk="1" latinLnBrk="0" hangingPunct="1">
              <a:spcBef>
                <a:spcPts val="0"/>
              </a:spcBef>
              <a:spcAft>
                <a:spcPts val="1000"/>
              </a:spcAft>
              <a:buClrTx/>
              <a:buSzPct val="100000"/>
              <a:buFont typeface="Arial" panose="020B0604020202020204" pitchFamily="34" charset="0"/>
              <a:buChar char="◦"/>
              <a:defRPr lang="en-US" sz="1300" kern="1200" baseline="0" dirty="0" smtClean="0">
                <a:solidFill>
                  <a:schemeClr val="tx1"/>
                </a:solidFill>
                <a:latin typeface="+mn-lt"/>
                <a:ea typeface="+mn-ea"/>
                <a:cs typeface="Calibri Light" panose="020F0302020204030204" pitchFamily="34" charset="0"/>
              </a:defRPr>
            </a:lvl4pPr>
            <a:lvl5pPr marL="635000" indent="-139700" algn="l" defTabSz="798513" rtl="0" eaLnBrk="1" latinLnBrk="0" hangingPunct="1">
              <a:spcBef>
                <a:spcPts val="0"/>
              </a:spcBef>
              <a:spcAft>
                <a:spcPts val="1000"/>
              </a:spcAft>
              <a:buClrTx/>
              <a:buSzPct val="100000"/>
              <a:buFont typeface="Arial" panose="020B0604020202020204" pitchFamily="34" charset="0"/>
              <a:buChar char="−"/>
              <a:tabLst/>
              <a:defRPr lang="en-US" sz="1300" kern="1200" baseline="0" dirty="0" smtClean="0">
                <a:solidFill>
                  <a:schemeClr val="tx1"/>
                </a:solidFill>
                <a:latin typeface="+mn-lt"/>
                <a:ea typeface="+mn-ea"/>
                <a:cs typeface="Calibri Light" panose="020F0302020204030204" pitchFamily="34" charset="0"/>
              </a:defRPr>
            </a:lvl5pPr>
            <a:lvl6pPr marL="532800" indent="-176400" algn="l" defTabSz="914400" rtl="0" eaLnBrk="1" latinLnBrk="0" hangingPunct="1">
              <a:spcBef>
                <a:spcPts val="0"/>
              </a:spcBef>
              <a:spcAft>
                <a:spcPts val="1000"/>
              </a:spcAft>
              <a:buFont typeface="Verdana" panose="020B0604030504040204" pitchFamily="34" charset="0"/>
              <a:buChar char="−"/>
              <a:defRPr sz="12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32800" indent="-176400" algn="l" defTabSz="914400" rtl="0" eaLnBrk="1" latinLnBrk="0" hangingPunct="1">
              <a:spcBef>
                <a:spcPts val="0"/>
              </a:spcBef>
              <a:spcAft>
                <a:spcPts val="1000"/>
              </a:spcAft>
              <a:buFont typeface="Verdana" panose="020B0604030504040204" pitchFamily="34" charset="0"/>
              <a:buChar char="−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32800" indent="-176400" algn="l" defTabSz="914400" rtl="0" eaLnBrk="1" latinLnBrk="0" hangingPunct="1">
              <a:spcBef>
                <a:spcPts val="0"/>
              </a:spcBef>
              <a:spcAft>
                <a:spcPts val="1000"/>
              </a:spcAft>
              <a:buFont typeface="Verdana" panose="020B0604030504040204" pitchFamily="34" charset="0"/>
              <a:buChar char="−"/>
              <a:defRPr sz="12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32800" indent="-176400" algn="l" defTabSz="914400" rtl="0" eaLnBrk="1" latinLnBrk="0" hangingPunct="1">
              <a:spcBef>
                <a:spcPts val="0"/>
              </a:spcBef>
              <a:spcAft>
                <a:spcPts val="1000"/>
              </a:spcAft>
              <a:buFont typeface="Verdana" panose="020B0604030504040204" pitchFamily="34" charset="0"/>
              <a:buChar char="−"/>
              <a:defRPr sz="12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l-BE" sz="2000" dirty="0">
                <a:solidFill>
                  <a:schemeClr val="bg2">
                    <a:lumMod val="50000"/>
                  </a:schemeClr>
                </a:solidFill>
              </a:rPr>
              <a:t>REGELING IN HET NIEUWE STRAFWETBOEK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813AAC1B-82D3-739B-F0C3-28001E8626A1}"/>
              </a:ext>
            </a:extLst>
          </p:cNvPr>
          <p:cNvCxnSpPr/>
          <p:nvPr/>
        </p:nvCxnSpPr>
        <p:spPr>
          <a:xfrm>
            <a:off x="587141" y="1174282"/>
            <a:ext cx="11604859" cy="0"/>
          </a:xfrm>
          <a:prstGeom prst="line">
            <a:avLst/>
          </a:prstGeom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0319B7E8-A058-0D90-D26C-F870BD2FDD3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74281" y="1506957"/>
            <a:ext cx="10635917" cy="4671522"/>
          </a:xfrm>
        </p:spPr>
        <p:txBody>
          <a:bodyPr/>
          <a:lstStyle/>
          <a:p>
            <a:pPr marL="171450" lvl="1" indent="-171450" algn="just">
              <a:spcBef>
                <a:spcPts val="300"/>
              </a:spcBef>
              <a:buSzPct val="100000"/>
              <a:buFont typeface="Arial" panose="020B0604020202020204" pitchFamily="34" charset="0"/>
              <a:buChar char="•"/>
              <a:defRPr/>
            </a:pPr>
            <a:r>
              <a:rPr lang="nl-NL" sz="1400" dirty="0">
                <a:solidFill>
                  <a:prstClr val="black"/>
                </a:solidFill>
                <a:sym typeface="Wingdings" panose="05000000000000000000" pitchFamily="2" charset="2"/>
              </a:rPr>
              <a:t>Strafbare deelneming (art. 19 NSW): onderscheid tussen mededader en medeplichtige verdwijnt</a:t>
            </a:r>
            <a:endParaRPr lang="nl-NL" sz="1400" b="0" dirty="0">
              <a:solidFill>
                <a:prstClr val="black"/>
              </a:solidFill>
              <a:sym typeface="Wingdings" panose="05000000000000000000" pitchFamily="2" charset="2"/>
            </a:endParaRPr>
          </a:p>
          <a:p>
            <a:pPr lvl="2" algn="just">
              <a:spcBef>
                <a:spcPts val="300"/>
              </a:spcBef>
              <a:buFont typeface="Wingdings" panose="05000000000000000000" pitchFamily="2" charset="2"/>
              <a:buChar char="Ø"/>
              <a:defRPr/>
            </a:pPr>
            <a:r>
              <a:rPr lang="nl-NL" sz="1400" b="0" dirty="0">
                <a:solidFill>
                  <a:prstClr val="black"/>
                </a:solidFill>
                <a:sym typeface="Wingdings" panose="05000000000000000000" pitchFamily="2" charset="2"/>
              </a:rPr>
              <a:t> </a:t>
            </a:r>
            <a:r>
              <a:rPr lang="nl-NL" sz="1400" b="1" dirty="0">
                <a:solidFill>
                  <a:prstClr val="black"/>
                </a:solidFill>
                <a:sym typeface="Wingdings" panose="05000000000000000000" pitchFamily="2" charset="2"/>
              </a:rPr>
              <a:t>Moreel element </a:t>
            </a:r>
            <a:r>
              <a:rPr lang="nl-NL" sz="1400" b="0" dirty="0">
                <a:solidFill>
                  <a:prstClr val="black"/>
                </a:solidFill>
                <a:sym typeface="Wingdings" panose="05000000000000000000" pitchFamily="2" charset="2"/>
              </a:rPr>
              <a:t>(</a:t>
            </a:r>
            <a:r>
              <a:rPr lang="nl-NL" sz="1400" b="0" i="1" dirty="0">
                <a:solidFill>
                  <a:prstClr val="black"/>
                </a:solidFill>
                <a:sym typeface="Wingdings" panose="05000000000000000000" pitchFamily="2" charset="2"/>
              </a:rPr>
              <a:t>status quo</a:t>
            </a:r>
            <a:r>
              <a:rPr lang="nl-NL" sz="1400" b="0" dirty="0">
                <a:solidFill>
                  <a:prstClr val="black"/>
                </a:solidFill>
                <a:sym typeface="Wingdings" panose="05000000000000000000" pitchFamily="2" charset="2"/>
              </a:rPr>
              <a:t>): </a:t>
            </a:r>
          </a:p>
          <a:p>
            <a:pPr lvl="4" algn="just">
              <a:spcBef>
                <a:spcPts val="300"/>
              </a:spcBef>
              <a:buFont typeface="Wingdings" panose="05000000000000000000" pitchFamily="2" charset="2"/>
              <a:buChar char="ü"/>
              <a:defRPr/>
            </a:pPr>
            <a:r>
              <a:rPr lang="nl-NL" sz="1400" dirty="0">
                <a:solidFill>
                  <a:prstClr val="black"/>
                </a:solidFill>
                <a:sym typeface="Wingdings" panose="05000000000000000000" pitchFamily="2" charset="2"/>
              </a:rPr>
              <a:t>Deelnemingsopzet: </a:t>
            </a:r>
            <a:r>
              <a:rPr lang="nl-NL" sz="1400" b="0" dirty="0">
                <a:solidFill>
                  <a:prstClr val="black"/>
                </a:solidFill>
                <a:sym typeface="Wingdings" panose="05000000000000000000" pitchFamily="2" charset="2"/>
              </a:rPr>
              <a:t>wetens en willens op betekenisvolle wijze bijdragen tot een misdrijf</a:t>
            </a:r>
          </a:p>
          <a:p>
            <a:pPr lvl="4" algn="just">
              <a:spcBef>
                <a:spcPts val="300"/>
              </a:spcBef>
              <a:buFont typeface="Wingdings" panose="05000000000000000000" pitchFamily="2" charset="2"/>
              <a:buChar char="ü"/>
              <a:defRPr/>
            </a:pPr>
            <a:r>
              <a:rPr lang="en-US" sz="1400" dirty="0"/>
              <a:t> </a:t>
            </a:r>
            <a:r>
              <a:rPr lang="en-US" sz="1400" dirty="0" err="1"/>
              <a:t>Moreel</a:t>
            </a:r>
            <a:r>
              <a:rPr lang="en-US" sz="1400" dirty="0"/>
              <a:t> element van </a:t>
            </a:r>
            <a:r>
              <a:rPr lang="en-US" sz="1400" dirty="0" err="1"/>
              <a:t>hoofdmisdrijf</a:t>
            </a:r>
            <a:r>
              <a:rPr lang="en-US" sz="1400" dirty="0"/>
              <a:t> (</a:t>
            </a:r>
            <a:r>
              <a:rPr lang="en-US" sz="1400" dirty="0" err="1"/>
              <a:t>bv</a:t>
            </a:r>
            <a:r>
              <a:rPr lang="en-US" sz="1400" dirty="0"/>
              <a:t>. </a:t>
            </a:r>
            <a:r>
              <a:rPr lang="en-US" sz="1400" dirty="0" err="1"/>
              <a:t>bijzonder</a:t>
            </a:r>
            <a:r>
              <a:rPr lang="en-US" sz="1400" dirty="0"/>
              <a:t> </a:t>
            </a:r>
            <a:r>
              <a:rPr lang="en-US" sz="1400" dirty="0" err="1"/>
              <a:t>opzet</a:t>
            </a:r>
            <a:r>
              <a:rPr lang="en-US" sz="1400" dirty="0"/>
              <a:t>) is </a:t>
            </a:r>
            <a:r>
              <a:rPr lang="en-US" sz="1400" dirty="0" err="1"/>
              <a:t>niet</a:t>
            </a:r>
            <a:r>
              <a:rPr lang="en-US" sz="1400" dirty="0"/>
              <a:t> </a:t>
            </a:r>
            <a:r>
              <a:rPr lang="en-US" sz="1400" dirty="0" err="1"/>
              <a:t>vereist</a:t>
            </a:r>
            <a:r>
              <a:rPr lang="en-US" sz="1400" dirty="0"/>
              <a:t> </a:t>
            </a:r>
            <a:r>
              <a:rPr lang="en-US" sz="1400" dirty="0" err="1"/>
              <a:t>voor</a:t>
            </a:r>
            <a:r>
              <a:rPr lang="en-US" sz="1400" dirty="0"/>
              <a:t> </a:t>
            </a:r>
            <a:r>
              <a:rPr lang="en-US" sz="1400" dirty="0" err="1"/>
              <a:t>deelnemer</a:t>
            </a:r>
            <a:endParaRPr lang="en-US" sz="1400" dirty="0"/>
          </a:p>
          <a:p>
            <a:pPr lvl="4" algn="just">
              <a:spcBef>
                <a:spcPts val="300"/>
              </a:spcBef>
              <a:buFont typeface="Wingdings" panose="05000000000000000000" pitchFamily="2" charset="2"/>
              <a:buChar char="ü"/>
              <a:defRPr/>
            </a:pPr>
            <a:r>
              <a:rPr lang="en-US" sz="1400" dirty="0" err="1"/>
              <a:t>Eventueel</a:t>
            </a:r>
            <a:r>
              <a:rPr lang="en-US" sz="1400" dirty="0"/>
              <a:t> </a:t>
            </a:r>
            <a:r>
              <a:rPr lang="en-US" sz="1400" dirty="0" err="1"/>
              <a:t>deelnemingsopzet</a:t>
            </a:r>
            <a:r>
              <a:rPr lang="en-US" sz="1400" dirty="0"/>
              <a:t> </a:t>
            </a:r>
            <a:r>
              <a:rPr lang="en-US" sz="1400" dirty="0" err="1"/>
              <a:t>kan</a:t>
            </a:r>
            <a:r>
              <a:rPr lang="en-US" sz="1400" dirty="0"/>
              <a:t>: </a:t>
            </a:r>
            <a:r>
              <a:rPr lang="en-US" sz="1400" dirty="0" err="1"/>
              <a:t>mogelijkheid</a:t>
            </a:r>
            <a:r>
              <a:rPr lang="en-US" sz="1400" dirty="0"/>
              <a:t> van </a:t>
            </a:r>
            <a:r>
              <a:rPr lang="en-US" sz="1400" dirty="0" err="1"/>
              <a:t>bijdragen</a:t>
            </a:r>
            <a:r>
              <a:rPr lang="en-US" sz="1400" dirty="0"/>
              <a:t> </a:t>
            </a:r>
            <a:r>
              <a:rPr lang="en-US" sz="1400" dirty="0" err="1"/>
              <a:t>aan</a:t>
            </a:r>
            <a:r>
              <a:rPr lang="en-US" sz="1400" dirty="0"/>
              <a:t> </a:t>
            </a:r>
            <a:r>
              <a:rPr lang="en-US" sz="1400" dirty="0" err="1"/>
              <a:t>een</a:t>
            </a:r>
            <a:r>
              <a:rPr lang="en-US" sz="1400" dirty="0"/>
              <a:t> </a:t>
            </a:r>
            <a:r>
              <a:rPr lang="en-US" sz="1400" dirty="0" err="1"/>
              <a:t>misdrijf</a:t>
            </a:r>
            <a:r>
              <a:rPr lang="en-US" sz="1400" dirty="0"/>
              <a:t> ‘</a:t>
            </a:r>
            <a:r>
              <a:rPr lang="en-US" sz="1400" i="0" dirty="0"/>
              <a:t>er op de </a:t>
            </a:r>
            <a:r>
              <a:rPr lang="en-US" sz="1400" i="0" dirty="0" err="1"/>
              <a:t>koop</a:t>
            </a:r>
            <a:r>
              <a:rPr lang="en-US" sz="1400" i="0" dirty="0"/>
              <a:t> toe </a:t>
            </a:r>
            <a:r>
              <a:rPr lang="en-US" sz="1400" i="0" dirty="0" err="1"/>
              <a:t>bij</a:t>
            </a:r>
            <a:r>
              <a:rPr lang="en-US" sz="1400" i="0" dirty="0"/>
              <a:t> </a:t>
            </a:r>
            <a:r>
              <a:rPr lang="en-US" sz="1400" i="0" dirty="0" err="1"/>
              <a:t>nemen</a:t>
            </a:r>
            <a:r>
              <a:rPr lang="en-US" sz="1400" i="0" dirty="0"/>
              <a:t>’</a:t>
            </a:r>
          </a:p>
          <a:p>
            <a:pPr marL="371475" lvl="4" indent="0" algn="just">
              <a:spcBef>
                <a:spcPts val="300"/>
              </a:spcBef>
              <a:buNone/>
              <a:defRPr/>
            </a:pPr>
            <a:endParaRPr lang="nl-NL" sz="1400" b="0" dirty="0">
              <a:solidFill>
                <a:prstClr val="black"/>
              </a:solidFill>
              <a:sym typeface="Wingdings" panose="05000000000000000000" pitchFamily="2" charset="2"/>
            </a:endParaRPr>
          </a:p>
          <a:p>
            <a:pPr marL="390525" lvl="1" indent="-285750">
              <a:buFont typeface="Wingdings" panose="05000000000000000000" pitchFamily="2" charset="2"/>
              <a:buChar char="Ø"/>
            </a:pPr>
            <a:r>
              <a:rPr lang="en-US" sz="1400" dirty="0" err="1">
                <a:sym typeface="Wingdings" panose="05000000000000000000" pitchFamily="2" charset="2"/>
              </a:rPr>
              <a:t>Materieel</a:t>
            </a:r>
            <a:r>
              <a:rPr lang="en-US" sz="1400" dirty="0">
                <a:sym typeface="Wingdings" panose="05000000000000000000" pitchFamily="2" charset="2"/>
              </a:rPr>
              <a:t> element </a:t>
            </a:r>
            <a:r>
              <a:rPr lang="en-US" sz="1400" b="0" dirty="0">
                <a:sym typeface="Wingdings" panose="05000000000000000000" pitchFamily="2" charset="2"/>
              </a:rPr>
              <a:t>(</a:t>
            </a:r>
            <a:r>
              <a:rPr lang="en-US" sz="1400" b="0" dirty="0" err="1">
                <a:sym typeface="Wingdings" panose="05000000000000000000" pitchFamily="2" charset="2"/>
              </a:rPr>
              <a:t>lagere</a:t>
            </a:r>
            <a:r>
              <a:rPr lang="en-US" sz="1400" b="0" dirty="0">
                <a:sym typeface="Wingdings" panose="05000000000000000000" pitchFamily="2" charset="2"/>
              </a:rPr>
              <a:t> </a:t>
            </a:r>
            <a:r>
              <a:rPr lang="en-US" sz="1400" b="0" dirty="0" err="1">
                <a:sym typeface="Wingdings" panose="05000000000000000000" pitchFamily="2" charset="2"/>
              </a:rPr>
              <a:t>drempel</a:t>
            </a:r>
            <a:r>
              <a:rPr lang="en-US" sz="1400" b="0" dirty="0">
                <a:sym typeface="Wingdings" panose="05000000000000000000" pitchFamily="2" charset="2"/>
              </a:rPr>
              <a:t>):</a:t>
            </a:r>
          </a:p>
          <a:p>
            <a:pPr marL="638175" lvl="3" indent="-285750">
              <a:buFont typeface="Wingdings" panose="05000000000000000000" pitchFamily="2" charset="2"/>
              <a:buChar char="ü"/>
            </a:pPr>
            <a:r>
              <a:rPr lang="en-US" sz="1400" dirty="0" err="1">
                <a:sym typeface="Wingdings" panose="05000000000000000000" pitchFamily="2" charset="2"/>
              </a:rPr>
              <a:t>Rechtstreeks</a:t>
            </a:r>
            <a:r>
              <a:rPr lang="en-US" sz="1400" dirty="0">
                <a:sym typeface="Wingdings" panose="05000000000000000000" pitchFamily="2" charset="2"/>
              </a:rPr>
              <a:t> </a:t>
            </a:r>
            <a:r>
              <a:rPr lang="en-US" sz="1400" dirty="0" err="1">
                <a:sym typeface="Wingdings" panose="05000000000000000000" pitchFamily="2" charset="2"/>
              </a:rPr>
              <a:t>deelnemen</a:t>
            </a:r>
            <a:r>
              <a:rPr lang="en-US" sz="1400" dirty="0">
                <a:sym typeface="Wingdings" panose="05000000000000000000" pitchFamily="2" charset="2"/>
              </a:rPr>
              <a:t> </a:t>
            </a:r>
            <a:r>
              <a:rPr lang="en-US" sz="1400" dirty="0" err="1">
                <a:sym typeface="Wingdings" panose="05000000000000000000" pitchFamily="2" charset="2"/>
              </a:rPr>
              <a:t>aan</a:t>
            </a:r>
            <a:r>
              <a:rPr lang="en-US" sz="1400" dirty="0">
                <a:sym typeface="Wingdings" panose="05000000000000000000" pitchFamily="2" charset="2"/>
              </a:rPr>
              <a:t> </a:t>
            </a:r>
            <a:r>
              <a:rPr lang="en-US" sz="1400" dirty="0" err="1">
                <a:sym typeface="Wingdings" panose="05000000000000000000" pitchFamily="2" charset="2"/>
              </a:rPr>
              <a:t>uitvoering</a:t>
            </a:r>
            <a:r>
              <a:rPr lang="en-US" sz="1400" dirty="0">
                <a:sym typeface="Wingdings" panose="05000000000000000000" pitchFamily="2" charset="2"/>
              </a:rPr>
              <a:t> </a:t>
            </a:r>
            <a:r>
              <a:rPr lang="en-US" sz="1400" dirty="0" err="1">
                <a:sym typeface="Wingdings" panose="05000000000000000000" pitchFamily="2" charset="2"/>
              </a:rPr>
              <a:t>misdrijf</a:t>
            </a:r>
            <a:endParaRPr lang="en-US" sz="1400" dirty="0">
              <a:solidFill>
                <a:schemeClr val="accent3"/>
              </a:solidFill>
              <a:sym typeface="Wingdings" panose="05000000000000000000" pitchFamily="2" charset="2"/>
            </a:endParaRPr>
          </a:p>
          <a:p>
            <a:pPr marL="638175" lvl="3" indent="-285750">
              <a:buFont typeface="Wingdings" panose="05000000000000000000" pitchFamily="2" charset="2"/>
              <a:buChar char="ü"/>
            </a:pPr>
            <a:r>
              <a:rPr lang="en-US" sz="1400" b="0" dirty="0" err="1">
                <a:solidFill>
                  <a:schemeClr val="accent3"/>
                </a:solidFill>
                <a:sym typeface="Wingdings" panose="05000000000000000000" pitchFamily="2" charset="2"/>
              </a:rPr>
              <a:t>Vergemakkelijken</a:t>
            </a:r>
            <a:r>
              <a:rPr lang="en-US" sz="1400" b="0" dirty="0">
                <a:solidFill>
                  <a:schemeClr val="accent3"/>
                </a:solidFill>
                <a:sym typeface="Wingdings" panose="05000000000000000000" pitchFamily="2" charset="2"/>
              </a:rPr>
              <a:t> van </a:t>
            </a:r>
            <a:r>
              <a:rPr lang="en-US" sz="1400" b="0" dirty="0" err="1">
                <a:solidFill>
                  <a:schemeClr val="accent3"/>
                </a:solidFill>
                <a:sym typeface="Wingdings" panose="05000000000000000000" pitchFamily="2" charset="2"/>
              </a:rPr>
              <a:t>voorbereiding</a:t>
            </a:r>
            <a:r>
              <a:rPr lang="en-US" sz="1400" b="0" dirty="0">
                <a:solidFill>
                  <a:schemeClr val="accent3"/>
                </a:solidFill>
                <a:sym typeface="Wingdings" panose="05000000000000000000" pitchFamily="2" charset="2"/>
              </a:rPr>
              <a:t> </a:t>
            </a:r>
            <a:r>
              <a:rPr lang="en-US" sz="1400" dirty="0">
                <a:solidFill>
                  <a:schemeClr val="accent3"/>
                </a:solidFill>
                <a:sym typeface="Wingdings" panose="05000000000000000000" pitchFamily="2" charset="2"/>
              </a:rPr>
              <a:t>of </a:t>
            </a:r>
            <a:r>
              <a:rPr lang="en-US" sz="1400" dirty="0" err="1">
                <a:solidFill>
                  <a:schemeClr val="accent3"/>
                </a:solidFill>
                <a:sym typeface="Wingdings" panose="05000000000000000000" pitchFamily="2" charset="2"/>
              </a:rPr>
              <a:t>uitvoering</a:t>
            </a:r>
            <a:r>
              <a:rPr lang="en-US" sz="1400" dirty="0">
                <a:solidFill>
                  <a:schemeClr val="accent3"/>
                </a:solidFill>
                <a:sym typeface="Wingdings" panose="05000000000000000000" pitchFamily="2" charset="2"/>
              </a:rPr>
              <a:t> </a:t>
            </a:r>
            <a:r>
              <a:rPr lang="en-US" sz="1400" dirty="0" err="1">
                <a:solidFill>
                  <a:schemeClr val="accent3"/>
                </a:solidFill>
                <a:sym typeface="Wingdings" panose="05000000000000000000" pitchFamily="2" charset="2"/>
              </a:rPr>
              <a:t>misdrijf</a:t>
            </a:r>
            <a:r>
              <a:rPr lang="en-US" sz="1400" dirty="0">
                <a:solidFill>
                  <a:schemeClr val="accent3"/>
                </a:solidFill>
                <a:sym typeface="Wingdings" panose="05000000000000000000" pitchFamily="2" charset="2"/>
              </a:rPr>
              <a:t> (</a:t>
            </a:r>
            <a:r>
              <a:rPr lang="en-US" sz="1400" dirty="0" err="1">
                <a:solidFill>
                  <a:schemeClr val="accent3"/>
                </a:solidFill>
                <a:sym typeface="Wingdings" panose="05000000000000000000" pitchFamily="2" charset="2"/>
              </a:rPr>
              <a:t>vgl</a:t>
            </a:r>
            <a:r>
              <a:rPr lang="en-US" sz="1400" dirty="0">
                <a:solidFill>
                  <a:schemeClr val="accent3"/>
                </a:solidFill>
                <a:sym typeface="Wingdings" panose="05000000000000000000" pitchFamily="2" charset="2"/>
              </a:rPr>
              <a:t>. ‘</a:t>
            </a:r>
            <a:r>
              <a:rPr lang="en-US" sz="1400" dirty="0" err="1">
                <a:solidFill>
                  <a:schemeClr val="accent3"/>
                </a:solidFill>
                <a:sym typeface="Wingdings" panose="05000000000000000000" pitchFamily="2" charset="2"/>
              </a:rPr>
              <a:t>nuttige</a:t>
            </a:r>
            <a:r>
              <a:rPr lang="en-US" sz="1400" dirty="0">
                <a:solidFill>
                  <a:schemeClr val="accent3"/>
                </a:solidFill>
                <a:sym typeface="Wingdings" panose="05000000000000000000" pitchFamily="2" charset="2"/>
              </a:rPr>
              <a:t> </a:t>
            </a:r>
            <a:r>
              <a:rPr lang="en-US" sz="1400" dirty="0" err="1">
                <a:solidFill>
                  <a:schemeClr val="accent3"/>
                </a:solidFill>
                <a:sym typeface="Wingdings" panose="05000000000000000000" pitchFamily="2" charset="2"/>
              </a:rPr>
              <a:t>medehulp</a:t>
            </a:r>
            <a:r>
              <a:rPr lang="en-US" sz="1400" dirty="0">
                <a:solidFill>
                  <a:schemeClr val="accent3"/>
                </a:solidFill>
                <a:sym typeface="Wingdings" panose="05000000000000000000" pitchFamily="2" charset="2"/>
              </a:rPr>
              <a:t>’)</a:t>
            </a:r>
          </a:p>
          <a:p>
            <a:pPr marL="638175" lvl="3" indent="-285750">
              <a:buFont typeface="Wingdings" panose="05000000000000000000" pitchFamily="2" charset="2"/>
              <a:buChar char="ü"/>
            </a:pPr>
            <a:r>
              <a:rPr lang="en-US" sz="1400" b="0" dirty="0" err="1">
                <a:sym typeface="Wingdings" panose="05000000000000000000" pitchFamily="2" charset="2"/>
              </a:rPr>
              <a:t>Rechtstreeks</a:t>
            </a:r>
            <a:r>
              <a:rPr lang="en-US" sz="1400" b="0" dirty="0">
                <a:sym typeface="Wingdings" panose="05000000000000000000" pitchFamily="2" charset="2"/>
              </a:rPr>
              <a:t> </a:t>
            </a:r>
            <a:r>
              <a:rPr lang="en-US" sz="1400" b="0" dirty="0" err="1">
                <a:sym typeface="Wingdings" panose="05000000000000000000" pitchFamily="2" charset="2"/>
              </a:rPr>
              <a:t>aanzetten</a:t>
            </a:r>
            <a:r>
              <a:rPr lang="en-US" sz="1400" b="0" dirty="0">
                <a:sym typeface="Wingdings" panose="05000000000000000000" pitchFamily="2" charset="2"/>
              </a:rPr>
              <a:t> tot </a:t>
            </a:r>
            <a:r>
              <a:rPr lang="en-US" sz="1400" b="0" dirty="0" err="1">
                <a:sym typeface="Wingdings" panose="05000000000000000000" pitchFamily="2" charset="2"/>
              </a:rPr>
              <a:t>plegen</a:t>
            </a:r>
            <a:r>
              <a:rPr lang="en-US" sz="1400" b="0" dirty="0">
                <a:sym typeface="Wingdings" panose="05000000000000000000" pitchFamily="2" charset="2"/>
              </a:rPr>
              <a:t> </a:t>
            </a:r>
            <a:r>
              <a:rPr lang="en-US" sz="1400" b="0" dirty="0" err="1">
                <a:sym typeface="Wingdings" panose="05000000000000000000" pitchFamily="2" charset="2"/>
              </a:rPr>
              <a:t>misdrijf</a:t>
            </a:r>
            <a:endParaRPr lang="en-US" sz="1400" b="0" dirty="0">
              <a:sym typeface="Wingdings" panose="05000000000000000000" pitchFamily="2" charset="2"/>
            </a:endParaRPr>
          </a:p>
          <a:p>
            <a:pPr marL="638175" lvl="3" indent="-285750">
              <a:buFont typeface="Wingdings" panose="05000000000000000000" pitchFamily="2" charset="2"/>
              <a:buChar char="ü"/>
            </a:pPr>
            <a:r>
              <a:rPr lang="en-US" sz="1400" dirty="0">
                <a:solidFill>
                  <a:schemeClr val="accent3"/>
                </a:solidFill>
                <a:sym typeface="Wingdings" panose="05000000000000000000" pitchFamily="2" charset="2"/>
              </a:rPr>
              <a:t>Door </a:t>
            </a:r>
            <a:r>
              <a:rPr lang="nl-BE" sz="1400" b="1" dirty="0">
                <a:solidFill>
                  <a:schemeClr val="accent3"/>
                </a:solidFill>
                <a:sym typeface="Wingdings" panose="05000000000000000000" pitchFamily="2" charset="2"/>
              </a:rPr>
              <a:t>omissie</a:t>
            </a:r>
            <a:r>
              <a:rPr lang="nl-BE" sz="1400" dirty="0">
                <a:solidFill>
                  <a:schemeClr val="accent3"/>
                </a:solidFill>
                <a:sym typeface="Wingdings" panose="05000000000000000000" pitchFamily="2" charset="2"/>
              </a:rPr>
              <a:t> het plegen van het misdrijf bevorderen of vergemakkelijken  quid meldingsplichten? </a:t>
            </a:r>
          </a:p>
          <a:p>
            <a:pPr marL="638175" lvl="3" indent="-285750">
              <a:buFont typeface="Wingdings" panose="05000000000000000000" pitchFamily="2" charset="2"/>
              <a:buChar char="ü"/>
            </a:pPr>
            <a:r>
              <a:rPr lang="en-US" sz="1400" dirty="0" err="1">
                <a:sym typeface="Wingdings" panose="05000000000000000000" pitchFamily="2" charset="2"/>
              </a:rPr>
              <a:t>Hulp</a:t>
            </a:r>
            <a:r>
              <a:rPr lang="en-US" sz="1400" dirty="0">
                <a:sym typeface="Wingdings" panose="05000000000000000000" pitchFamily="2" charset="2"/>
              </a:rPr>
              <a:t> of </a:t>
            </a:r>
            <a:r>
              <a:rPr lang="en-US" sz="1400" dirty="0" err="1">
                <a:sym typeface="Wingdings" panose="05000000000000000000" pitchFamily="2" charset="2"/>
              </a:rPr>
              <a:t>bijstand</a:t>
            </a:r>
            <a:r>
              <a:rPr lang="en-US" sz="1400" dirty="0">
                <a:sym typeface="Wingdings" panose="05000000000000000000" pitchFamily="2" charset="2"/>
              </a:rPr>
              <a:t> </a:t>
            </a:r>
            <a:r>
              <a:rPr lang="en-US" sz="1400" dirty="0" err="1">
                <a:sym typeface="Wingdings" panose="05000000000000000000" pitchFamily="2" charset="2"/>
              </a:rPr>
              <a:t>aan</a:t>
            </a:r>
            <a:r>
              <a:rPr lang="en-US" sz="1400" dirty="0">
                <a:sym typeface="Wingdings" panose="05000000000000000000" pitchFamily="2" charset="2"/>
              </a:rPr>
              <a:t> </a:t>
            </a:r>
            <a:r>
              <a:rPr lang="en-US" sz="1400" dirty="0" err="1">
                <a:sym typeface="Wingdings" panose="05000000000000000000" pitchFamily="2" charset="2"/>
              </a:rPr>
              <a:t>dader</a:t>
            </a:r>
            <a:r>
              <a:rPr lang="en-US" sz="1400" dirty="0">
                <a:sym typeface="Wingdings" panose="05000000000000000000" pitchFamily="2" charset="2"/>
              </a:rPr>
              <a:t> </a:t>
            </a:r>
            <a:r>
              <a:rPr lang="en-US" sz="1400" b="1" dirty="0" err="1">
                <a:sym typeface="Wingdings" panose="05000000000000000000" pitchFamily="2" charset="2"/>
              </a:rPr>
              <a:t>na</a:t>
            </a:r>
            <a:r>
              <a:rPr lang="en-US" sz="1400" dirty="0">
                <a:sym typeface="Wingdings" panose="05000000000000000000" pitchFamily="2" charset="2"/>
              </a:rPr>
              <a:t> het </a:t>
            </a:r>
            <a:r>
              <a:rPr lang="en-US" sz="1400" dirty="0" err="1">
                <a:sym typeface="Wingdings" panose="05000000000000000000" pitchFamily="2" charset="2"/>
              </a:rPr>
              <a:t>misdrijf</a:t>
            </a:r>
            <a:r>
              <a:rPr lang="en-US" sz="1400" dirty="0">
                <a:sym typeface="Wingdings" panose="05000000000000000000" pitchFamily="2" charset="2"/>
              </a:rPr>
              <a:t>, </a:t>
            </a:r>
            <a:r>
              <a:rPr lang="en-US" sz="1400" dirty="0" err="1">
                <a:sym typeface="Wingdings" panose="05000000000000000000" pitchFamily="2" charset="2"/>
              </a:rPr>
              <a:t>indien</a:t>
            </a:r>
            <a:r>
              <a:rPr lang="en-US" sz="1400" dirty="0">
                <a:sym typeface="Wingdings" panose="05000000000000000000" pitchFamily="2" charset="2"/>
              </a:rPr>
              <a:t> </a:t>
            </a:r>
            <a:r>
              <a:rPr lang="en-US" sz="1400" dirty="0" err="1">
                <a:sym typeface="Wingdings" panose="05000000000000000000" pitchFamily="2" charset="2"/>
              </a:rPr>
              <a:t>hierover</a:t>
            </a:r>
            <a:r>
              <a:rPr lang="en-US" sz="1400" dirty="0">
                <a:sym typeface="Wingdings" panose="05000000000000000000" pitchFamily="2" charset="2"/>
              </a:rPr>
              <a:t> </a:t>
            </a:r>
            <a:r>
              <a:rPr lang="en-US" sz="1400" dirty="0" err="1">
                <a:sym typeface="Wingdings" panose="05000000000000000000" pitchFamily="2" charset="2"/>
              </a:rPr>
              <a:t>vooraf</a:t>
            </a:r>
            <a:r>
              <a:rPr lang="en-US" sz="1400" dirty="0">
                <a:sym typeface="Wingdings" panose="05000000000000000000" pitchFamily="2" charset="2"/>
              </a:rPr>
              <a:t> </a:t>
            </a:r>
            <a:r>
              <a:rPr lang="en-US" sz="1400" dirty="0" err="1">
                <a:sym typeface="Wingdings" panose="05000000000000000000" pitchFamily="2" charset="2"/>
              </a:rPr>
              <a:t>overleg</a:t>
            </a:r>
            <a:r>
              <a:rPr lang="en-US" sz="1400" dirty="0">
                <a:sym typeface="Wingdings" panose="05000000000000000000" pitchFamily="2" charset="2"/>
              </a:rPr>
              <a:t> is </a:t>
            </a:r>
            <a:r>
              <a:rPr lang="en-US" sz="1400" dirty="0" err="1">
                <a:sym typeface="Wingdings" panose="05000000000000000000" pitchFamily="2" charset="2"/>
              </a:rPr>
              <a:t>gepleegd</a:t>
            </a:r>
            <a:r>
              <a:rPr lang="en-US" sz="1400" dirty="0">
                <a:sym typeface="Wingdings" panose="05000000000000000000" pitchFamily="2" charset="2"/>
              </a:rPr>
              <a:t> </a:t>
            </a:r>
            <a:endParaRPr lang="en-US" sz="1400" b="0" dirty="0">
              <a:sym typeface="Wingdings" panose="05000000000000000000" pitchFamily="2" charset="2"/>
            </a:endParaRPr>
          </a:p>
          <a:p>
            <a:endParaRPr lang="nl-BE" sz="1400" dirty="0">
              <a:sym typeface="Wingdings" panose="05000000000000000000" pitchFamily="2" charset="2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1400" b="1" dirty="0">
                <a:solidFill>
                  <a:prstClr val="black"/>
                </a:solidFill>
                <a:sym typeface="Wingdings" panose="05000000000000000000" pitchFamily="2" charset="2"/>
              </a:rPr>
              <a:t>Bestraffing strafbare deelneming (art. 19 NSW)</a:t>
            </a:r>
            <a:r>
              <a:rPr lang="nl-NL" sz="1400" dirty="0">
                <a:solidFill>
                  <a:prstClr val="black"/>
                </a:solidFill>
                <a:sym typeface="Wingdings" panose="05000000000000000000" pitchFamily="2" charset="2"/>
              </a:rPr>
              <a:t>: gestraft als dader (ook bij nuttige medehulp)</a:t>
            </a:r>
          </a:p>
          <a:p>
            <a:endParaRPr lang="nl-BE" sz="1400" dirty="0">
              <a:sym typeface="Wingdings" panose="05000000000000000000" pitchFamily="2" charset="2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BE" sz="1400" dirty="0"/>
          </a:p>
        </p:txBody>
      </p:sp>
      <p:sp>
        <p:nvSpPr>
          <p:cNvPr id="6" name="Copyright">
            <a:extLst>
              <a:ext uri="{FF2B5EF4-FFF2-40B4-BE49-F238E27FC236}">
                <a16:creationId xmlns:a16="http://schemas.microsoft.com/office/drawing/2014/main" id="{59A868D3-3F8C-C70C-FF1C-47BFD0FA7AB2}"/>
              </a:ext>
            </a:extLst>
          </p:cNvPr>
          <p:cNvSpPr txBox="1"/>
          <p:nvPr/>
        </p:nvSpPr>
        <p:spPr>
          <a:xfrm>
            <a:off x="501649" y="6530985"/>
            <a:ext cx="5355168" cy="1384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Tx/>
              <a:buSzPct val="100000"/>
              <a:buFont typeface="Arial"/>
              <a:buNone/>
              <a:tabLst/>
              <a:defRPr/>
            </a:pPr>
            <a:r>
              <a:rPr kumimoji="0" lang="en-GB" sz="9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© 2024 Deloitte Legal </a:t>
            </a:r>
          </a:p>
        </p:txBody>
      </p:sp>
    </p:spTree>
    <p:extLst>
      <p:ext uri="{BB962C8B-B14F-4D97-AF65-F5344CB8AC3E}">
        <p14:creationId xmlns:p14="http://schemas.microsoft.com/office/powerpoint/2010/main" val="4052877824"/>
      </p:ext>
    </p:extLst>
  </p:cSld>
  <p:clrMapOvr>
    <a:masterClrMapping/>
  </p:clrMapOvr>
  <p:transition>
    <p:fade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464481" y="3600450"/>
            <a:ext cx="8566108" cy="2759216"/>
          </a:xfrm>
        </p:spPr>
        <p:txBody>
          <a:bodyPr>
            <a:noAutofit/>
          </a:bodyPr>
          <a:lstStyle/>
          <a:p>
            <a:r>
              <a:rPr lang="en-GB" sz="800" dirty="0"/>
              <a:t>As a top legal practice in Belgium, Deloitte Legal - </a:t>
            </a:r>
            <a:r>
              <a:rPr lang="en-GB" sz="800" i="1" dirty="0"/>
              <a:t>Lawyers</a:t>
            </a:r>
            <a:r>
              <a:rPr lang="en-GB" sz="800" dirty="0"/>
              <a:t> is a full service business law firm, highly recommended by the most authoritative legal guides. Deloitte Legal - </a:t>
            </a:r>
            <a:r>
              <a:rPr lang="en-GB" sz="800" i="1" dirty="0"/>
              <a:t>Lawyers</a:t>
            </a:r>
            <a:r>
              <a:rPr lang="en-GB" sz="800" dirty="0"/>
              <a:t> is based in Zaventem, </a:t>
            </a:r>
            <a:r>
              <a:rPr lang="en-GB" sz="800" dirty="0" err="1"/>
              <a:t>Watermael-Boitsfort</a:t>
            </a:r>
            <a:r>
              <a:rPr lang="en-GB" sz="800" dirty="0"/>
              <a:t>, Antwerp, Ghent and Kortrijk. It consists of close to 150 highly qualified Bar-admitted lawyers. Deloitte Legal - </a:t>
            </a:r>
            <a:r>
              <a:rPr lang="en-GB" sz="800" i="1" dirty="0"/>
              <a:t>Lawyers</a:t>
            </a:r>
            <a:r>
              <a:rPr lang="en-GB" sz="800" dirty="0"/>
              <a:t> offers expert advice in the fields of banking &amp; finance, commercial, corporate/M&amp;A, employment, IT/IP, public/administrative, insolvency and reorganisations, real estate, EU law, tax law, tax &amp; legal services for high-net-worth families &amp; individuals (</a:t>
            </a:r>
            <a:r>
              <a:rPr lang="en-GB" sz="800" dirty="0" err="1"/>
              <a:t>Greenille</a:t>
            </a:r>
            <a:r>
              <a:rPr lang="en-GB" sz="800" dirty="0"/>
              <a:t> Private Client) and dispute resolution. Whenever required to ensure a seamless and comprehensive high-quality service, Deloitte Legal - </a:t>
            </a:r>
            <a:r>
              <a:rPr lang="en-GB" sz="800" i="1" dirty="0"/>
              <a:t>Lawyers</a:t>
            </a:r>
            <a:r>
              <a:rPr lang="en-GB" sz="800" dirty="0"/>
              <a:t> collaborates closely with other professions (e.g. tax, financial advisory, accountancy, consulting), and with a select group of law firms all over the world.</a:t>
            </a:r>
          </a:p>
          <a:p>
            <a:r>
              <a:rPr lang="en-GB" sz="800" dirty="0"/>
              <a:t>Deloitte Legal - </a:t>
            </a:r>
            <a:r>
              <a:rPr lang="en-GB" sz="800" i="1" dirty="0"/>
              <a:t>Lawyers</a:t>
            </a:r>
            <a:r>
              <a:rPr lang="en-GB" sz="800" dirty="0"/>
              <a:t> provides thorough and practical solutions tailored to the needs of clients ranging from multinational companies, national large and medium-sized enterprises, financial institutions, government bodies to private clients.</a:t>
            </a:r>
          </a:p>
          <a:p>
            <a:r>
              <a:rPr lang="en-GB" sz="800" dirty="0"/>
              <a:t>More information: </a:t>
            </a:r>
            <a:r>
              <a:rPr lang="en-GB" sz="800" b="1" dirty="0">
                <a:hlinkClick r:id="rId6"/>
              </a:rPr>
              <a:t>www.deloittelegal.be</a:t>
            </a:r>
            <a:r>
              <a:rPr lang="en-GB" sz="800" dirty="0"/>
              <a:t> </a:t>
            </a:r>
            <a:endParaRPr lang="en-US" sz="800" dirty="0">
              <a:solidFill>
                <a:prstClr val="black"/>
              </a:solidFill>
            </a:endParaRPr>
          </a:p>
          <a:p>
            <a:pPr>
              <a:spcAft>
                <a:spcPts val="600"/>
              </a:spcAft>
            </a:pPr>
            <a:r>
              <a:rPr lang="en-US" dirty="0"/>
              <a:t>This communication contains general information only, and Deloitte Legal - </a:t>
            </a:r>
            <a:r>
              <a:rPr lang="en-US" i="1" dirty="0"/>
              <a:t>Lawyers</a:t>
            </a:r>
            <a:r>
              <a:rPr lang="en-US" dirty="0"/>
              <a:t> is not, by means of this communication, rendering professional advice or services. Before making any decision or taking any action that may affect your finances or your business, you should consult a qualified professional adviser.</a:t>
            </a:r>
          </a:p>
          <a:p>
            <a:pPr>
              <a:spcAft>
                <a:spcPts val="600"/>
              </a:spcAft>
            </a:pPr>
            <a:r>
              <a:rPr lang="en-US" dirty="0"/>
              <a:t>No representations, warranties or undertakings (express or implied) are given as to the accuracy or completeness of the information in this communication, and Deloitte Legal - </a:t>
            </a:r>
            <a:r>
              <a:rPr lang="en-US" i="1" dirty="0"/>
              <a:t>Lawyers</a:t>
            </a:r>
            <a:r>
              <a:rPr lang="en-US" dirty="0"/>
              <a:t> shall not be liable or responsible for any loss or damage whatsoever arising directly or indirectly in connection with any person relying on this communication. </a:t>
            </a:r>
          </a:p>
          <a:p>
            <a:pPr>
              <a:spcAft>
                <a:spcPts val="600"/>
              </a:spcAft>
            </a:pPr>
            <a:r>
              <a:rPr lang="en-US" noProof="0" dirty="0"/>
              <a:t>© 2024. Deloitte Legal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0553B02-4E3B-25C4-AEAE-A8EAC0458EF9}"/>
              </a:ext>
            </a:extLst>
          </p:cNvPr>
          <p:cNvGrpSpPr>
            <a:grpSpLocks noChangeAspect="1"/>
          </p:cNvGrpSpPr>
          <p:nvPr/>
        </p:nvGrpSpPr>
        <p:grpSpPr>
          <a:xfrm>
            <a:off x="461897" y="342900"/>
            <a:ext cx="1836000" cy="850144"/>
            <a:chOff x="461897" y="1271016"/>
            <a:chExt cx="1812888" cy="839442"/>
          </a:xfrm>
        </p:grpSpPr>
        <p:sp>
          <p:nvSpPr>
            <p:cNvPr id="4" name="Freeform 16">
              <a:extLst>
                <a:ext uri="{FF2B5EF4-FFF2-40B4-BE49-F238E27FC236}">
                  <a16:creationId xmlns:a16="http://schemas.microsoft.com/office/drawing/2014/main" id="{3E03C01A-3A5B-3315-F1E0-0F1C822D520F}"/>
                </a:ext>
              </a:extLst>
            </p:cNvPr>
            <p:cNvSpPr/>
            <p:nvPr/>
          </p:nvSpPr>
          <p:spPr>
            <a:xfrm>
              <a:off x="2179068" y="1514138"/>
              <a:ext cx="95717" cy="95717"/>
            </a:xfrm>
            <a:custGeom>
              <a:avLst/>
              <a:gdLst>
                <a:gd name="connsiteX0" fmla="*/ 0 w 95250"/>
                <a:gd name="connsiteY0" fmla="*/ 47625 h 95250"/>
                <a:gd name="connsiteX1" fmla="*/ 47625 w 95250"/>
                <a:gd name="connsiteY1" fmla="*/ 0 h 95250"/>
                <a:gd name="connsiteX2" fmla="*/ 95250 w 95250"/>
                <a:gd name="connsiteY2" fmla="*/ 47625 h 95250"/>
                <a:gd name="connsiteX3" fmla="*/ 47625 w 95250"/>
                <a:gd name="connsiteY3" fmla="*/ 95250 h 95250"/>
                <a:gd name="connsiteX4" fmla="*/ 0 w 95250"/>
                <a:gd name="connsiteY4" fmla="*/ 47625 h 95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5250" h="95250">
                  <a:moveTo>
                    <a:pt x="0" y="47625"/>
                  </a:moveTo>
                  <a:cubicBezTo>
                    <a:pt x="0" y="20955"/>
                    <a:pt x="21908" y="0"/>
                    <a:pt x="47625" y="0"/>
                  </a:cubicBezTo>
                  <a:cubicBezTo>
                    <a:pt x="74295" y="0"/>
                    <a:pt x="95250" y="20955"/>
                    <a:pt x="95250" y="47625"/>
                  </a:cubicBezTo>
                  <a:cubicBezTo>
                    <a:pt x="95250" y="74295"/>
                    <a:pt x="74295" y="95250"/>
                    <a:pt x="47625" y="95250"/>
                  </a:cubicBezTo>
                  <a:cubicBezTo>
                    <a:pt x="21908" y="95250"/>
                    <a:pt x="0" y="74295"/>
                    <a:pt x="0" y="47625"/>
                  </a:cubicBezTo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" name="Freeform 17">
              <a:extLst>
                <a:ext uri="{FF2B5EF4-FFF2-40B4-BE49-F238E27FC236}">
                  <a16:creationId xmlns:a16="http://schemas.microsoft.com/office/drawing/2014/main" id="{EBDCE775-7BAD-22BE-A655-D0E3B13464D6}"/>
                </a:ext>
              </a:extLst>
            </p:cNvPr>
            <p:cNvSpPr/>
            <p:nvPr/>
          </p:nvSpPr>
          <p:spPr>
            <a:xfrm>
              <a:off x="461897" y="1272930"/>
              <a:ext cx="275665" cy="332139"/>
            </a:xfrm>
            <a:custGeom>
              <a:avLst/>
              <a:gdLst>
                <a:gd name="connsiteX0" fmla="*/ 274320 w 274319"/>
                <a:gd name="connsiteY0" fmla="*/ 158115 h 330517"/>
                <a:gd name="connsiteX1" fmla="*/ 229552 w 274319"/>
                <a:gd name="connsiteY1" fmla="*/ 285750 h 330517"/>
                <a:gd name="connsiteX2" fmla="*/ 104775 w 274319"/>
                <a:gd name="connsiteY2" fmla="*/ 330517 h 330517"/>
                <a:gd name="connsiteX3" fmla="*/ 0 w 274319"/>
                <a:gd name="connsiteY3" fmla="*/ 330517 h 330517"/>
                <a:gd name="connsiteX4" fmla="*/ 0 w 274319"/>
                <a:gd name="connsiteY4" fmla="*/ 0 h 330517"/>
                <a:gd name="connsiteX5" fmla="*/ 111442 w 274319"/>
                <a:gd name="connsiteY5" fmla="*/ 0 h 330517"/>
                <a:gd name="connsiteX6" fmla="*/ 231457 w 274319"/>
                <a:gd name="connsiteY6" fmla="*/ 40957 h 330517"/>
                <a:gd name="connsiteX7" fmla="*/ 274320 w 274319"/>
                <a:gd name="connsiteY7" fmla="*/ 158115 h 330517"/>
                <a:gd name="connsiteX8" fmla="*/ 183832 w 274319"/>
                <a:gd name="connsiteY8" fmla="*/ 160972 h 330517"/>
                <a:gd name="connsiteX9" fmla="*/ 166688 w 274319"/>
                <a:gd name="connsiteY9" fmla="*/ 93345 h 330517"/>
                <a:gd name="connsiteX10" fmla="*/ 113348 w 274319"/>
                <a:gd name="connsiteY10" fmla="*/ 71438 h 330517"/>
                <a:gd name="connsiteX11" fmla="*/ 87630 w 274319"/>
                <a:gd name="connsiteY11" fmla="*/ 71438 h 330517"/>
                <a:gd name="connsiteX12" fmla="*/ 87630 w 274319"/>
                <a:gd name="connsiteY12" fmla="*/ 256222 h 330517"/>
                <a:gd name="connsiteX13" fmla="*/ 106680 w 274319"/>
                <a:gd name="connsiteY13" fmla="*/ 256222 h 330517"/>
                <a:gd name="connsiteX14" fmla="*/ 164782 w 274319"/>
                <a:gd name="connsiteY14" fmla="*/ 232410 h 330517"/>
                <a:gd name="connsiteX15" fmla="*/ 183832 w 274319"/>
                <a:gd name="connsiteY15" fmla="*/ 160972 h 3305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274319" h="330517">
                  <a:moveTo>
                    <a:pt x="274320" y="158115"/>
                  </a:moveTo>
                  <a:cubicBezTo>
                    <a:pt x="274320" y="213360"/>
                    <a:pt x="259080" y="256222"/>
                    <a:pt x="229552" y="285750"/>
                  </a:cubicBezTo>
                  <a:cubicBezTo>
                    <a:pt x="200025" y="315277"/>
                    <a:pt x="158115" y="330517"/>
                    <a:pt x="104775" y="330517"/>
                  </a:cubicBezTo>
                  <a:lnTo>
                    <a:pt x="0" y="330517"/>
                  </a:lnTo>
                  <a:lnTo>
                    <a:pt x="0" y="0"/>
                  </a:lnTo>
                  <a:lnTo>
                    <a:pt x="111442" y="0"/>
                  </a:lnTo>
                  <a:cubicBezTo>
                    <a:pt x="162877" y="0"/>
                    <a:pt x="202882" y="13335"/>
                    <a:pt x="231457" y="40957"/>
                  </a:cubicBezTo>
                  <a:cubicBezTo>
                    <a:pt x="260032" y="67627"/>
                    <a:pt x="274320" y="106680"/>
                    <a:pt x="274320" y="158115"/>
                  </a:cubicBezTo>
                  <a:moveTo>
                    <a:pt x="183832" y="160972"/>
                  </a:moveTo>
                  <a:cubicBezTo>
                    <a:pt x="183832" y="130492"/>
                    <a:pt x="178117" y="108585"/>
                    <a:pt x="166688" y="93345"/>
                  </a:cubicBezTo>
                  <a:cubicBezTo>
                    <a:pt x="155257" y="79057"/>
                    <a:pt x="137160" y="71438"/>
                    <a:pt x="113348" y="71438"/>
                  </a:cubicBezTo>
                  <a:lnTo>
                    <a:pt x="87630" y="71438"/>
                  </a:lnTo>
                  <a:lnTo>
                    <a:pt x="87630" y="256222"/>
                  </a:lnTo>
                  <a:lnTo>
                    <a:pt x="106680" y="256222"/>
                  </a:lnTo>
                  <a:cubicBezTo>
                    <a:pt x="133350" y="256222"/>
                    <a:pt x="152400" y="248602"/>
                    <a:pt x="164782" y="232410"/>
                  </a:cubicBezTo>
                  <a:cubicBezTo>
                    <a:pt x="178117" y="218122"/>
                    <a:pt x="183832" y="193357"/>
                    <a:pt x="183832" y="160972"/>
                  </a:cubicBezTo>
                </a:path>
              </a:pathLst>
            </a:custGeom>
            <a:solidFill>
              <a:schemeClr val="tx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" name="Freeform 18">
              <a:extLst>
                <a:ext uri="{FF2B5EF4-FFF2-40B4-BE49-F238E27FC236}">
                  <a16:creationId xmlns:a16="http://schemas.microsoft.com/office/drawing/2014/main" id="{A107B2A9-43B3-1601-0557-9A8E09DF16D7}"/>
                </a:ext>
              </a:extLst>
            </p:cNvPr>
            <p:cNvSpPr/>
            <p:nvPr/>
          </p:nvSpPr>
          <p:spPr>
            <a:xfrm>
              <a:off x="1028544" y="1271016"/>
              <a:ext cx="83274" cy="334053"/>
            </a:xfrm>
            <a:custGeom>
              <a:avLst/>
              <a:gdLst>
                <a:gd name="connsiteX0" fmla="*/ 0 w 82867"/>
                <a:gd name="connsiteY0" fmla="*/ 0 h 332422"/>
                <a:gd name="connsiteX1" fmla="*/ 82868 w 82867"/>
                <a:gd name="connsiteY1" fmla="*/ 0 h 332422"/>
                <a:gd name="connsiteX2" fmla="*/ 82868 w 82867"/>
                <a:gd name="connsiteY2" fmla="*/ 332422 h 332422"/>
                <a:gd name="connsiteX3" fmla="*/ 0 w 82867"/>
                <a:gd name="connsiteY3" fmla="*/ 332422 h 3324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2867" h="332422">
                  <a:moveTo>
                    <a:pt x="0" y="0"/>
                  </a:moveTo>
                  <a:lnTo>
                    <a:pt x="82868" y="0"/>
                  </a:lnTo>
                  <a:lnTo>
                    <a:pt x="82868" y="332422"/>
                  </a:lnTo>
                  <a:lnTo>
                    <a:pt x="0" y="332422"/>
                  </a:lnTo>
                  <a:close/>
                </a:path>
              </a:pathLst>
            </a:custGeom>
            <a:solidFill>
              <a:schemeClr val="tx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" name="Freeform 30">
              <a:extLst>
                <a:ext uri="{FF2B5EF4-FFF2-40B4-BE49-F238E27FC236}">
                  <a16:creationId xmlns:a16="http://schemas.microsoft.com/office/drawing/2014/main" id="{F99C12C0-3CED-C3B3-570C-A5498D7F6BF8}"/>
                </a:ext>
              </a:extLst>
            </p:cNvPr>
            <p:cNvSpPr/>
            <p:nvPr/>
          </p:nvSpPr>
          <p:spPr>
            <a:xfrm>
              <a:off x="1144362" y="1354291"/>
              <a:ext cx="241207" cy="255565"/>
            </a:xfrm>
            <a:custGeom>
              <a:avLst/>
              <a:gdLst>
                <a:gd name="connsiteX0" fmla="*/ 240030 w 240029"/>
                <a:gd name="connsiteY0" fmla="*/ 125730 h 254317"/>
                <a:gd name="connsiteX1" fmla="*/ 208598 w 240029"/>
                <a:gd name="connsiteY1" fmla="*/ 220027 h 254317"/>
                <a:gd name="connsiteX2" fmla="*/ 120015 w 240029"/>
                <a:gd name="connsiteY2" fmla="*/ 254317 h 254317"/>
                <a:gd name="connsiteX3" fmla="*/ 32385 w 240029"/>
                <a:gd name="connsiteY3" fmla="*/ 220027 h 254317"/>
                <a:gd name="connsiteX4" fmla="*/ 0 w 240029"/>
                <a:gd name="connsiteY4" fmla="*/ 126682 h 254317"/>
                <a:gd name="connsiteX5" fmla="*/ 31433 w 240029"/>
                <a:gd name="connsiteY5" fmla="*/ 33338 h 254317"/>
                <a:gd name="connsiteX6" fmla="*/ 120967 w 240029"/>
                <a:gd name="connsiteY6" fmla="*/ 0 h 254317"/>
                <a:gd name="connsiteX7" fmla="*/ 183833 w 240029"/>
                <a:gd name="connsiteY7" fmla="*/ 15240 h 254317"/>
                <a:gd name="connsiteX8" fmla="*/ 225742 w 240029"/>
                <a:gd name="connsiteY8" fmla="*/ 60007 h 254317"/>
                <a:gd name="connsiteX9" fmla="*/ 240030 w 240029"/>
                <a:gd name="connsiteY9" fmla="*/ 125730 h 254317"/>
                <a:gd name="connsiteX10" fmla="*/ 84773 w 240029"/>
                <a:gd name="connsiteY10" fmla="*/ 125730 h 254317"/>
                <a:gd name="connsiteX11" fmla="*/ 93345 w 240029"/>
                <a:gd name="connsiteY11" fmla="*/ 174307 h 254317"/>
                <a:gd name="connsiteX12" fmla="*/ 120967 w 240029"/>
                <a:gd name="connsiteY12" fmla="*/ 190500 h 254317"/>
                <a:gd name="connsiteX13" fmla="*/ 148590 w 240029"/>
                <a:gd name="connsiteY13" fmla="*/ 174307 h 254317"/>
                <a:gd name="connsiteX14" fmla="*/ 156210 w 240029"/>
                <a:gd name="connsiteY14" fmla="*/ 125730 h 254317"/>
                <a:gd name="connsiteX15" fmla="*/ 148590 w 240029"/>
                <a:gd name="connsiteY15" fmla="*/ 78105 h 254317"/>
                <a:gd name="connsiteX16" fmla="*/ 120967 w 240029"/>
                <a:gd name="connsiteY16" fmla="*/ 61913 h 254317"/>
                <a:gd name="connsiteX17" fmla="*/ 93345 w 240029"/>
                <a:gd name="connsiteY17" fmla="*/ 78105 h 254317"/>
                <a:gd name="connsiteX18" fmla="*/ 84773 w 240029"/>
                <a:gd name="connsiteY18" fmla="*/ 125730 h 2543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240029" h="254317">
                  <a:moveTo>
                    <a:pt x="240030" y="125730"/>
                  </a:moveTo>
                  <a:cubicBezTo>
                    <a:pt x="240030" y="165735"/>
                    <a:pt x="229553" y="197167"/>
                    <a:pt x="208598" y="220027"/>
                  </a:cubicBezTo>
                  <a:cubicBezTo>
                    <a:pt x="187642" y="242888"/>
                    <a:pt x="158115" y="254317"/>
                    <a:pt x="120015" y="254317"/>
                  </a:cubicBezTo>
                  <a:cubicBezTo>
                    <a:pt x="83820" y="254317"/>
                    <a:pt x="54292" y="242888"/>
                    <a:pt x="32385" y="220027"/>
                  </a:cubicBezTo>
                  <a:cubicBezTo>
                    <a:pt x="10478" y="197167"/>
                    <a:pt x="0" y="165735"/>
                    <a:pt x="0" y="126682"/>
                  </a:cubicBezTo>
                  <a:cubicBezTo>
                    <a:pt x="0" y="86677"/>
                    <a:pt x="10478" y="55245"/>
                    <a:pt x="31433" y="33338"/>
                  </a:cubicBezTo>
                  <a:cubicBezTo>
                    <a:pt x="52388" y="11430"/>
                    <a:pt x="81915" y="0"/>
                    <a:pt x="120967" y="0"/>
                  </a:cubicBezTo>
                  <a:cubicBezTo>
                    <a:pt x="144780" y="0"/>
                    <a:pt x="165735" y="4763"/>
                    <a:pt x="183833" y="15240"/>
                  </a:cubicBezTo>
                  <a:cubicBezTo>
                    <a:pt x="201930" y="25717"/>
                    <a:pt x="216217" y="40005"/>
                    <a:pt x="225742" y="60007"/>
                  </a:cubicBezTo>
                  <a:cubicBezTo>
                    <a:pt x="235267" y="77152"/>
                    <a:pt x="240030" y="100013"/>
                    <a:pt x="240030" y="125730"/>
                  </a:cubicBezTo>
                  <a:moveTo>
                    <a:pt x="84773" y="125730"/>
                  </a:moveTo>
                  <a:cubicBezTo>
                    <a:pt x="84773" y="146685"/>
                    <a:pt x="87630" y="162877"/>
                    <a:pt x="93345" y="174307"/>
                  </a:cubicBezTo>
                  <a:cubicBezTo>
                    <a:pt x="99060" y="185738"/>
                    <a:pt x="108585" y="190500"/>
                    <a:pt x="120967" y="190500"/>
                  </a:cubicBezTo>
                  <a:cubicBezTo>
                    <a:pt x="134303" y="190500"/>
                    <a:pt x="142875" y="184785"/>
                    <a:pt x="148590" y="174307"/>
                  </a:cubicBezTo>
                  <a:cubicBezTo>
                    <a:pt x="154305" y="162877"/>
                    <a:pt x="156210" y="146685"/>
                    <a:pt x="156210" y="125730"/>
                  </a:cubicBezTo>
                  <a:cubicBezTo>
                    <a:pt x="156210" y="104775"/>
                    <a:pt x="153353" y="88582"/>
                    <a:pt x="148590" y="78105"/>
                  </a:cubicBezTo>
                  <a:cubicBezTo>
                    <a:pt x="142875" y="67627"/>
                    <a:pt x="134303" y="61913"/>
                    <a:pt x="120967" y="61913"/>
                  </a:cubicBezTo>
                  <a:cubicBezTo>
                    <a:pt x="108585" y="61913"/>
                    <a:pt x="99060" y="67627"/>
                    <a:pt x="93345" y="78105"/>
                  </a:cubicBezTo>
                  <a:cubicBezTo>
                    <a:pt x="87630" y="88582"/>
                    <a:pt x="84773" y="104775"/>
                    <a:pt x="84773" y="125730"/>
                  </a:cubicBezTo>
                </a:path>
              </a:pathLst>
            </a:custGeom>
            <a:solidFill>
              <a:schemeClr val="tx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" name="Freeform 31">
              <a:extLst>
                <a:ext uri="{FF2B5EF4-FFF2-40B4-BE49-F238E27FC236}">
                  <a16:creationId xmlns:a16="http://schemas.microsoft.com/office/drawing/2014/main" id="{B73ED855-9421-3540-E395-4A0E02B62E73}"/>
                </a:ext>
              </a:extLst>
            </p:cNvPr>
            <p:cNvSpPr/>
            <p:nvPr/>
          </p:nvSpPr>
          <p:spPr>
            <a:xfrm>
              <a:off x="1419071" y="1357162"/>
              <a:ext cx="83274" cy="247908"/>
            </a:xfrm>
            <a:custGeom>
              <a:avLst/>
              <a:gdLst>
                <a:gd name="connsiteX0" fmla="*/ 0 w 82867"/>
                <a:gd name="connsiteY0" fmla="*/ 0 h 246697"/>
                <a:gd name="connsiteX1" fmla="*/ 82867 w 82867"/>
                <a:gd name="connsiteY1" fmla="*/ 0 h 246697"/>
                <a:gd name="connsiteX2" fmla="*/ 82867 w 82867"/>
                <a:gd name="connsiteY2" fmla="*/ 246697 h 246697"/>
                <a:gd name="connsiteX3" fmla="*/ 0 w 82867"/>
                <a:gd name="connsiteY3" fmla="*/ 246697 h 2466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2867" h="246697">
                  <a:moveTo>
                    <a:pt x="0" y="0"/>
                  </a:moveTo>
                  <a:lnTo>
                    <a:pt x="82867" y="0"/>
                  </a:lnTo>
                  <a:lnTo>
                    <a:pt x="82867" y="246697"/>
                  </a:lnTo>
                  <a:lnTo>
                    <a:pt x="0" y="246697"/>
                  </a:lnTo>
                  <a:close/>
                </a:path>
              </a:pathLst>
            </a:custGeom>
            <a:solidFill>
              <a:schemeClr val="tx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" name="Freeform 32">
              <a:extLst>
                <a:ext uri="{FF2B5EF4-FFF2-40B4-BE49-F238E27FC236}">
                  <a16:creationId xmlns:a16="http://schemas.microsoft.com/office/drawing/2014/main" id="{736D7B16-7445-D168-9F83-578AA5692EBF}"/>
                </a:ext>
              </a:extLst>
            </p:cNvPr>
            <p:cNvSpPr/>
            <p:nvPr/>
          </p:nvSpPr>
          <p:spPr>
            <a:xfrm>
              <a:off x="1419071" y="1271016"/>
              <a:ext cx="83274" cy="55516"/>
            </a:xfrm>
            <a:custGeom>
              <a:avLst/>
              <a:gdLst>
                <a:gd name="connsiteX0" fmla="*/ 0 w 82867"/>
                <a:gd name="connsiteY0" fmla="*/ 0 h 55245"/>
                <a:gd name="connsiteX1" fmla="*/ 82867 w 82867"/>
                <a:gd name="connsiteY1" fmla="*/ 0 h 55245"/>
                <a:gd name="connsiteX2" fmla="*/ 82867 w 82867"/>
                <a:gd name="connsiteY2" fmla="*/ 55245 h 55245"/>
                <a:gd name="connsiteX3" fmla="*/ 0 w 82867"/>
                <a:gd name="connsiteY3" fmla="*/ 55245 h 552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2867" h="55245">
                  <a:moveTo>
                    <a:pt x="0" y="0"/>
                  </a:moveTo>
                  <a:lnTo>
                    <a:pt x="82867" y="0"/>
                  </a:lnTo>
                  <a:lnTo>
                    <a:pt x="82867" y="55245"/>
                  </a:lnTo>
                  <a:lnTo>
                    <a:pt x="0" y="55245"/>
                  </a:lnTo>
                  <a:close/>
                </a:path>
              </a:pathLst>
            </a:custGeom>
            <a:solidFill>
              <a:schemeClr val="tx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" name="Freeform 33">
              <a:extLst>
                <a:ext uri="{FF2B5EF4-FFF2-40B4-BE49-F238E27FC236}">
                  <a16:creationId xmlns:a16="http://schemas.microsoft.com/office/drawing/2014/main" id="{4AFFE5BC-A0C5-3DE8-DBAD-288F32D2C988}"/>
                </a:ext>
              </a:extLst>
            </p:cNvPr>
            <p:cNvSpPr/>
            <p:nvPr/>
          </p:nvSpPr>
          <p:spPr>
            <a:xfrm>
              <a:off x="1535846" y="1278673"/>
              <a:ext cx="176119" cy="330224"/>
            </a:xfrm>
            <a:custGeom>
              <a:avLst/>
              <a:gdLst>
                <a:gd name="connsiteX0" fmla="*/ 135255 w 175259"/>
                <a:gd name="connsiteY0" fmla="*/ 261938 h 328612"/>
                <a:gd name="connsiteX1" fmla="*/ 175260 w 175259"/>
                <a:gd name="connsiteY1" fmla="*/ 253365 h 328612"/>
                <a:gd name="connsiteX2" fmla="*/ 175260 w 175259"/>
                <a:gd name="connsiteY2" fmla="*/ 315278 h 328612"/>
                <a:gd name="connsiteX3" fmla="*/ 142875 w 175259"/>
                <a:gd name="connsiteY3" fmla="*/ 325755 h 328612"/>
                <a:gd name="connsiteX4" fmla="*/ 107632 w 175259"/>
                <a:gd name="connsiteY4" fmla="*/ 328613 h 328612"/>
                <a:gd name="connsiteX5" fmla="*/ 47625 w 175259"/>
                <a:gd name="connsiteY5" fmla="*/ 307658 h 328612"/>
                <a:gd name="connsiteX6" fmla="*/ 29527 w 175259"/>
                <a:gd name="connsiteY6" fmla="*/ 242888 h 328612"/>
                <a:gd name="connsiteX7" fmla="*/ 29527 w 175259"/>
                <a:gd name="connsiteY7" fmla="*/ 140970 h 328612"/>
                <a:gd name="connsiteX8" fmla="*/ 0 w 175259"/>
                <a:gd name="connsiteY8" fmla="*/ 140970 h 328612"/>
                <a:gd name="connsiteX9" fmla="*/ 0 w 175259"/>
                <a:gd name="connsiteY9" fmla="*/ 77153 h 328612"/>
                <a:gd name="connsiteX10" fmla="*/ 29527 w 175259"/>
                <a:gd name="connsiteY10" fmla="*/ 77153 h 328612"/>
                <a:gd name="connsiteX11" fmla="*/ 29527 w 175259"/>
                <a:gd name="connsiteY11" fmla="*/ 14288 h 328612"/>
                <a:gd name="connsiteX12" fmla="*/ 113347 w 175259"/>
                <a:gd name="connsiteY12" fmla="*/ 0 h 328612"/>
                <a:gd name="connsiteX13" fmla="*/ 113347 w 175259"/>
                <a:gd name="connsiteY13" fmla="*/ 77153 h 328612"/>
                <a:gd name="connsiteX14" fmla="*/ 166688 w 175259"/>
                <a:gd name="connsiteY14" fmla="*/ 77153 h 328612"/>
                <a:gd name="connsiteX15" fmla="*/ 166688 w 175259"/>
                <a:gd name="connsiteY15" fmla="*/ 140970 h 328612"/>
                <a:gd name="connsiteX16" fmla="*/ 113347 w 175259"/>
                <a:gd name="connsiteY16" fmla="*/ 140970 h 328612"/>
                <a:gd name="connsiteX17" fmla="*/ 113347 w 175259"/>
                <a:gd name="connsiteY17" fmla="*/ 237173 h 328612"/>
                <a:gd name="connsiteX18" fmla="*/ 135255 w 175259"/>
                <a:gd name="connsiteY18" fmla="*/ 261938 h 3286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75259" h="328612">
                  <a:moveTo>
                    <a:pt x="135255" y="261938"/>
                  </a:moveTo>
                  <a:cubicBezTo>
                    <a:pt x="146685" y="261938"/>
                    <a:pt x="160020" y="259080"/>
                    <a:pt x="175260" y="253365"/>
                  </a:cubicBezTo>
                  <a:lnTo>
                    <a:pt x="175260" y="315278"/>
                  </a:lnTo>
                  <a:cubicBezTo>
                    <a:pt x="163830" y="320040"/>
                    <a:pt x="153352" y="323850"/>
                    <a:pt x="142875" y="325755"/>
                  </a:cubicBezTo>
                  <a:cubicBezTo>
                    <a:pt x="132397" y="327660"/>
                    <a:pt x="120967" y="328613"/>
                    <a:pt x="107632" y="328613"/>
                  </a:cubicBezTo>
                  <a:cubicBezTo>
                    <a:pt x="80010" y="328613"/>
                    <a:pt x="60007" y="321945"/>
                    <a:pt x="47625" y="307658"/>
                  </a:cubicBezTo>
                  <a:cubicBezTo>
                    <a:pt x="35242" y="293370"/>
                    <a:pt x="29527" y="272415"/>
                    <a:pt x="29527" y="242888"/>
                  </a:cubicBezTo>
                  <a:lnTo>
                    <a:pt x="29527" y="140970"/>
                  </a:lnTo>
                  <a:lnTo>
                    <a:pt x="0" y="140970"/>
                  </a:lnTo>
                  <a:lnTo>
                    <a:pt x="0" y="77153"/>
                  </a:lnTo>
                  <a:lnTo>
                    <a:pt x="29527" y="77153"/>
                  </a:lnTo>
                  <a:lnTo>
                    <a:pt x="29527" y="14288"/>
                  </a:lnTo>
                  <a:lnTo>
                    <a:pt x="113347" y="0"/>
                  </a:lnTo>
                  <a:lnTo>
                    <a:pt x="113347" y="77153"/>
                  </a:lnTo>
                  <a:lnTo>
                    <a:pt x="166688" y="77153"/>
                  </a:lnTo>
                  <a:lnTo>
                    <a:pt x="166688" y="140970"/>
                  </a:lnTo>
                  <a:lnTo>
                    <a:pt x="113347" y="140970"/>
                  </a:lnTo>
                  <a:lnTo>
                    <a:pt x="113347" y="237173"/>
                  </a:lnTo>
                  <a:cubicBezTo>
                    <a:pt x="113347" y="253365"/>
                    <a:pt x="120015" y="261938"/>
                    <a:pt x="135255" y="261938"/>
                  </a:cubicBezTo>
                </a:path>
              </a:pathLst>
            </a:custGeom>
            <a:solidFill>
              <a:schemeClr val="tx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" name="Freeform 34">
              <a:extLst>
                <a:ext uri="{FF2B5EF4-FFF2-40B4-BE49-F238E27FC236}">
                  <a16:creationId xmlns:a16="http://schemas.microsoft.com/office/drawing/2014/main" id="{BF5FA00A-27FC-5A25-586C-009873496287}"/>
                </a:ext>
              </a:extLst>
            </p:cNvPr>
            <p:cNvSpPr/>
            <p:nvPr/>
          </p:nvSpPr>
          <p:spPr>
            <a:xfrm>
              <a:off x="1729196" y="1278673"/>
              <a:ext cx="176119" cy="330224"/>
            </a:xfrm>
            <a:custGeom>
              <a:avLst/>
              <a:gdLst>
                <a:gd name="connsiteX0" fmla="*/ 135255 w 175259"/>
                <a:gd name="connsiteY0" fmla="*/ 261938 h 328612"/>
                <a:gd name="connsiteX1" fmla="*/ 175260 w 175259"/>
                <a:gd name="connsiteY1" fmla="*/ 253365 h 328612"/>
                <a:gd name="connsiteX2" fmla="*/ 175260 w 175259"/>
                <a:gd name="connsiteY2" fmla="*/ 315278 h 328612"/>
                <a:gd name="connsiteX3" fmla="*/ 142875 w 175259"/>
                <a:gd name="connsiteY3" fmla="*/ 325755 h 328612"/>
                <a:gd name="connsiteX4" fmla="*/ 107633 w 175259"/>
                <a:gd name="connsiteY4" fmla="*/ 328613 h 328612"/>
                <a:gd name="connsiteX5" fmla="*/ 47625 w 175259"/>
                <a:gd name="connsiteY5" fmla="*/ 307658 h 328612"/>
                <a:gd name="connsiteX6" fmla="*/ 29527 w 175259"/>
                <a:gd name="connsiteY6" fmla="*/ 242888 h 328612"/>
                <a:gd name="connsiteX7" fmla="*/ 29527 w 175259"/>
                <a:gd name="connsiteY7" fmla="*/ 140970 h 328612"/>
                <a:gd name="connsiteX8" fmla="*/ 0 w 175259"/>
                <a:gd name="connsiteY8" fmla="*/ 140970 h 328612"/>
                <a:gd name="connsiteX9" fmla="*/ 0 w 175259"/>
                <a:gd name="connsiteY9" fmla="*/ 77153 h 328612"/>
                <a:gd name="connsiteX10" fmla="*/ 29527 w 175259"/>
                <a:gd name="connsiteY10" fmla="*/ 77153 h 328612"/>
                <a:gd name="connsiteX11" fmla="*/ 29527 w 175259"/>
                <a:gd name="connsiteY11" fmla="*/ 13335 h 328612"/>
                <a:gd name="connsiteX12" fmla="*/ 113347 w 175259"/>
                <a:gd name="connsiteY12" fmla="*/ 0 h 328612"/>
                <a:gd name="connsiteX13" fmla="*/ 113347 w 175259"/>
                <a:gd name="connsiteY13" fmla="*/ 77153 h 328612"/>
                <a:gd name="connsiteX14" fmla="*/ 166688 w 175259"/>
                <a:gd name="connsiteY14" fmla="*/ 77153 h 328612"/>
                <a:gd name="connsiteX15" fmla="*/ 166688 w 175259"/>
                <a:gd name="connsiteY15" fmla="*/ 140970 h 328612"/>
                <a:gd name="connsiteX16" fmla="*/ 113347 w 175259"/>
                <a:gd name="connsiteY16" fmla="*/ 140970 h 328612"/>
                <a:gd name="connsiteX17" fmla="*/ 113347 w 175259"/>
                <a:gd name="connsiteY17" fmla="*/ 237173 h 328612"/>
                <a:gd name="connsiteX18" fmla="*/ 135255 w 175259"/>
                <a:gd name="connsiteY18" fmla="*/ 261938 h 3286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75259" h="328612">
                  <a:moveTo>
                    <a:pt x="135255" y="261938"/>
                  </a:moveTo>
                  <a:cubicBezTo>
                    <a:pt x="146685" y="261938"/>
                    <a:pt x="160020" y="259080"/>
                    <a:pt x="175260" y="253365"/>
                  </a:cubicBezTo>
                  <a:lnTo>
                    <a:pt x="175260" y="315278"/>
                  </a:lnTo>
                  <a:cubicBezTo>
                    <a:pt x="163830" y="320040"/>
                    <a:pt x="153352" y="323850"/>
                    <a:pt x="142875" y="325755"/>
                  </a:cubicBezTo>
                  <a:cubicBezTo>
                    <a:pt x="132397" y="327660"/>
                    <a:pt x="120967" y="328613"/>
                    <a:pt x="107633" y="328613"/>
                  </a:cubicBezTo>
                  <a:cubicBezTo>
                    <a:pt x="80010" y="328613"/>
                    <a:pt x="60008" y="321945"/>
                    <a:pt x="47625" y="307658"/>
                  </a:cubicBezTo>
                  <a:cubicBezTo>
                    <a:pt x="35242" y="293370"/>
                    <a:pt x="29527" y="272415"/>
                    <a:pt x="29527" y="242888"/>
                  </a:cubicBezTo>
                  <a:lnTo>
                    <a:pt x="29527" y="140970"/>
                  </a:lnTo>
                  <a:lnTo>
                    <a:pt x="0" y="140970"/>
                  </a:lnTo>
                  <a:lnTo>
                    <a:pt x="0" y="77153"/>
                  </a:lnTo>
                  <a:lnTo>
                    <a:pt x="29527" y="77153"/>
                  </a:lnTo>
                  <a:lnTo>
                    <a:pt x="29527" y="13335"/>
                  </a:lnTo>
                  <a:lnTo>
                    <a:pt x="113347" y="0"/>
                  </a:lnTo>
                  <a:lnTo>
                    <a:pt x="113347" y="77153"/>
                  </a:lnTo>
                  <a:lnTo>
                    <a:pt x="166688" y="77153"/>
                  </a:lnTo>
                  <a:lnTo>
                    <a:pt x="166688" y="140970"/>
                  </a:lnTo>
                  <a:lnTo>
                    <a:pt x="113347" y="140970"/>
                  </a:lnTo>
                  <a:lnTo>
                    <a:pt x="113347" y="237173"/>
                  </a:lnTo>
                  <a:cubicBezTo>
                    <a:pt x="113347" y="253365"/>
                    <a:pt x="120015" y="261938"/>
                    <a:pt x="135255" y="261938"/>
                  </a:cubicBezTo>
                </a:path>
              </a:pathLst>
            </a:custGeom>
            <a:solidFill>
              <a:schemeClr val="tx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" name="Freeform 35">
              <a:extLst>
                <a:ext uri="{FF2B5EF4-FFF2-40B4-BE49-F238E27FC236}">
                  <a16:creationId xmlns:a16="http://schemas.microsoft.com/office/drawing/2014/main" id="{993A6F88-1B91-0CE3-35F9-0C2FE82F5F6C}"/>
                </a:ext>
              </a:extLst>
            </p:cNvPr>
            <p:cNvSpPr/>
            <p:nvPr/>
          </p:nvSpPr>
          <p:spPr>
            <a:xfrm>
              <a:off x="1926374" y="1352375"/>
              <a:ext cx="233550" cy="256523"/>
            </a:xfrm>
            <a:custGeom>
              <a:avLst/>
              <a:gdLst>
                <a:gd name="connsiteX0" fmla="*/ 201930 w 232409"/>
                <a:gd name="connsiteY0" fmla="*/ 29528 h 255270"/>
                <a:gd name="connsiteX1" fmla="*/ 118110 w 232409"/>
                <a:gd name="connsiteY1" fmla="*/ 0 h 255270"/>
                <a:gd name="connsiteX2" fmla="*/ 30480 w 232409"/>
                <a:gd name="connsiteY2" fmla="*/ 33338 h 255270"/>
                <a:gd name="connsiteX3" fmla="*/ 0 w 232409"/>
                <a:gd name="connsiteY3" fmla="*/ 129540 h 255270"/>
                <a:gd name="connsiteX4" fmla="*/ 33338 w 232409"/>
                <a:gd name="connsiteY4" fmla="*/ 222885 h 255270"/>
                <a:gd name="connsiteX5" fmla="*/ 126683 w 232409"/>
                <a:gd name="connsiteY5" fmla="*/ 255270 h 255270"/>
                <a:gd name="connsiteX6" fmla="*/ 176213 w 232409"/>
                <a:gd name="connsiteY6" fmla="*/ 251460 h 255270"/>
                <a:gd name="connsiteX7" fmla="*/ 216218 w 232409"/>
                <a:gd name="connsiteY7" fmla="*/ 237173 h 255270"/>
                <a:gd name="connsiteX8" fmla="*/ 203835 w 232409"/>
                <a:gd name="connsiteY8" fmla="*/ 181928 h 255270"/>
                <a:gd name="connsiteX9" fmla="*/ 177165 w 232409"/>
                <a:gd name="connsiteY9" fmla="*/ 190500 h 255270"/>
                <a:gd name="connsiteX10" fmla="*/ 137160 w 232409"/>
                <a:gd name="connsiteY10" fmla="*/ 194310 h 255270"/>
                <a:gd name="connsiteX11" fmla="*/ 99060 w 232409"/>
                <a:gd name="connsiteY11" fmla="*/ 182880 h 255270"/>
                <a:gd name="connsiteX12" fmla="*/ 83820 w 232409"/>
                <a:gd name="connsiteY12" fmla="*/ 150495 h 255270"/>
                <a:gd name="connsiteX13" fmla="*/ 232410 w 232409"/>
                <a:gd name="connsiteY13" fmla="*/ 150495 h 255270"/>
                <a:gd name="connsiteX14" fmla="*/ 232410 w 232409"/>
                <a:gd name="connsiteY14" fmla="*/ 112395 h 255270"/>
                <a:gd name="connsiteX15" fmla="*/ 201930 w 232409"/>
                <a:gd name="connsiteY15" fmla="*/ 29528 h 255270"/>
                <a:gd name="connsiteX16" fmla="*/ 83820 w 232409"/>
                <a:gd name="connsiteY16" fmla="*/ 97155 h 255270"/>
                <a:gd name="connsiteX17" fmla="*/ 95250 w 232409"/>
                <a:gd name="connsiteY17" fmla="*/ 67628 h 255270"/>
                <a:gd name="connsiteX18" fmla="*/ 120015 w 232409"/>
                <a:gd name="connsiteY18" fmla="*/ 58103 h 255270"/>
                <a:gd name="connsiteX19" fmla="*/ 145733 w 232409"/>
                <a:gd name="connsiteY19" fmla="*/ 68580 h 255270"/>
                <a:gd name="connsiteX20" fmla="*/ 155258 w 232409"/>
                <a:gd name="connsiteY20" fmla="*/ 97155 h 255270"/>
                <a:gd name="connsiteX21" fmla="*/ 83820 w 232409"/>
                <a:gd name="connsiteY21" fmla="*/ 97155 h 2552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232409" h="255270">
                  <a:moveTo>
                    <a:pt x="201930" y="29528"/>
                  </a:moveTo>
                  <a:cubicBezTo>
                    <a:pt x="181928" y="10478"/>
                    <a:pt x="154305" y="0"/>
                    <a:pt x="118110" y="0"/>
                  </a:cubicBezTo>
                  <a:cubicBezTo>
                    <a:pt x="80010" y="0"/>
                    <a:pt x="50483" y="11430"/>
                    <a:pt x="30480" y="33338"/>
                  </a:cubicBezTo>
                  <a:cubicBezTo>
                    <a:pt x="9525" y="55245"/>
                    <a:pt x="0" y="87630"/>
                    <a:pt x="0" y="129540"/>
                  </a:cubicBezTo>
                  <a:cubicBezTo>
                    <a:pt x="0" y="169545"/>
                    <a:pt x="11430" y="200978"/>
                    <a:pt x="33338" y="222885"/>
                  </a:cubicBezTo>
                  <a:cubicBezTo>
                    <a:pt x="55245" y="244793"/>
                    <a:pt x="86678" y="255270"/>
                    <a:pt x="126683" y="255270"/>
                  </a:cubicBezTo>
                  <a:cubicBezTo>
                    <a:pt x="145733" y="255270"/>
                    <a:pt x="162878" y="254318"/>
                    <a:pt x="176213" y="251460"/>
                  </a:cubicBezTo>
                  <a:cubicBezTo>
                    <a:pt x="189547" y="248603"/>
                    <a:pt x="203835" y="243840"/>
                    <a:pt x="216218" y="237173"/>
                  </a:cubicBezTo>
                  <a:lnTo>
                    <a:pt x="203835" y="181928"/>
                  </a:lnTo>
                  <a:cubicBezTo>
                    <a:pt x="194310" y="185738"/>
                    <a:pt x="185738" y="188595"/>
                    <a:pt x="177165" y="190500"/>
                  </a:cubicBezTo>
                  <a:cubicBezTo>
                    <a:pt x="164783" y="193358"/>
                    <a:pt x="151447" y="194310"/>
                    <a:pt x="137160" y="194310"/>
                  </a:cubicBezTo>
                  <a:cubicBezTo>
                    <a:pt x="120968" y="194310"/>
                    <a:pt x="108585" y="190500"/>
                    <a:pt x="99060" y="182880"/>
                  </a:cubicBezTo>
                  <a:cubicBezTo>
                    <a:pt x="89535" y="175260"/>
                    <a:pt x="84772" y="163830"/>
                    <a:pt x="83820" y="150495"/>
                  </a:cubicBezTo>
                  <a:lnTo>
                    <a:pt x="232410" y="150495"/>
                  </a:lnTo>
                  <a:lnTo>
                    <a:pt x="232410" y="112395"/>
                  </a:lnTo>
                  <a:cubicBezTo>
                    <a:pt x="231458" y="76200"/>
                    <a:pt x="220980" y="48578"/>
                    <a:pt x="201930" y="29528"/>
                  </a:cubicBezTo>
                  <a:moveTo>
                    <a:pt x="83820" y="97155"/>
                  </a:moveTo>
                  <a:cubicBezTo>
                    <a:pt x="84772" y="83820"/>
                    <a:pt x="88583" y="73343"/>
                    <a:pt x="95250" y="67628"/>
                  </a:cubicBezTo>
                  <a:cubicBezTo>
                    <a:pt x="101918" y="60960"/>
                    <a:pt x="110490" y="58103"/>
                    <a:pt x="120015" y="58103"/>
                  </a:cubicBezTo>
                  <a:cubicBezTo>
                    <a:pt x="130493" y="58103"/>
                    <a:pt x="139065" y="61913"/>
                    <a:pt x="145733" y="68580"/>
                  </a:cubicBezTo>
                  <a:cubicBezTo>
                    <a:pt x="152400" y="75248"/>
                    <a:pt x="155258" y="84773"/>
                    <a:pt x="155258" y="97155"/>
                  </a:cubicBezTo>
                  <a:lnTo>
                    <a:pt x="83820" y="97155"/>
                  </a:lnTo>
                  <a:close/>
                </a:path>
              </a:pathLst>
            </a:custGeom>
            <a:solidFill>
              <a:schemeClr val="tx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" name="Freeform 36">
              <a:extLst>
                <a:ext uri="{FF2B5EF4-FFF2-40B4-BE49-F238E27FC236}">
                  <a16:creationId xmlns:a16="http://schemas.microsoft.com/office/drawing/2014/main" id="{69CC2123-861B-BDB0-1C31-0FB63E154596}"/>
                </a:ext>
              </a:extLst>
            </p:cNvPr>
            <p:cNvSpPr/>
            <p:nvPr/>
          </p:nvSpPr>
          <p:spPr>
            <a:xfrm>
              <a:off x="763406" y="1352375"/>
              <a:ext cx="233551" cy="256523"/>
            </a:xfrm>
            <a:custGeom>
              <a:avLst/>
              <a:gdLst>
                <a:gd name="connsiteX0" fmla="*/ 201930 w 232410"/>
                <a:gd name="connsiteY0" fmla="*/ 29528 h 255270"/>
                <a:gd name="connsiteX1" fmla="*/ 118110 w 232410"/>
                <a:gd name="connsiteY1" fmla="*/ 0 h 255270"/>
                <a:gd name="connsiteX2" fmla="*/ 30480 w 232410"/>
                <a:gd name="connsiteY2" fmla="*/ 33338 h 255270"/>
                <a:gd name="connsiteX3" fmla="*/ 0 w 232410"/>
                <a:gd name="connsiteY3" fmla="*/ 129540 h 255270"/>
                <a:gd name="connsiteX4" fmla="*/ 33338 w 232410"/>
                <a:gd name="connsiteY4" fmla="*/ 222885 h 255270"/>
                <a:gd name="connsiteX5" fmla="*/ 126683 w 232410"/>
                <a:gd name="connsiteY5" fmla="*/ 255270 h 255270"/>
                <a:gd name="connsiteX6" fmla="*/ 176213 w 232410"/>
                <a:gd name="connsiteY6" fmla="*/ 251460 h 255270"/>
                <a:gd name="connsiteX7" fmla="*/ 216218 w 232410"/>
                <a:gd name="connsiteY7" fmla="*/ 237173 h 255270"/>
                <a:gd name="connsiteX8" fmla="*/ 203835 w 232410"/>
                <a:gd name="connsiteY8" fmla="*/ 181928 h 255270"/>
                <a:gd name="connsiteX9" fmla="*/ 177165 w 232410"/>
                <a:gd name="connsiteY9" fmla="*/ 190500 h 255270"/>
                <a:gd name="connsiteX10" fmla="*/ 137160 w 232410"/>
                <a:gd name="connsiteY10" fmla="*/ 194310 h 255270"/>
                <a:gd name="connsiteX11" fmla="*/ 99060 w 232410"/>
                <a:gd name="connsiteY11" fmla="*/ 182880 h 255270"/>
                <a:gd name="connsiteX12" fmla="*/ 83820 w 232410"/>
                <a:gd name="connsiteY12" fmla="*/ 150495 h 255270"/>
                <a:gd name="connsiteX13" fmla="*/ 232410 w 232410"/>
                <a:gd name="connsiteY13" fmla="*/ 150495 h 255270"/>
                <a:gd name="connsiteX14" fmla="*/ 232410 w 232410"/>
                <a:gd name="connsiteY14" fmla="*/ 112395 h 255270"/>
                <a:gd name="connsiteX15" fmla="*/ 201930 w 232410"/>
                <a:gd name="connsiteY15" fmla="*/ 29528 h 255270"/>
                <a:gd name="connsiteX16" fmla="*/ 84773 w 232410"/>
                <a:gd name="connsiteY16" fmla="*/ 97155 h 255270"/>
                <a:gd name="connsiteX17" fmla="*/ 96203 w 232410"/>
                <a:gd name="connsiteY17" fmla="*/ 67628 h 255270"/>
                <a:gd name="connsiteX18" fmla="*/ 120968 w 232410"/>
                <a:gd name="connsiteY18" fmla="*/ 58103 h 255270"/>
                <a:gd name="connsiteX19" fmla="*/ 146685 w 232410"/>
                <a:gd name="connsiteY19" fmla="*/ 68580 h 255270"/>
                <a:gd name="connsiteX20" fmla="*/ 156210 w 232410"/>
                <a:gd name="connsiteY20" fmla="*/ 97155 h 255270"/>
                <a:gd name="connsiteX21" fmla="*/ 84773 w 232410"/>
                <a:gd name="connsiteY21" fmla="*/ 97155 h 2552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232410" h="255270">
                  <a:moveTo>
                    <a:pt x="201930" y="29528"/>
                  </a:moveTo>
                  <a:cubicBezTo>
                    <a:pt x="181928" y="10478"/>
                    <a:pt x="154305" y="0"/>
                    <a:pt x="118110" y="0"/>
                  </a:cubicBezTo>
                  <a:cubicBezTo>
                    <a:pt x="80010" y="0"/>
                    <a:pt x="50483" y="11430"/>
                    <a:pt x="30480" y="33338"/>
                  </a:cubicBezTo>
                  <a:cubicBezTo>
                    <a:pt x="9525" y="55245"/>
                    <a:pt x="0" y="87630"/>
                    <a:pt x="0" y="129540"/>
                  </a:cubicBezTo>
                  <a:cubicBezTo>
                    <a:pt x="0" y="169545"/>
                    <a:pt x="11430" y="200978"/>
                    <a:pt x="33338" y="222885"/>
                  </a:cubicBezTo>
                  <a:cubicBezTo>
                    <a:pt x="55245" y="244793"/>
                    <a:pt x="86678" y="255270"/>
                    <a:pt x="126683" y="255270"/>
                  </a:cubicBezTo>
                  <a:cubicBezTo>
                    <a:pt x="145733" y="255270"/>
                    <a:pt x="162878" y="254318"/>
                    <a:pt x="176213" y="251460"/>
                  </a:cubicBezTo>
                  <a:cubicBezTo>
                    <a:pt x="189548" y="248603"/>
                    <a:pt x="203835" y="243840"/>
                    <a:pt x="216218" y="237173"/>
                  </a:cubicBezTo>
                  <a:lnTo>
                    <a:pt x="203835" y="181928"/>
                  </a:lnTo>
                  <a:cubicBezTo>
                    <a:pt x="194310" y="185738"/>
                    <a:pt x="185738" y="188595"/>
                    <a:pt x="177165" y="190500"/>
                  </a:cubicBezTo>
                  <a:cubicBezTo>
                    <a:pt x="164783" y="193358"/>
                    <a:pt x="151448" y="194310"/>
                    <a:pt x="137160" y="194310"/>
                  </a:cubicBezTo>
                  <a:cubicBezTo>
                    <a:pt x="120968" y="194310"/>
                    <a:pt x="108585" y="190500"/>
                    <a:pt x="99060" y="182880"/>
                  </a:cubicBezTo>
                  <a:cubicBezTo>
                    <a:pt x="89535" y="175260"/>
                    <a:pt x="84773" y="163830"/>
                    <a:pt x="83820" y="150495"/>
                  </a:cubicBezTo>
                  <a:lnTo>
                    <a:pt x="232410" y="150495"/>
                  </a:lnTo>
                  <a:lnTo>
                    <a:pt x="232410" y="112395"/>
                  </a:lnTo>
                  <a:cubicBezTo>
                    <a:pt x="231458" y="76200"/>
                    <a:pt x="221933" y="48578"/>
                    <a:pt x="201930" y="29528"/>
                  </a:cubicBezTo>
                  <a:moveTo>
                    <a:pt x="84773" y="97155"/>
                  </a:moveTo>
                  <a:cubicBezTo>
                    <a:pt x="85725" y="83820"/>
                    <a:pt x="89535" y="73343"/>
                    <a:pt x="96203" y="67628"/>
                  </a:cubicBezTo>
                  <a:cubicBezTo>
                    <a:pt x="102870" y="60960"/>
                    <a:pt x="111443" y="58103"/>
                    <a:pt x="120968" y="58103"/>
                  </a:cubicBezTo>
                  <a:cubicBezTo>
                    <a:pt x="131445" y="58103"/>
                    <a:pt x="140018" y="61913"/>
                    <a:pt x="146685" y="68580"/>
                  </a:cubicBezTo>
                  <a:cubicBezTo>
                    <a:pt x="153353" y="75248"/>
                    <a:pt x="156210" y="84773"/>
                    <a:pt x="156210" y="97155"/>
                  </a:cubicBezTo>
                  <a:lnTo>
                    <a:pt x="84773" y="97155"/>
                  </a:lnTo>
                  <a:close/>
                </a:path>
              </a:pathLst>
            </a:custGeom>
            <a:solidFill>
              <a:schemeClr val="tx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grpSp>
          <p:nvGrpSpPr>
            <p:cNvPr id="14" name="Graphic 4">
              <a:extLst>
                <a:ext uri="{FF2B5EF4-FFF2-40B4-BE49-F238E27FC236}">
                  <a16:creationId xmlns:a16="http://schemas.microsoft.com/office/drawing/2014/main" id="{D3AC4971-7349-B173-3ECA-6F0D7C429310}"/>
                </a:ext>
              </a:extLst>
            </p:cNvPr>
            <p:cNvGrpSpPr/>
            <p:nvPr/>
          </p:nvGrpSpPr>
          <p:grpSpPr>
            <a:xfrm>
              <a:off x="462855" y="1672072"/>
              <a:ext cx="914101" cy="438386"/>
              <a:chOff x="1079098" y="2299220"/>
              <a:chExt cx="909637" cy="436245"/>
            </a:xfrm>
            <a:solidFill>
              <a:schemeClr val="tx1"/>
            </a:solidFill>
          </p:grpSpPr>
          <p:sp>
            <p:nvSpPr>
              <p:cNvPr id="15" name="Freeform 38">
                <a:extLst>
                  <a:ext uri="{FF2B5EF4-FFF2-40B4-BE49-F238E27FC236}">
                    <a16:creationId xmlns:a16="http://schemas.microsoft.com/office/drawing/2014/main" id="{81263F05-23DD-5BD1-22C7-D779DCF0323C}"/>
                  </a:ext>
                </a:extLst>
              </p:cNvPr>
              <p:cNvSpPr/>
              <p:nvPr/>
            </p:nvSpPr>
            <p:spPr>
              <a:xfrm>
                <a:off x="1079098" y="2319222"/>
                <a:ext cx="171450" cy="313372"/>
              </a:xfrm>
              <a:custGeom>
                <a:avLst/>
                <a:gdLst>
                  <a:gd name="connsiteX0" fmla="*/ 0 w 171450"/>
                  <a:gd name="connsiteY0" fmla="*/ 312420 h 313372"/>
                  <a:gd name="connsiteX1" fmla="*/ 0 w 171450"/>
                  <a:gd name="connsiteY1" fmla="*/ 0 h 313372"/>
                  <a:gd name="connsiteX2" fmla="*/ 21908 w 171450"/>
                  <a:gd name="connsiteY2" fmla="*/ 0 h 313372"/>
                  <a:gd name="connsiteX3" fmla="*/ 21908 w 171450"/>
                  <a:gd name="connsiteY3" fmla="*/ 292418 h 313372"/>
                  <a:gd name="connsiteX4" fmla="*/ 171450 w 171450"/>
                  <a:gd name="connsiteY4" fmla="*/ 292418 h 313372"/>
                  <a:gd name="connsiteX5" fmla="*/ 171450 w 171450"/>
                  <a:gd name="connsiteY5" fmla="*/ 313373 h 313372"/>
                  <a:gd name="connsiteX6" fmla="*/ 0 w 171450"/>
                  <a:gd name="connsiteY6" fmla="*/ 313373 h 3133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71450" h="313372">
                    <a:moveTo>
                      <a:pt x="0" y="312420"/>
                    </a:moveTo>
                    <a:lnTo>
                      <a:pt x="0" y="0"/>
                    </a:lnTo>
                    <a:lnTo>
                      <a:pt x="21908" y="0"/>
                    </a:lnTo>
                    <a:lnTo>
                      <a:pt x="21908" y="292418"/>
                    </a:lnTo>
                    <a:lnTo>
                      <a:pt x="171450" y="292418"/>
                    </a:lnTo>
                    <a:lnTo>
                      <a:pt x="171450" y="313373"/>
                    </a:lnTo>
                    <a:lnTo>
                      <a:pt x="0" y="313373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6" name="Freeform 39">
                <a:extLst>
                  <a:ext uri="{FF2B5EF4-FFF2-40B4-BE49-F238E27FC236}">
                    <a16:creationId xmlns:a16="http://schemas.microsoft.com/office/drawing/2014/main" id="{29D3672E-4357-147D-168A-99419C9F8258}"/>
                  </a:ext>
                </a:extLst>
              </p:cNvPr>
              <p:cNvSpPr/>
              <p:nvPr/>
            </p:nvSpPr>
            <p:spPr>
              <a:xfrm>
                <a:off x="1273408" y="2393517"/>
                <a:ext cx="189547" cy="241935"/>
              </a:xfrm>
              <a:custGeom>
                <a:avLst/>
                <a:gdLst>
                  <a:gd name="connsiteX0" fmla="*/ 107632 w 189547"/>
                  <a:gd name="connsiteY0" fmla="*/ 241935 h 241935"/>
                  <a:gd name="connsiteX1" fmla="*/ 28575 w 189547"/>
                  <a:gd name="connsiteY1" fmla="*/ 210503 h 241935"/>
                  <a:gd name="connsiteX2" fmla="*/ 0 w 189547"/>
                  <a:gd name="connsiteY2" fmla="*/ 122873 h 241935"/>
                  <a:gd name="connsiteX3" fmla="*/ 27623 w 189547"/>
                  <a:gd name="connsiteY3" fmla="*/ 33338 h 241935"/>
                  <a:gd name="connsiteX4" fmla="*/ 100965 w 189547"/>
                  <a:gd name="connsiteY4" fmla="*/ 0 h 241935"/>
                  <a:gd name="connsiteX5" fmla="*/ 165735 w 189547"/>
                  <a:gd name="connsiteY5" fmla="*/ 28575 h 241935"/>
                  <a:gd name="connsiteX6" fmla="*/ 189548 w 189547"/>
                  <a:gd name="connsiteY6" fmla="*/ 106680 h 241935"/>
                  <a:gd name="connsiteX7" fmla="*/ 189548 w 189547"/>
                  <a:gd name="connsiteY7" fmla="*/ 123825 h 241935"/>
                  <a:gd name="connsiteX8" fmla="*/ 21907 w 189547"/>
                  <a:gd name="connsiteY8" fmla="*/ 123825 h 241935"/>
                  <a:gd name="connsiteX9" fmla="*/ 43815 w 189547"/>
                  <a:gd name="connsiteY9" fmla="*/ 197167 h 241935"/>
                  <a:gd name="connsiteX10" fmla="*/ 106680 w 189547"/>
                  <a:gd name="connsiteY10" fmla="*/ 222885 h 241935"/>
                  <a:gd name="connsiteX11" fmla="*/ 141923 w 189547"/>
                  <a:gd name="connsiteY11" fmla="*/ 220028 h 241935"/>
                  <a:gd name="connsiteX12" fmla="*/ 180023 w 189547"/>
                  <a:gd name="connsiteY12" fmla="*/ 207645 h 241935"/>
                  <a:gd name="connsiteX13" fmla="*/ 180023 w 189547"/>
                  <a:gd name="connsiteY13" fmla="*/ 226695 h 241935"/>
                  <a:gd name="connsiteX14" fmla="*/ 143827 w 189547"/>
                  <a:gd name="connsiteY14" fmla="*/ 238125 h 241935"/>
                  <a:gd name="connsiteX15" fmla="*/ 107632 w 189547"/>
                  <a:gd name="connsiteY15" fmla="*/ 241935 h 241935"/>
                  <a:gd name="connsiteX16" fmla="*/ 101918 w 189547"/>
                  <a:gd name="connsiteY16" fmla="*/ 20003 h 241935"/>
                  <a:gd name="connsiteX17" fmla="*/ 47625 w 189547"/>
                  <a:gd name="connsiteY17" fmla="*/ 41910 h 241935"/>
                  <a:gd name="connsiteX18" fmla="*/ 23813 w 189547"/>
                  <a:gd name="connsiteY18" fmla="*/ 105728 h 241935"/>
                  <a:gd name="connsiteX19" fmla="*/ 167640 w 189547"/>
                  <a:gd name="connsiteY19" fmla="*/ 105728 h 241935"/>
                  <a:gd name="connsiteX20" fmla="*/ 150495 w 189547"/>
                  <a:gd name="connsiteY20" fmla="*/ 42863 h 241935"/>
                  <a:gd name="connsiteX21" fmla="*/ 101918 w 189547"/>
                  <a:gd name="connsiteY21" fmla="*/ 20003 h 2419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189547" h="241935">
                    <a:moveTo>
                      <a:pt x="107632" y="241935"/>
                    </a:moveTo>
                    <a:cubicBezTo>
                      <a:pt x="74295" y="241935"/>
                      <a:pt x="47625" y="231458"/>
                      <a:pt x="28575" y="210503"/>
                    </a:cubicBezTo>
                    <a:cubicBezTo>
                      <a:pt x="9525" y="189548"/>
                      <a:pt x="0" y="160973"/>
                      <a:pt x="0" y="122873"/>
                    </a:cubicBezTo>
                    <a:cubicBezTo>
                      <a:pt x="0" y="85725"/>
                      <a:pt x="9525" y="56198"/>
                      <a:pt x="27623" y="33338"/>
                    </a:cubicBezTo>
                    <a:cubicBezTo>
                      <a:pt x="45720" y="11430"/>
                      <a:pt x="70485" y="0"/>
                      <a:pt x="100965" y="0"/>
                    </a:cubicBezTo>
                    <a:cubicBezTo>
                      <a:pt x="128587" y="0"/>
                      <a:pt x="149543" y="9525"/>
                      <a:pt x="165735" y="28575"/>
                    </a:cubicBezTo>
                    <a:cubicBezTo>
                      <a:pt x="181927" y="47625"/>
                      <a:pt x="189548" y="73342"/>
                      <a:pt x="189548" y="106680"/>
                    </a:cubicBezTo>
                    <a:lnTo>
                      <a:pt x="189548" y="123825"/>
                    </a:lnTo>
                    <a:lnTo>
                      <a:pt x="21907" y="123825"/>
                    </a:lnTo>
                    <a:cubicBezTo>
                      <a:pt x="21907" y="156210"/>
                      <a:pt x="29527" y="180023"/>
                      <a:pt x="43815" y="197167"/>
                    </a:cubicBezTo>
                    <a:cubicBezTo>
                      <a:pt x="58102" y="214313"/>
                      <a:pt x="79057" y="222885"/>
                      <a:pt x="106680" y="222885"/>
                    </a:cubicBezTo>
                    <a:cubicBezTo>
                      <a:pt x="120015" y="222885"/>
                      <a:pt x="131445" y="221933"/>
                      <a:pt x="141923" y="220028"/>
                    </a:cubicBezTo>
                    <a:cubicBezTo>
                      <a:pt x="152400" y="218123"/>
                      <a:pt x="164782" y="214313"/>
                      <a:pt x="180023" y="207645"/>
                    </a:cubicBezTo>
                    <a:lnTo>
                      <a:pt x="180023" y="226695"/>
                    </a:lnTo>
                    <a:cubicBezTo>
                      <a:pt x="166687" y="232410"/>
                      <a:pt x="154305" y="236220"/>
                      <a:pt x="143827" y="238125"/>
                    </a:cubicBezTo>
                    <a:cubicBezTo>
                      <a:pt x="133350" y="240983"/>
                      <a:pt x="121920" y="241935"/>
                      <a:pt x="107632" y="241935"/>
                    </a:cubicBezTo>
                    <a:close/>
                    <a:moveTo>
                      <a:pt x="101918" y="20003"/>
                    </a:moveTo>
                    <a:cubicBezTo>
                      <a:pt x="79057" y="20003"/>
                      <a:pt x="61913" y="27623"/>
                      <a:pt x="47625" y="41910"/>
                    </a:cubicBezTo>
                    <a:cubicBezTo>
                      <a:pt x="34290" y="57150"/>
                      <a:pt x="25717" y="78105"/>
                      <a:pt x="23813" y="105728"/>
                    </a:cubicBezTo>
                    <a:lnTo>
                      <a:pt x="167640" y="105728"/>
                    </a:lnTo>
                    <a:cubicBezTo>
                      <a:pt x="167640" y="79058"/>
                      <a:pt x="161925" y="58103"/>
                      <a:pt x="150495" y="42863"/>
                    </a:cubicBezTo>
                    <a:cubicBezTo>
                      <a:pt x="139065" y="26670"/>
                      <a:pt x="122873" y="20003"/>
                      <a:pt x="101918" y="20003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7" name="Freeform 40">
                <a:extLst>
                  <a:ext uri="{FF2B5EF4-FFF2-40B4-BE49-F238E27FC236}">
                    <a16:creationId xmlns:a16="http://schemas.microsoft.com/office/drawing/2014/main" id="{0A30D072-056D-2197-B3F7-285D284051E2}"/>
                  </a:ext>
                </a:extLst>
              </p:cNvPr>
              <p:cNvSpPr/>
              <p:nvPr/>
            </p:nvSpPr>
            <p:spPr>
              <a:xfrm>
                <a:off x="1493435" y="2392565"/>
                <a:ext cx="208597" cy="342900"/>
              </a:xfrm>
              <a:custGeom>
                <a:avLst/>
                <a:gdLst>
                  <a:gd name="connsiteX0" fmla="*/ 208597 w 208597"/>
                  <a:gd name="connsiteY0" fmla="*/ 5715 h 342900"/>
                  <a:gd name="connsiteX1" fmla="*/ 208597 w 208597"/>
                  <a:gd name="connsiteY1" fmla="*/ 20002 h 342900"/>
                  <a:gd name="connsiteX2" fmla="*/ 160020 w 208597"/>
                  <a:gd name="connsiteY2" fmla="*/ 22860 h 342900"/>
                  <a:gd name="connsiteX3" fmla="*/ 179070 w 208597"/>
                  <a:gd name="connsiteY3" fmla="*/ 75247 h 342900"/>
                  <a:gd name="connsiteX4" fmla="*/ 157163 w 208597"/>
                  <a:gd name="connsiteY4" fmla="*/ 129540 h 342900"/>
                  <a:gd name="connsiteX5" fmla="*/ 97155 w 208597"/>
                  <a:gd name="connsiteY5" fmla="*/ 150495 h 342900"/>
                  <a:gd name="connsiteX6" fmla="*/ 75247 w 208597"/>
                  <a:gd name="connsiteY6" fmla="*/ 149542 h 342900"/>
                  <a:gd name="connsiteX7" fmla="*/ 56197 w 208597"/>
                  <a:gd name="connsiteY7" fmla="*/ 164782 h 342900"/>
                  <a:gd name="connsiteX8" fmla="*/ 49530 w 208597"/>
                  <a:gd name="connsiteY8" fmla="*/ 183832 h 342900"/>
                  <a:gd name="connsiteX9" fmla="*/ 58103 w 208597"/>
                  <a:gd name="connsiteY9" fmla="*/ 200025 h 342900"/>
                  <a:gd name="connsiteX10" fmla="*/ 86678 w 208597"/>
                  <a:gd name="connsiteY10" fmla="*/ 204788 h 342900"/>
                  <a:gd name="connsiteX11" fmla="*/ 127635 w 208597"/>
                  <a:gd name="connsiteY11" fmla="*/ 204788 h 342900"/>
                  <a:gd name="connsiteX12" fmla="*/ 185738 w 208597"/>
                  <a:gd name="connsiteY12" fmla="*/ 220027 h 342900"/>
                  <a:gd name="connsiteX13" fmla="*/ 205740 w 208597"/>
                  <a:gd name="connsiteY13" fmla="*/ 265747 h 342900"/>
                  <a:gd name="connsiteX14" fmla="*/ 176213 w 208597"/>
                  <a:gd name="connsiteY14" fmla="*/ 322897 h 342900"/>
                  <a:gd name="connsiteX15" fmla="*/ 91440 w 208597"/>
                  <a:gd name="connsiteY15" fmla="*/ 342900 h 342900"/>
                  <a:gd name="connsiteX16" fmla="*/ 23813 w 208597"/>
                  <a:gd name="connsiteY16" fmla="*/ 325755 h 342900"/>
                  <a:gd name="connsiteX17" fmla="*/ 0 w 208597"/>
                  <a:gd name="connsiteY17" fmla="*/ 279082 h 342900"/>
                  <a:gd name="connsiteX18" fmla="*/ 15240 w 208597"/>
                  <a:gd name="connsiteY18" fmla="*/ 239077 h 342900"/>
                  <a:gd name="connsiteX19" fmla="*/ 55245 w 208597"/>
                  <a:gd name="connsiteY19" fmla="*/ 217170 h 342900"/>
                  <a:gd name="connsiteX20" fmla="*/ 38100 w 208597"/>
                  <a:gd name="connsiteY20" fmla="*/ 204788 h 342900"/>
                  <a:gd name="connsiteX21" fmla="*/ 31433 w 208597"/>
                  <a:gd name="connsiteY21" fmla="*/ 185738 h 342900"/>
                  <a:gd name="connsiteX22" fmla="*/ 60960 w 208597"/>
                  <a:gd name="connsiteY22" fmla="*/ 144780 h 342900"/>
                  <a:gd name="connsiteX23" fmla="*/ 29528 w 208597"/>
                  <a:gd name="connsiteY23" fmla="*/ 118110 h 342900"/>
                  <a:gd name="connsiteX24" fmla="*/ 18097 w 208597"/>
                  <a:gd name="connsiteY24" fmla="*/ 77152 h 342900"/>
                  <a:gd name="connsiteX25" fmla="*/ 40005 w 208597"/>
                  <a:gd name="connsiteY25" fmla="*/ 20955 h 342900"/>
                  <a:gd name="connsiteX26" fmla="*/ 100013 w 208597"/>
                  <a:gd name="connsiteY26" fmla="*/ 0 h 342900"/>
                  <a:gd name="connsiteX27" fmla="*/ 135255 w 208597"/>
                  <a:gd name="connsiteY27" fmla="*/ 4763 h 342900"/>
                  <a:gd name="connsiteX28" fmla="*/ 208597 w 208597"/>
                  <a:gd name="connsiteY28" fmla="*/ 4763 h 342900"/>
                  <a:gd name="connsiteX29" fmla="*/ 20955 w 208597"/>
                  <a:gd name="connsiteY29" fmla="*/ 278130 h 342900"/>
                  <a:gd name="connsiteX30" fmla="*/ 92392 w 208597"/>
                  <a:gd name="connsiteY30" fmla="*/ 325755 h 342900"/>
                  <a:gd name="connsiteX31" fmla="*/ 183833 w 208597"/>
                  <a:gd name="connsiteY31" fmla="*/ 267652 h 342900"/>
                  <a:gd name="connsiteX32" fmla="*/ 169545 w 208597"/>
                  <a:gd name="connsiteY32" fmla="*/ 237172 h 342900"/>
                  <a:gd name="connsiteX33" fmla="*/ 122872 w 208597"/>
                  <a:gd name="connsiteY33" fmla="*/ 227647 h 342900"/>
                  <a:gd name="connsiteX34" fmla="*/ 84772 w 208597"/>
                  <a:gd name="connsiteY34" fmla="*/ 227647 h 342900"/>
                  <a:gd name="connsiteX35" fmla="*/ 20955 w 208597"/>
                  <a:gd name="connsiteY35" fmla="*/ 278130 h 342900"/>
                  <a:gd name="connsiteX36" fmla="*/ 38100 w 208597"/>
                  <a:gd name="connsiteY36" fmla="*/ 79057 h 342900"/>
                  <a:gd name="connsiteX37" fmla="*/ 54292 w 208597"/>
                  <a:gd name="connsiteY37" fmla="*/ 120967 h 342900"/>
                  <a:gd name="connsiteX38" fmla="*/ 98108 w 208597"/>
                  <a:gd name="connsiteY38" fmla="*/ 136207 h 342900"/>
                  <a:gd name="connsiteX39" fmla="*/ 142875 w 208597"/>
                  <a:gd name="connsiteY39" fmla="*/ 121920 h 342900"/>
                  <a:gd name="connsiteX40" fmla="*/ 158115 w 208597"/>
                  <a:gd name="connsiteY40" fmla="*/ 79057 h 342900"/>
                  <a:gd name="connsiteX41" fmla="*/ 141922 w 208597"/>
                  <a:gd name="connsiteY41" fmla="*/ 34290 h 342900"/>
                  <a:gd name="connsiteX42" fmla="*/ 97155 w 208597"/>
                  <a:gd name="connsiteY42" fmla="*/ 19050 h 342900"/>
                  <a:gd name="connsiteX43" fmla="*/ 53340 w 208597"/>
                  <a:gd name="connsiteY43" fmla="*/ 35242 h 342900"/>
                  <a:gd name="connsiteX44" fmla="*/ 38100 w 208597"/>
                  <a:gd name="connsiteY44" fmla="*/ 79057 h 3429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</a:cxnLst>
                <a:rect l="l" t="t" r="r" b="b"/>
                <a:pathLst>
                  <a:path w="208597" h="342900">
                    <a:moveTo>
                      <a:pt x="208597" y="5715"/>
                    </a:moveTo>
                    <a:lnTo>
                      <a:pt x="208597" y="20002"/>
                    </a:lnTo>
                    <a:lnTo>
                      <a:pt x="160020" y="22860"/>
                    </a:lnTo>
                    <a:cubicBezTo>
                      <a:pt x="172403" y="39052"/>
                      <a:pt x="179070" y="56197"/>
                      <a:pt x="179070" y="75247"/>
                    </a:cubicBezTo>
                    <a:cubicBezTo>
                      <a:pt x="179070" y="98107"/>
                      <a:pt x="171450" y="116205"/>
                      <a:pt x="157163" y="129540"/>
                    </a:cubicBezTo>
                    <a:cubicBezTo>
                      <a:pt x="141922" y="143827"/>
                      <a:pt x="121920" y="150495"/>
                      <a:pt x="97155" y="150495"/>
                    </a:cubicBezTo>
                    <a:cubicBezTo>
                      <a:pt x="86678" y="150495"/>
                      <a:pt x="79058" y="150495"/>
                      <a:pt x="75247" y="149542"/>
                    </a:cubicBezTo>
                    <a:cubicBezTo>
                      <a:pt x="66675" y="154305"/>
                      <a:pt x="60008" y="159067"/>
                      <a:pt x="56197" y="164782"/>
                    </a:cubicBezTo>
                    <a:cubicBezTo>
                      <a:pt x="51435" y="170497"/>
                      <a:pt x="49530" y="177165"/>
                      <a:pt x="49530" y="183832"/>
                    </a:cubicBezTo>
                    <a:cubicBezTo>
                      <a:pt x="49530" y="191452"/>
                      <a:pt x="52388" y="196215"/>
                      <a:pt x="58103" y="200025"/>
                    </a:cubicBezTo>
                    <a:cubicBezTo>
                      <a:pt x="63817" y="203835"/>
                      <a:pt x="73342" y="204788"/>
                      <a:pt x="86678" y="204788"/>
                    </a:cubicBezTo>
                    <a:lnTo>
                      <a:pt x="127635" y="204788"/>
                    </a:lnTo>
                    <a:cubicBezTo>
                      <a:pt x="153353" y="204788"/>
                      <a:pt x="172403" y="209550"/>
                      <a:pt x="185738" y="220027"/>
                    </a:cubicBezTo>
                    <a:cubicBezTo>
                      <a:pt x="199072" y="230505"/>
                      <a:pt x="205740" y="245745"/>
                      <a:pt x="205740" y="265747"/>
                    </a:cubicBezTo>
                    <a:cubicBezTo>
                      <a:pt x="205740" y="290513"/>
                      <a:pt x="196215" y="309563"/>
                      <a:pt x="176213" y="322897"/>
                    </a:cubicBezTo>
                    <a:cubicBezTo>
                      <a:pt x="156210" y="336232"/>
                      <a:pt x="127635" y="342900"/>
                      <a:pt x="91440" y="342900"/>
                    </a:cubicBezTo>
                    <a:cubicBezTo>
                      <a:pt x="61913" y="342900"/>
                      <a:pt x="40005" y="337185"/>
                      <a:pt x="23813" y="325755"/>
                    </a:cubicBezTo>
                    <a:cubicBezTo>
                      <a:pt x="7620" y="314325"/>
                      <a:pt x="0" y="299085"/>
                      <a:pt x="0" y="279082"/>
                    </a:cubicBezTo>
                    <a:cubicBezTo>
                      <a:pt x="0" y="262890"/>
                      <a:pt x="4763" y="249555"/>
                      <a:pt x="15240" y="239077"/>
                    </a:cubicBezTo>
                    <a:cubicBezTo>
                      <a:pt x="24765" y="228600"/>
                      <a:pt x="39053" y="220980"/>
                      <a:pt x="55245" y="217170"/>
                    </a:cubicBezTo>
                    <a:cubicBezTo>
                      <a:pt x="48578" y="214313"/>
                      <a:pt x="42863" y="209550"/>
                      <a:pt x="38100" y="204788"/>
                    </a:cubicBezTo>
                    <a:cubicBezTo>
                      <a:pt x="34290" y="199072"/>
                      <a:pt x="31433" y="193357"/>
                      <a:pt x="31433" y="185738"/>
                    </a:cubicBezTo>
                    <a:cubicBezTo>
                      <a:pt x="31433" y="170497"/>
                      <a:pt x="40958" y="156210"/>
                      <a:pt x="60960" y="144780"/>
                    </a:cubicBezTo>
                    <a:cubicBezTo>
                      <a:pt x="47625" y="139065"/>
                      <a:pt x="37147" y="130492"/>
                      <a:pt x="29528" y="118110"/>
                    </a:cubicBezTo>
                    <a:cubicBezTo>
                      <a:pt x="21908" y="106680"/>
                      <a:pt x="18097" y="92392"/>
                      <a:pt x="18097" y="77152"/>
                    </a:cubicBezTo>
                    <a:cubicBezTo>
                      <a:pt x="18097" y="54292"/>
                      <a:pt x="25717" y="35242"/>
                      <a:pt x="40005" y="20955"/>
                    </a:cubicBezTo>
                    <a:cubicBezTo>
                      <a:pt x="54292" y="6667"/>
                      <a:pt x="74295" y="0"/>
                      <a:pt x="100013" y="0"/>
                    </a:cubicBezTo>
                    <a:cubicBezTo>
                      <a:pt x="115253" y="0"/>
                      <a:pt x="126683" y="1905"/>
                      <a:pt x="135255" y="4763"/>
                    </a:cubicBezTo>
                    <a:lnTo>
                      <a:pt x="208597" y="4763"/>
                    </a:lnTo>
                    <a:close/>
                    <a:moveTo>
                      <a:pt x="20955" y="278130"/>
                    </a:moveTo>
                    <a:cubicBezTo>
                      <a:pt x="20955" y="310515"/>
                      <a:pt x="44767" y="325755"/>
                      <a:pt x="92392" y="325755"/>
                    </a:cubicBezTo>
                    <a:cubicBezTo>
                      <a:pt x="153353" y="325755"/>
                      <a:pt x="183833" y="306705"/>
                      <a:pt x="183833" y="267652"/>
                    </a:cubicBezTo>
                    <a:cubicBezTo>
                      <a:pt x="183833" y="253365"/>
                      <a:pt x="179070" y="243840"/>
                      <a:pt x="169545" y="237172"/>
                    </a:cubicBezTo>
                    <a:cubicBezTo>
                      <a:pt x="160020" y="230505"/>
                      <a:pt x="144780" y="227647"/>
                      <a:pt x="122872" y="227647"/>
                    </a:cubicBezTo>
                    <a:lnTo>
                      <a:pt x="84772" y="227647"/>
                    </a:lnTo>
                    <a:cubicBezTo>
                      <a:pt x="41910" y="227647"/>
                      <a:pt x="20955" y="244792"/>
                      <a:pt x="20955" y="278130"/>
                    </a:cubicBezTo>
                    <a:close/>
                    <a:moveTo>
                      <a:pt x="38100" y="79057"/>
                    </a:moveTo>
                    <a:cubicBezTo>
                      <a:pt x="38100" y="97155"/>
                      <a:pt x="43815" y="111442"/>
                      <a:pt x="54292" y="120967"/>
                    </a:cubicBezTo>
                    <a:cubicBezTo>
                      <a:pt x="64770" y="130492"/>
                      <a:pt x="80010" y="136207"/>
                      <a:pt x="98108" y="136207"/>
                    </a:cubicBezTo>
                    <a:cubicBezTo>
                      <a:pt x="117158" y="136207"/>
                      <a:pt x="132397" y="131445"/>
                      <a:pt x="142875" y="121920"/>
                    </a:cubicBezTo>
                    <a:cubicBezTo>
                      <a:pt x="153353" y="112395"/>
                      <a:pt x="158115" y="98107"/>
                      <a:pt x="158115" y="79057"/>
                    </a:cubicBezTo>
                    <a:cubicBezTo>
                      <a:pt x="158115" y="59055"/>
                      <a:pt x="152400" y="44767"/>
                      <a:pt x="141922" y="34290"/>
                    </a:cubicBezTo>
                    <a:cubicBezTo>
                      <a:pt x="131445" y="24765"/>
                      <a:pt x="116205" y="19050"/>
                      <a:pt x="97155" y="19050"/>
                    </a:cubicBezTo>
                    <a:cubicBezTo>
                      <a:pt x="79058" y="19050"/>
                      <a:pt x="63817" y="24765"/>
                      <a:pt x="53340" y="35242"/>
                    </a:cubicBezTo>
                    <a:cubicBezTo>
                      <a:pt x="43815" y="44767"/>
                      <a:pt x="38100" y="60007"/>
                      <a:pt x="38100" y="79057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8" name="Freeform 41">
                <a:extLst>
                  <a:ext uri="{FF2B5EF4-FFF2-40B4-BE49-F238E27FC236}">
                    <a16:creationId xmlns:a16="http://schemas.microsoft.com/office/drawing/2014/main" id="{FB3F6D5D-3462-22C3-C556-688B1037F6EA}"/>
                  </a:ext>
                </a:extLst>
              </p:cNvPr>
              <p:cNvSpPr/>
              <p:nvPr/>
            </p:nvSpPr>
            <p:spPr>
              <a:xfrm>
                <a:off x="1724893" y="2395422"/>
                <a:ext cx="175259" cy="240030"/>
              </a:xfrm>
              <a:custGeom>
                <a:avLst/>
                <a:gdLst>
                  <a:gd name="connsiteX0" fmla="*/ 160020 w 175259"/>
                  <a:gd name="connsiteY0" fmla="*/ 236220 h 240030"/>
                  <a:gd name="connsiteX1" fmla="*/ 154305 w 175259"/>
                  <a:gd name="connsiteY1" fmla="*/ 199073 h 240030"/>
                  <a:gd name="connsiteX2" fmla="*/ 152400 w 175259"/>
                  <a:gd name="connsiteY2" fmla="*/ 199073 h 240030"/>
                  <a:gd name="connsiteX3" fmla="*/ 116205 w 175259"/>
                  <a:gd name="connsiteY3" fmla="*/ 230505 h 240030"/>
                  <a:gd name="connsiteX4" fmla="*/ 72390 w 175259"/>
                  <a:gd name="connsiteY4" fmla="*/ 240030 h 240030"/>
                  <a:gd name="connsiteX5" fmla="*/ 19050 w 175259"/>
                  <a:gd name="connsiteY5" fmla="*/ 222885 h 240030"/>
                  <a:gd name="connsiteX6" fmla="*/ 0 w 175259"/>
                  <a:gd name="connsiteY6" fmla="*/ 174308 h 240030"/>
                  <a:gd name="connsiteX7" fmla="*/ 28575 w 175259"/>
                  <a:gd name="connsiteY7" fmla="*/ 121920 h 240030"/>
                  <a:gd name="connsiteX8" fmla="*/ 110490 w 175259"/>
                  <a:gd name="connsiteY8" fmla="*/ 101918 h 240030"/>
                  <a:gd name="connsiteX9" fmla="*/ 154305 w 175259"/>
                  <a:gd name="connsiteY9" fmla="*/ 100965 h 240030"/>
                  <a:gd name="connsiteX10" fmla="*/ 154305 w 175259"/>
                  <a:gd name="connsiteY10" fmla="*/ 85725 h 240030"/>
                  <a:gd name="connsiteX11" fmla="*/ 140970 w 175259"/>
                  <a:gd name="connsiteY11" fmla="*/ 35243 h 240030"/>
                  <a:gd name="connsiteX12" fmla="*/ 97155 w 175259"/>
                  <a:gd name="connsiteY12" fmla="*/ 18098 h 240030"/>
                  <a:gd name="connsiteX13" fmla="*/ 30480 w 175259"/>
                  <a:gd name="connsiteY13" fmla="*/ 36195 h 240030"/>
                  <a:gd name="connsiteX14" fmla="*/ 22860 w 175259"/>
                  <a:gd name="connsiteY14" fmla="*/ 18098 h 240030"/>
                  <a:gd name="connsiteX15" fmla="*/ 99060 w 175259"/>
                  <a:gd name="connsiteY15" fmla="*/ 0 h 240030"/>
                  <a:gd name="connsiteX16" fmla="*/ 156210 w 175259"/>
                  <a:gd name="connsiteY16" fmla="*/ 20003 h 240030"/>
                  <a:gd name="connsiteX17" fmla="*/ 175260 w 175259"/>
                  <a:gd name="connsiteY17" fmla="*/ 81915 h 240030"/>
                  <a:gd name="connsiteX18" fmla="*/ 175260 w 175259"/>
                  <a:gd name="connsiteY18" fmla="*/ 236220 h 240030"/>
                  <a:gd name="connsiteX19" fmla="*/ 160020 w 175259"/>
                  <a:gd name="connsiteY19" fmla="*/ 236220 h 240030"/>
                  <a:gd name="connsiteX20" fmla="*/ 74295 w 175259"/>
                  <a:gd name="connsiteY20" fmla="*/ 220980 h 240030"/>
                  <a:gd name="connsiteX21" fmla="*/ 133350 w 175259"/>
                  <a:gd name="connsiteY21" fmla="*/ 200025 h 240030"/>
                  <a:gd name="connsiteX22" fmla="*/ 155258 w 175259"/>
                  <a:gd name="connsiteY22" fmla="*/ 140970 h 240030"/>
                  <a:gd name="connsiteX23" fmla="*/ 155258 w 175259"/>
                  <a:gd name="connsiteY23" fmla="*/ 118110 h 240030"/>
                  <a:gd name="connsiteX24" fmla="*/ 114300 w 175259"/>
                  <a:gd name="connsiteY24" fmla="*/ 120015 h 240030"/>
                  <a:gd name="connsiteX25" fmla="*/ 44767 w 175259"/>
                  <a:gd name="connsiteY25" fmla="*/ 135255 h 240030"/>
                  <a:gd name="connsiteX26" fmla="*/ 23813 w 175259"/>
                  <a:gd name="connsiteY26" fmla="*/ 175260 h 240030"/>
                  <a:gd name="connsiteX27" fmla="*/ 37147 w 175259"/>
                  <a:gd name="connsiteY27" fmla="*/ 209550 h 240030"/>
                  <a:gd name="connsiteX28" fmla="*/ 74295 w 175259"/>
                  <a:gd name="connsiteY28" fmla="*/ 220980 h 24003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</a:cxnLst>
                <a:rect l="l" t="t" r="r" b="b"/>
                <a:pathLst>
                  <a:path w="175259" h="240030">
                    <a:moveTo>
                      <a:pt x="160020" y="236220"/>
                    </a:moveTo>
                    <a:lnTo>
                      <a:pt x="154305" y="199073"/>
                    </a:lnTo>
                    <a:lnTo>
                      <a:pt x="152400" y="199073"/>
                    </a:lnTo>
                    <a:cubicBezTo>
                      <a:pt x="140970" y="214313"/>
                      <a:pt x="128588" y="224790"/>
                      <a:pt x="116205" y="230505"/>
                    </a:cubicBezTo>
                    <a:cubicBezTo>
                      <a:pt x="103822" y="237173"/>
                      <a:pt x="89535" y="240030"/>
                      <a:pt x="72390" y="240030"/>
                    </a:cubicBezTo>
                    <a:cubicBezTo>
                      <a:pt x="49530" y="240030"/>
                      <a:pt x="31433" y="234315"/>
                      <a:pt x="19050" y="222885"/>
                    </a:cubicBezTo>
                    <a:cubicBezTo>
                      <a:pt x="6667" y="211455"/>
                      <a:pt x="0" y="195263"/>
                      <a:pt x="0" y="174308"/>
                    </a:cubicBezTo>
                    <a:cubicBezTo>
                      <a:pt x="0" y="151448"/>
                      <a:pt x="9525" y="134303"/>
                      <a:pt x="28575" y="121920"/>
                    </a:cubicBezTo>
                    <a:cubicBezTo>
                      <a:pt x="47625" y="109538"/>
                      <a:pt x="75247" y="102870"/>
                      <a:pt x="110490" y="101918"/>
                    </a:cubicBezTo>
                    <a:lnTo>
                      <a:pt x="154305" y="100965"/>
                    </a:lnTo>
                    <a:lnTo>
                      <a:pt x="154305" y="85725"/>
                    </a:lnTo>
                    <a:cubicBezTo>
                      <a:pt x="154305" y="63818"/>
                      <a:pt x="149542" y="46673"/>
                      <a:pt x="140970" y="35243"/>
                    </a:cubicBezTo>
                    <a:cubicBezTo>
                      <a:pt x="132397" y="23813"/>
                      <a:pt x="117158" y="18098"/>
                      <a:pt x="97155" y="18098"/>
                    </a:cubicBezTo>
                    <a:cubicBezTo>
                      <a:pt x="75247" y="18098"/>
                      <a:pt x="53340" y="23813"/>
                      <a:pt x="30480" y="36195"/>
                    </a:cubicBezTo>
                    <a:lnTo>
                      <a:pt x="22860" y="18098"/>
                    </a:lnTo>
                    <a:cubicBezTo>
                      <a:pt x="48577" y="5715"/>
                      <a:pt x="73342" y="0"/>
                      <a:pt x="99060" y="0"/>
                    </a:cubicBezTo>
                    <a:cubicBezTo>
                      <a:pt x="124777" y="0"/>
                      <a:pt x="143827" y="6668"/>
                      <a:pt x="156210" y="20003"/>
                    </a:cubicBezTo>
                    <a:cubicBezTo>
                      <a:pt x="168592" y="33338"/>
                      <a:pt x="175260" y="54293"/>
                      <a:pt x="175260" y="81915"/>
                    </a:cubicBezTo>
                    <a:lnTo>
                      <a:pt x="175260" y="236220"/>
                    </a:lnTo>
                    <a:lnTo>
                      <a:pt x="160020" y="236220"/>
                    </a:lnTo>
                    <a:close/>
                    <a:moveTo>
                      <a:pt x="74295" y="220980"/>
                    </a:moveTo>
                    <a:cubicBezTo>
                      <a:pt x="99060" y="220980"/>
                      <a:pt x="119063" y="214313"/>
                      <a:pt x="133350" y="200025"/>
                    </a:cubicBezTo>
                    <a:cubicBezTo>
                      <a:pt x="147638" y="185738"/>
                      <a:pt x="155258" y="165735"/>
                      <a:pt x="155258" y="140970"/>
                    </a:cubicBezTo>
                    <a:lnTo>
                      <a:pt x="155258" y="118110"/>
                    </a:lnTo>
                    <a:lnTo>
                      <a:pt x="114300" y="120015"/>
                    </a:lnTo>
                    <a:cubicBezTo>
                      <a:pt x="81915" y="121920"/>
                      <a:pt x="58102" y="126683"/>
                      <a:pt x="44767" y="135255"/>
                    </a:cubicBezTo>
                    <a:cubicBezTo>
                      <a:pt x="30480" y="143828"/>
                      <a:pt x="23813" y="157163"/>
                      <a:pt x="23813" y="175260"/>
                    </a:cubicBezTo>
                    <a:cubicBezTo>
                      <a:pt x="23813" y="189548"/>
                      <a:pt x="28575" y="200978"/>
                      <a:pt x="37147" y="209550"/>
                    </a:cubicBezTo>
                    <a:cubicBezTo>
                      <a:pt x="45720" y="217170"/>
                      <a:pt x="58102" y="220980"/>
                      <a:pt x="74295" y="220980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9" name="Freeform 42">
                <a:extLst>
                  <a:ext uri="{FF2B5EF4-FFF2-40B4-BE49-F238E27FC236}">
                    <a16:creationId xmlns:a16="http://schemas.microsoft.com/office/drawing/2014/main" id="{D1B23ECB-258F-C3AC-CA23-BBA9683C6B1E}"/>
                  </a:ext>
                </a:extLst>
              </p:cNvPr>
              <p:cNvSpPr/>
              <p:nvPr/>
            </p:nvSpPr>
            <p:spPr>
              <a:xfrm>
                <a:off x="1967780" y="2299220"/>
                <a:ext cx="20954" cy="332422"/>
              </a:xfrm>
              <a:custGeom>
                <a:avLst/>
                <a:gdLst>
                  <a:gd name="connsiteX0" fmla="*/ 20955 w 20954"/>
                  <a:gd name="connsiteY0" fmla="*/ 332422 h 332422"/>
                  <a:gd name="connsiteX1" fmla="*/ 0 w 20954"/>
                  <a:gd name="connsiteY1" fmla="*/ 332422 h 332422"/>
                  <a:gd name="connsiteX2" fmla="*/ 0 w 20954"/>
                  <a:gd name="connsiteY2" fmla="*/ 0 h 332422"/>
                  <a:gd name="connsiteX3" fmla="*/ 20955 w 20954"/>
                  <a:gd name="connsiteY3" fmla="*/ 0 h 332422"/>
                  <a:gd name="connsiteX4" fmla="*/ 20955 w 20954"/>
                  <a:gd name="connsiteY4" fmla="*/ 332422 h 3324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0954" h="332422">
                    <a:moveTo>
                      <a:pt x="20955" y="332422"/>
                    </a:moveTo>
                    <a:lnTo>
                      <a:pt x="0" y="332422"/>
                    </a:lnTo>
                    <a:lnTo>
                      <a:pt x="0" y="0"/>
                    </a:lnTo>
                    <a:lnTo>
                      <a:pt x="20955" y="0"/>
                    </a:lnTo>
                    <a:lnTo>
                      <a:pt x="20955" y="332422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</p:grpSp>
    </p:spTree>
    <p:custDataLst>
      <p:custData r:id="rId1"/>
      <p:custData r:id="rId2"/>
      <p:tags r:id="rId3"/>
    </p:custDataLst>
    <p:extLst>
      <p:ext uri="{BB962C8B-B14F-4D97-AF65-F5344CB8AC3E}">
        <p14:creationId xmlns:p14="http://schemas.microsoft.com/office/powerpoint/2010/main" val="3827533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16="http://schemas.microsoft.com/office/drawing/2014/main"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 descr="Icon&#10;&#10;Description automatically generated with medium confidence">
            <a:extLst>
              <a:ext uri="{FF2B5EF4-FFF2-40B4-BE49-F238E27FC236}">
                <a16:creationId xmlns:a16="http://schemas.microsoft.com/office/drawing/2014/main" id="{5C4AFF13-7ABE-9B03-48D0-E799193BDAB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042" b="28678"/>
          <a:stretch/>
        </p:blipFill>
        <p:spPr>
          <a:xfrm>
            <a:off x="3175000" y="-14917"/>
            <a:ext cx="9017000" cy="488536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8215" y="3553934"/>
            <a:ext cx="7395234" cy="857250"/>
          </a:xfrm>
        </p:spPr>
        <p:txBody>
          <a:bodyPr anchor="ctr">
            <a:normAutofit/>
          </a:bodyPr>
          <a:lstStyle/>
          <a:p>
            <a:r>
              <a:rPr lang="nl-BE" sz="3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1. Inleiding</a:t>
            </a:r>
            <a:endParaRPr lang="en-US" sz="3600" b="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22" name="Graphic 21">
            <a:extLst>
              <a:ext uri="{FF2B5EF4-FFF2-40B4-BE49-F238E27FC236}">
                <a16:creationId xmlns:a16="http://schemas.microsoft.com/office/drawing/2014/main" id="{E16C95BB-AA08-452A-3CAD-AE8E1052F4DF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 r="13255" b="28764"/>
          <a:stretch/>
        </p:blipFill>
        <p:spPr>
          <a:xfrm>
            <a:off x="6224667" y="1987550"/>
            <a:ext cx="5967334" cy="4885368"/>
          </a:xfrm>
          <a:prstGeom prst="rect">
            <a:avLst/>
          </a:prstGeom>
        </p:spPr>
      </p:pic>
      <p:sp>
        <p:nvSpPr>
          <p:cNvPr id="14" name="Copyright">
            <a:extLst>
              <a:ext uri="{FF2B5EF4-FFF2-40B4-BE49-F238E27FC236}">
                <a16:creationId xmlns:a16="http://schemas.microsoft.com/office/drawing/2014/main" id="{7CE03B76-36F5-6777-A15B-7B54DBC41F65}"/>
              </a:ext>
            </a:extLst>
          </p:cNvPr>
          <p:cNvSpPr txBox="1"/>
          <p:nvPr/>
        </p:nvSpPr>
        <p:spPr>
          <a:xfrm>
            <a:off x="501649" y="6530985"/>
            <a:ext cx="5355168" cy="1384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Tx/>
              <a:buSzPct val="100000"/>
              <a:buFont typeface="Arial"/>
              <a:buNone/>
              <a:tabLst/>
              <a:defRPr/>
            </a:pPr>
            <a:r>
              <a:rPr kumimoji="0" lang="en-GB" sz="9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© 2024 Deloitte Legal </a:t>
            </a:r>
          </a:p>
        </p:txBody>
      </p:sp>
    </p:spTree>
    <p:extLst>
      <p:ext uri="{BB962C8B-B14F-4D97-AF65-F5344CB8AC3E}">
        <p14:creationId xmlns:p14="http://schemas.microsoft.com/office/powerpoint/2010/main" val="1413505667"/>
      </p:ext>
    </p:extLst>
  </p:cSld>
  <p:clrMapOvr>
    <a:masterClrMapping/>
  </p:clrMapOvr>
  <p:transition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7680">
            <a:alpha val="71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 descr="Icon&#10;&#10;Description automatically generated with medium confidence">
            <a:extLst>
              <a:ext uri="{FF2B5EF4-FFF2-40B4-BE49-F238E27FC236}">
                <a16:creationId xmlns:a16="http://schemas.microsoft.com/office/drawing/2014/main" id="{5C4AFF13-7ABE-9B03-48D0-E799193BDAB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042" b="28678"/>
          <a:stretch/>
        </p:blipFill>
        <p:spPr>
          <a:xfrm>
            <a:off x="3175000" y="-14917"/>
            <a:ext cx="9017000" cy="4885368"/>
          </a:xfrm>
          <a:prstGeom prst="rect">
            <a:avLst/>
          </a:prstGeom>
        </p:spPr>
      </p:pic>
      <p:pic>
        <p:nvPicPr>
          <p:cNvPr id="22" name="Graphic 21">
            <a:extLst>
              <a:ext uri="{FF2B5EF4-FFF2-40B4-BE49-F238E27FC236}">
                <a16:creationId xmlns:a16="http://schemas.microsoft.com/office/drawing/2014/main" id="{E16C95BB-AA08-452A-3CAD-AE8E1052F4D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 r="13255" b="28764"/>
          <a:stretch/>
        </p:blipFill>
        <p:spPr>
          <a:xfrm>
            <a:off x="6224667" y="1987550"/>
            <a:ext cx="5967334" cy="4885368"/>
          </a:xfrm>
          <a:prstGeom prst="rect">
            <a:avLst/>
          </a:prstGeom>
        </p:spPr>
      </p:pic>
      <p:sp>
        <p:nvSpPr>
          <p:cNvPr id="14" name="Copyright">
            <a:extLst>
              <a:ext uri="{FF2B5EF4-FFF2-40B4-BE49-F238E27FC236}">
                <a16:creationId xmlns:a16="http://schemas.microsoft.com/office/drawing/2014/main" id="{7CE03B76-36F5-6777-A15B-7B54DBC41F65}"/>
              </a:ext>
            </a:extLst>
          </p:cNvPr>
          <p:cNvSpPr txBox="1"/>
          <p:nvPr/>
        </p:nvSpPr>
        <p:spPr>
          <a:xfrm>
            <a:off x="501649" y="6530985"/>
            <a:ext cx="5355168" cy="1384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Tx/>
              <a:buSzPct val="100000"/>
              <a:buFont typeface="Arial"/>
              <a:buNone/>
              <a:tabLst/>
              <a:defRPr/>
            </a:pPr>
            <a:r>
              <a:rPr kumimoji="0" lang="en-GB" sz="9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© 2024 Deloitte  Legal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8215" y="3553934"/>
            <a:ext cx="9706694" cy="857250"/>
          </a:xfrm>
        </p:spPr>
        <p:txBody>
          <a:bodyPr anchor="ctr">
            <a:normAutofit/>
          </a:bodyPr>
          <a:lstStyle/>
          <a:p>
            <a:r>
              <a:rPr lang="nl-BE" sz="3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2. De fiscale misdrijven en hun bestraffing</a:t>
            </a:r>
            <a:endParaRPr lang="en-US" sz="3600" b="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02031944"/>
      </p:ext>
    </p:extLst>
  </p:cSld>
  <p:clrMapOvr>
    <a:masterClrMapping/>
  </p:clrMapOvr>
  <p:transition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Shape, circle&#10;&#10;Description automatically generated">
            <a:extLst>
              <a:ext uri="{FF2B5EF4-FFF2-40B4-BE49-F238E27FC236}">
                <a16:creationId xmlns:a16="http://schemas.microsoft.com/office/drawing/2014/main" id="{27DA2EA2-746A-68CD-254C-409A9712B7DA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11200"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612556" cy="6849735"/>
          </a:xfrm>
          <a:prstGeom prst="rect">
            <a:avLst/>
          </a:prstGeom>
          <a:noFill/>
        </p:spPr>
      </p:pic>
      <p:sp>
        <p:nvSpPr>
          <p:cNvPr id="10" name="Title 3">
            <a:extLst>
              <a:ext uri="{FF2B5EF4-FFF2-40B4-BE49-F238E27FC236}">
                <a16:creationId xmlns:a16="http://schemas.microsoft.com/office/drawing/2014/main" id="{6AAA4182-2C43-4DB4-0427-60C1C5A4B517}"/>
              </a:ext>
            </a:extLst>
          </p:cNvPr>
          <p:cNvSpPr txBox="1">
            <a:spLocks/>
          </p:cNvSpPr>
          <p:nvPr/>
        </p:nvSpPr>
        <p:spPr bwMode="gray">
          <a:xfrm>
            <a:off x="1270535" y="177125"/>
            <a:ext cx="10674417" cy="598249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100" kern="1200">
                <a:solidFill>
                  <a:schemeClr val="tx1"/>
                </a:solidFill>
                <a:latin typeface="+mn-lt"/>
                <a:ea typeface="+mj-ea"/>
                <a:cs typeface="Calibri Light" panose="020F030202020403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000" dirty="0">
                <a:latin typeface="+mn-lt"/>
              </a:rPr>
              <a:t>DE WET VAN 29 FEBRUARI 2024 TOT INVOERING VAN HET NIEUWE STRAFWETBOEK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j-ea"/>
              <a:cs typeface="Calibri" panose="020F0502020204030204" pitchFamily="34" charset="0"/>
            </a:endParaRPr>
          </a:p>
        </p:txBody>
      </p:sp>
      <p:sp>
        <p:nvSpPr>
          <p:cNvPr id="11" name="Text Placeholder 12">
            <a:extLst>
              <a:ext uri="{FF2B5EF4-FFF2-40B4-BE49-F238E27FC236}">
                <a16:creationId xmlns:a16="http://schemas.microsoft.com/office/drawing/2014/main" id="{764DAEB1-BE35-7207-D626-14FDC6B47910}"/>
              </a:ext>
            </a:extLst>
          </p:cNvPr>
          <p:cNvSpPr txBox="1">
            <a:spLocks/>
          </p:cNvSpPr>
          <p:nvPr/>
        </p:nvSpPr>
        <p:spPr>
          <a:xfrm>
            <a:off x="1174281" y="476250"/>
            <a:ext cx="10241280" cy="365358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spcBef>
                <a:spcPts val="0"/>
              </a:spcBef>
              <a:spcAft>
                <a:spcPts val="1000"/>
              </a:spcAft>
              <a:buSzPct val="100000"/>
              <a:buFontTx/>
              <a:buNone/>
              <a:defRPr sz="1300" b="0" kern="1200">
                <a:solidFill>
                  <a:schemeClr val="tx1"/>
                </a:solidFill>
                <a:latin typeface="+mn-lt"/>
                <a:ea typeface="+mn-ea"/>
                <a:cs typeface="Calibri Light" panose="020F0302020204030204" pitchFamily="34" charset="0"/>
              </a:defRPr>
            </a:lvl1pPr>
            <a:lvl2pPr marL="139700" indent="-139700" algn="l" defTabSz="914400" rtl="0" eaLnBrk="1" latinLnBrk="0" hangingPunct="1">
              <a:spcBef>
                <a:spcPts val="0"/>
              </a:spcBef>
              <a:spcAft>
                <a:spcPts val="1000"/>
              </a:spcAft>
              <a:buClrTx/>
              <a:buSzPct val="100000"/>
              <a:buFont typeface="Arial" panose="020B0604020202020204" pitchFamily="34" charset="0"/>
              <a:buChar char="•"/>
              <a:defRPr lang="en-US" sz="1300" b="1" kern="1200" dirty="0" smtClean="0">
                <a:solidFill>
                  <a:schemeClr val="tx1"/>
                </a:solidFill>
                <a:latin typeface="+mj-lt"/>
                <a:ea typeface="+mn-ea"/>
                <a:cs typeface="Calibri Light" panose="020F0302020204030204" pitchFamily="34" charset="0"/>
              </a:defRPr>
            </a:lvl2pPr>
            <a:lvl3pPr marL="304800" indent="-139700" algn="l" defTabSz="914400" rtl="0" eaLnBrk="1" latinLnBrk="0" hangingPunct="1">
              <a:spcBef>
                <a:spcPts val="0"/>
              </a:spcBef>
              <a:spcAft>
                <a:spcPts val="1000"/>
              </a:spcAft>
              <a:buClrTx/>
              <a:buSzPct val="100000"/>
              <a:buFont typeface="Arial" panose="020B0604020202020204" pitchFamily="34" charset="0"/>
              <a:buChar char="−"/>
              <a:defRPr lang="en-US" sz="1300" kern="1200" dirty="0" smtClean="0">
                <a:solidFill>
                  <a:schemeClr val="tx1"/>
                </a:solidFill>
                <a:latin typeface="+mn-lt"/>
                <a:ea typeface="+mn-ea"/>
                <a:cs typeface="Calibri Light" panose="020F0302020204030204" pitchFamily="34" charset="0"/>
              </a:defRPr>
            </a:lvl3pPr>
            <a:lvl4pPr marL="469900" indent="-139700" algn="l" defTabSz="914400" rtl="0" eaLnBrk="1" latinLnBrk="0" hangingPunct="1">
              <a:spcBef>
                <a:spcPts val="0"/>
              </a:spcBef>
              <a:spcAft>
                <a:spcPts val="1000"/>
              </a:spcAft>
              <a:buClrTx/>
              <a:buSzPct val="100000"/>
              <a:buFont typeface="Arial" panose="020B0604020202020204" pitchFamily="34" charset="0"/>
              <a:buChar char="◦"/>
              <a:defRPr lang="en-US" sz="1300" kern="1200" baseline="0" dirty="0" smtClean="0">
                <a:solidFill>
                  <a:schemeClr val="tx1"/>
                </a:solidFill>
                <a:latin typeface="+mn-lt"/>
                <a:ea typeface="+mn-ea"/>
                <a:cs typeface="Calibri Light" panose="020F0302020204030204" pitchFamily="34" charset="0"/>
              </a:defRPr>
            </a:lvl4pPr>
            <a:lvl5pPr marL="635000" indent="-139700" algn="l" defTabSz="798513" rtl="0" eaLnBrk="1" latinLnBrk="0" hangingPunct="1">
              <a:spcBef>
                <a:spcPts val="0"/>
              </a:spcBef>
              <a:spcAft>
                <a:spcPts val="1000"/>
              </a:spcAft>
              <a:buClrTx/>
              <a:buSzPct val="100000"/>
              <a:buFont typeface="Arial" panose="020B0604020202020204" pitchFamily="34" charset="0"/>
              <a:buChar char="−"/>
              <a:tabLst/>
              <a:defRPr lang="en-US" sz="1300" kern="1200" baseline="0" dirty="0" smtClean="0">
                <a:solidFill>
                  <a:schemeClr val="tx1"/>
                </a:solidFill>
                <a:latin typeface="+mn-lt"/>
                <a:ea typeface="+mn-ea"/>
                <a:cs typeface="Calibri Light" panose="020F0302020204030204" pitchFamily="34" charset="0"/>
              </a:defRPr>
            </a:lvl5pPr>
            <a:lvl6pPr marL="532800" indent="-176400" algn="l" defTabSz="914400" rtl="0" eaLnBrk="1" latinLnBrk="0" hangingPunct="1">
              <a:spcBef>
                <a:spcPts val="0"/>
              </a:spcBef>
              <a:spcAft>
                <a:spcPts val="1000"/>
              </a:spcAft>
              <a:buFont typeface="Verdana" panose="020B0604030504040204" pitchFamily="34" charset="0"/>
              <a:buChar char="−"/>
              <a:defRPr sz="12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32800" indent="-176400" algn="l" defTabSz="914400" rtl="0" eaLnBrk="1" latinLnBrk="0" hangingPunct="1">
              <a:spcBef>
                <a:spcPts val="0"/>
              </a:spcBef>
              <a:spcAft>
                <a:spcPts val="1000"/>
              </a:spcAft>
              <a:buFont typeface="Verdana" panose="020B0604030504040204" pitchFamily="34" charset="0"/>
              <a:buChar char="−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32800" indent="-176400" algn="l" defTabSz="914400" rtl="0" eaLnBrk="1" latinLnBrk="0" hangingPunct="1">
              <a:spcBef>
                <a:spcPts val="0"/>
              </a:spcBef>
              <a:spcAft>
                <a:spcPts val="1000"/>
              </a:spcAft>
              <a:buFont typeface="Verdana" panose="020B0604030504040204" pitchFamily="34" charset="0"/>
              <a:buChar char="−"/>
              <a:defRPr sz="12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32800" indent="-176400" algn="l" defTabSz="914400" rtl="0" eaLnBrk="1" latinLnBrk="0" hangingPunct="1">
              <a:spcBef>
                <a:spcPts val="0"/>
              </a:spcBef>
              <a:spcAft>
                <a:spcPts val="1000"/>
              </a:spcAft>
              <a:buFont typeface="Verdana" panose="020B0604030504040204" pitchFamily="34" charset="0"/>
              <a:buChar char="−"/>
              <a:defRPr sz="12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l-BE" sz="2000" dirty="0">
                <a:solidFill>
                  <a:schemeClr val="bg2">
                    <a:lumMod val="50000"/>
                  </a:schemeClr>
                </a:solidFill>
              </a:rPr>
              <a:t>EEN NIEUW SYSTEEM VAN BESTRAFFING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813AAC1B-82D3-739B-F0C3-28001E8626A1}"/>
              </a:ext>
            </a:extLst>
          </p:cNvPr>
          <p:cNvCxnSpPr/>
          <p:nvPr/>
        </p:nvCxnSpPr>
        <p:spPr>
          <a:xfrm>
            <a:off x="587141" y="1174282"/>
            <a:ext cx="11604859" cy="0"/>
          </a:xfrm>
          <a:prstGeom prst="line">
            <a:avLst/>
          </a:prstGeom>
          <a:ln>
            <a:solidFill>
              <a:schemeClr val="accent5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1">
            <a:extLst>
              <a:ext uri="{FF2B5EF4-FFF2-40B4-BE49-F238E27FC236}">
                <a16:creationId xmlns:a16="http://schemas.microsoft.com/office/drawing/2014/main" id="{7170326E-A40E-1D8B-6931-CB46B45C604B}"/>
              </a:ext>
            </a:extLst>
          </p:cNvPr>
          <p:cNvSpPr txBox="1">
            <a:spLocks/>
          </p:cNvSpPr>
          <p:nvPr/>
        </p:nvSpPr>
        <p:spPr>
          <a:xfrm>
            <a:off x="1097281" y="1482291"/>
            <a:ext cx="11036968" cy="4691916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685800" rtl="0" eaLnBrk="1" latinLnBrk="0" hangingPunct="1">
              <a:spcBef>
                <a:spcPts val="0"/>
              </a:spcBef>
              <a:spcAft>
                <a:spcPts val="750"/>
              </a:spcAft>
              <a:buSzPct val="100000"/>
              <a:buFontTx/>
              <a:buNone/>
              <a:defRPr sz="1200" b="0" kern="1200">
                <a:solidFill>
                  <a:schemeClr val="tx1"/>
                </a:solidFill>
                <a:latin typeface="+mn-lt"/>
                <a:ea typeface="+mn-ea"/>
                <a:cs typeface="Calibri Light" panose="020F0302020204030204" pitchFamily="34" charset="0"/>
              </a:defRPr>
            </a:lvl1pPr>
            <a:lvl2pPr marL="104775" indent="-104775" algn="l" defTabSz="685800" rtl="0" eaLnBrk="1" latinLnBrk="0" hangingPunct="1">
              <a:spcBef>
                <a:spcPts val="0"/>
              </a:spcBef>
              <a:spcAft>
                <a:spcPts val="750"/>
              </a:spcAft>
              <a:buClrTx/>
              <a:buSzPct val="100000"/>
              <a:buFont typeface="Arial" panose="020B0604020202020204" pitchFamily="34" charset="0"/>
              <a:buChar char="•"/>
              <a:defRPr lang="en-US" sz="1200" b="1" kern="1200">
                <a:solidFill>
                  <a:schemeClr val="tx1"/>
                </a:solidFill>
                <a:latin typeface="+mj-lt"/>
                <a:ea typeface="+mn-ea"/>
                <a:cs typeface="Calibri Light" panose="020F0302020204030204" pitchFamily="34" charset="0"/>
              </a:defRPr>
            </a:lvl2pPr>
            <a:lvl3pPr marL="228600" indent="-104775" algn="l" defTabSz="685800" rtl="0" eaLnBrk="1" latinLnBrk="0" hangingPunct="1">
              <a:spcBef>
                <a:spcPts val="0"/>
              </a:spcBef>
              <a:spcAft>
                <a:spcPts val="750"/>
              </a:spcAft>
              <a:buClrTx/>
              <a:buSzPct val="100000"/>
              <a:buFont typeface="Arial" panose="020B0604020202020204" pitchFamily="34" charset="0"/>
              <a:buChar char="−"/>
              <a:defRPr lang="en-US" sz="1200" kern="1200">
                <a:solidFill>
                  <a:schemeClr val="tx1"/>
                </a:solidFill>
                <a:latin typeface="+mn-lt"/>
                <a:ea typeface="+mn-ea"/>
                <a:cs typeface="Calibri Light" panose="020F0302020204030204" pitchFamily="34" charset="0"/>
              </a:defRPr>
            </a:lvl3pPr>
            <a:lvl4pPr marL="352425" indent="-104775" algn="l" defTabSz="685800" rtl="0" eaLnBrk="1" latinLnBrk="0" hangingPunct="1">
              <a:spcBef>
                <a:spcPts val="0"/>
              </a:spcBef>
              <a:spcAft>
                <a:spcPts val="750"/>
              </a:spcAft>
              <a:buClrTx/>
              <a:buSzPct val="100000"/>
              <a:buFont typeface="Arial" panose="020B0604020202020204" pitchFamily="34" charset="0"/>
              <a:buChar char="◦"/>
              <a:defRPr lang="en-US" sz="1200" kern="1200" baseline="0">
                <a:solidFill>
                  <a:schemeClr val="tx1"/>
                </a:solidFill>
                <a:latin typeface="+mn-lt"/>
                <a:ea typeface="+mn-ea"/>
                <a:cs typeface="Calibri Light" panose="020F0302020204030204" pitchFamily="34" charset="0"/>
              </a:defRPr>
            </a:lvl4pPr>
            <a:lvl5pPr marL="476250" indent="-104775" algn="l" defTabSz="598885" rtl="0" eaLnBrk="1" latinLnBrk="0" hangingPunct="1">
              <a:spcBef>
                <a:spcPts val="0"/>
              </a:spcBef>
              <a:spcAft>
                <a:spcPts val="750"/>
              </a:spcAft>
              <a:buClrTx/>
              <a:buSzPct val="100000"/>
              <a:buFont typeface="Arial" panose="020B0604020202020204" pitchFamily="34" charset="0"/>
              <a:buChar char="−"/>
              <a:tabLst/>
              <a:defRPr lang="en-US" sz="1200" kern="1200" baseline="0">
                <a:solidFill>
                  <a:schemeClr val="tx1"/>
                </a:solidFill>
                <a:latin typeface="+mn-lt"/>
                <a:ea typeface="+mn-ea"/>
                <a:cs typeface="Calibri Light" panose="020F0302020204030204" pitchFamily="34" charset="0"/>
              </a:defRPr>
            </a:lvl5pPr>
            <a:lvl6pPr marL="399600" indent="-132300" algn="l" defTabSz="685800" rtl="0" eaLnBrk="1" latinLnBrk="0" hangingPunct="1">
              <a:spcBef>
                <a:spcPts val="0"/>
              </a:spcBef>
              <a:spcAft>
                <a:spcPts val="750"/>
              </a:spcAft>
              <a:buFont typeface="Verdana" panose="020B0604030504040204" pitchFamily="34" charset="0"/>
              <a:buChar char="−"/>
              <a:defRPr sz="9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9600" indent="-132300" algn="l" defTabSz="685800" rtl="0" eaLnBrk="1" latinLnBrk="0" hangingPunct="1">
              <a:spcBef>
                <a:spcPts val="0"/>
              </a:spcBef>
              <a:spcAft>
                <a:spcPts val="750"/>
              </a:spcAft>
              <a:buFont typeface="Verdana" panose="020B0604030504040204" pitchFamily="34" charset="0"/>
              <a:buChar char="−"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99600" indent="-132300" algn="l" defTabSz="685800" rtl="0" eaLnBrk="1" latinLnBrk="0" hangingPunct="1">
              <a:spcBef>
                <a:spcPts val="0"/>
              </a:spcBef>
              <a:spcAft>
                <a:spcPts val="750"/>
              </a:spcAft>
              <a:buFont typeface="Verdana" panose="020B0604030504040204" pitchFamily="34" charset="0"/>
              <a:buChar char="−"/>
              <a:defRPr sz="9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99600" indent="-132300" algn="l" defTabSz="685800" rtl="0" eaLnBrk="1" latinLnBrk="0" hangingPunct="1">
              <a:spcBef>
                <a:spcPts val="0"/>
              </a:spcBef>
              <a:spcAft>
                <a:spcPts val="750"/>
              </a:spcAft>
              <a:buFont typeface="Verdana" panose="020B0604030504040204" pitchFamily="34" charset="0"/>
              <a:buChar char="−"/>
              <a:defRPr sz="9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600" dirty="0" err="1"/>
              <a:t>Onderscheid</a:t>
            </a:r>
            <a:r>
              <a:rPr lang="en-US" sz="1600" dirty="0"/>
              <a:t> </a:t>
            </a:r>
            <a:r>
              <a:rPr lang="en-US" sz="1600" dirty="0" err="1"/>
              <a:t>tussen</a:t>
            </a:r>
            <a:r>
              <a:rPr lang="en-US" sz="1600" dirty="0"/>
              <a:t> </a:t>
            </a:r>
            <a:r>
              <a:rPr lang="en-US" sz="1600" dirty="0" err="1"/>
              <a:t>misdaad</a:t>
            </a:r>
            <a:r>
              <a:rPr lang="en-US" sz="1600" dirty="0"/>
              <a:t>, </a:t>
            </a:r>
            <a:r>
              <a:rPr lang="en-US" sz="1600" dirty="0" err="1"/>
              <a:t>wanbedrijf</a:t>
            </a:r>
            <a:r>
              <a:rPr lang="en-US" sz="1600" dirty="0"/>
              <a:t> </a:t>
            </a:r>
            <a:r>
              <a:rPr lang="en-US" sz="1600" dirty="0" err="1"/>
              <a:t>en</a:t>
            </a:r>
            <a:r>
              <a:rPr lang="en-US" sz="1600" dirty="0"/>
              <a:t> </a:t>
            </a:r>
            <a:r>
              <a:rPr lang="en-US" sz="1600" dirty="0" err="1"/>
              <a:t>overtreding</a:t>
            </a:r>
            <a:r>
              <a:rPr lang="en-US" sz="1600" dirty="0"/>
              <a:t> </a:t>
            </a:r>
            <a:r>
              <a:rPr lang="en-US" sz="1600" dirty="0" err="1"/>
              <a:t>valt</a:t>
            </a:r>
            <a:r>
              <a:rPr lang="en-US" sz="1600" dirty="0"/>
              <a:t> </a:t>
            </a:r>
            <a:r>
              <a:rPr lang="en-US" sz="1600" dirty="0" err="1"/>
              <a:t>weg</a:t>
            </a:r>
            <a:r>
              <a:rPr lang="en-US" sz="1600" dirty="0"/>
              <a:t> </a:t>
            </a:r>
            <a:r>
              <a:rPr lang="en-US" sz="1600" dirty="0">
                <a:sym typeface="Wingdings" panose="05000000000000000000" pitchFamily="2" charset="2"/>
              </a:rPr>
              <a:t> </a:t>
            </a:r>
            <a:r>
              <a:rPr lang="en-US" sz="1600" b="1" dirty="0">
                <a:sym typeface="Wingdings" panose="05000000000000000000" pitchFamily="2" charset="2"/>
              </a:rPr>
              <a:t>‘</a:t>
            </a:r>
            <a:r>
              <a:rPr lang="en-US" sz="1600" b="1" dirty="0" err="1">
                <a:sym typeface="Wingdings" panose="05000000000000000000" pitchFamily="2" charset="2"/>
              </a:rPr>
              <a:t>misdrijven</a:t>
            </a:r>
            <a:r>
              <a:rPr lang="en-US" sz="1600" b="1" dirty="0">
                <a:sym typeface="Wingdings" panose="05000000000000000000" pitchFamily="2" charset="2"/>
              </a:rPr>
              <a:t>’</a:t>
            </a:r>
          </a:p>
          <a:p>
            <a:endParaRPr lang="en-US" sz="1600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600" dirty="0" err="1"/>
              <a:t>Bestraffing</a:t>
            </a:r>
            <a:r>
              <a:rPr lang="en-US" sz="1600" dirty="0"/>
              <a:t> van alle </a:t>
            </a:r>
            <a:r>
              <a:rPr lang="en-US" sz="1600" dirty="0" err="1"/>
              <a:t>misdrijven</a:t>
            </a:r>
            <a:r>
              <a:rPr lang="en-US" sz="1600" dirty="0"/>
              <a:t> op basis van </a:t>
            </a:r>
            <a:r>
              <a:rPr lang="en-US" sz="1600" b="1" dirty="0" err="1"/>
              <a:t>acht</a:t>
            </a:r>
            <a:r>
              <a:rPr lang="en-US" sz="1600" b="1" dirty="0"/>
              <a:t> </a:t>
            </a:r>
            <a:r>
              <a:rPr lang="en-US" sz="1600" b="1" dirty="0" err="1"/>
              <a:t>strafniveaus</a:t>
            </a:r>
            <a:endParaRPr lang="en-US" sz="1600" b="1" dirty="0"/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sz="1600" dirty="0">
              <a:sym typeface="Wingdings" panose="05000000000000000000" pitchFamily="2" charset="2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600" dirty="0" err="1">
                <a:sym typeface="Wingdings" panose="05000000000000000000" pitchFamily="2" charset="2"/>
              </a:rPr>
              <a:t>Voor</a:t>
            </a:r>
            <a:r>
              <a:rPr lang="en-US" sz="1600" dirty="0">
                <a:sym typeface="Wingdings" panose="05000000000000000000" pitchFamily="2" charset="2"/>
              </a:rPr>
              <a:t> elk </a:t>
            </a:r>
            <a:r>
              <a:rPr lang="en-US" sz="1600" dirty="0" err="1">
                <a:sym typeface="Wingdings" panose="05000000000000000000" pitchFamily="2" charset="2"/>
              </a:rPr>
              <a:t>strafniveau</a:t>
            </a:r>
            <a:r>
              <a:rPr lang="en-US" sz="1600" dirty="0">
                <a:sym typeface="Wingdings" panose="05000000000000000000" pitchFamily="2" charset="2"/>
              </a:rPr>
              <a:t> </a:t>
            </a:r>
            <a:r>
              <a:rPr lang="en-US" sz="1600" dirty="0" err="1">
                <a:sym typeface="Wingdings" panose="05000000000000000000" pitchFamily="2" charset="2"/>
              </a:rPr>
              <a:t>worden</a:t>
            </a:r>
            <a:r>
              <a:rPr lang="en-US" sz="1600" dirty="0">
                <a:sym typeface="Wingdings" panose="05000000000000000000" pitchFamily="2" charset="2"/>
              </a:rPr>
              <a:t> de van </a:t>
            </a:r>
            <a:r>
              <a:rPr lang="en-US" sz="1600" dirty="0" err="1">
                <a:sym typeface="Wingdings" panose="05000000000000000000" pitchFamily="2" charset="2"/>
              </a:rPr>
              <a:t>toepassing</a:t>
            </a:r>
            <a:r>
              <a:rPr lang="en-US" sz="1600" dirty="0">
                <a:sym typeface="Wingdings" panose="05000000000000000000" pitchFamily="2" charset="2"/>
              </a:rPr>
              <a:t> </a:t>
            </a:r>
            <a:r>
              <a:rPr lang="en-US" sz="1600" dirty="0" err="1">
                <a:sym typeface="Wingdings" panose="05000000000000000000" pitchFamily="2" charset="2"/>
              </a:rPr>
              <a:t>zijnde</a:t>
            </a:r>
            <a:r>
              <a:rPr lang="en-US" sz="1600" dirty="0">
                <a:sym typeface="Wingdings" panose="05000000000000000000" pitchFamily="2" charset="2"/>
              </a:rPr>
              <a:t> </a:t>
            </a:r>
            <a:r>
              <a:rPr lang="en-US" sz="1600" dirty="0" err="1">
                <a:sym typeface="Wingdings" panose="05000000000000000000" pitchFamily="2" charset="2"/>
              </a:rPr>
              <a:t>straffen</a:t>
            </a:r>
            <a:r>
              <a:rPr lang="en-US" sz="1600" dirty="0">
                <a:sym typeface="Wingdings" panose="05000000000000000000" pitchFamily="2" charset="2"/>
              </a:rPr>
              <a:t> </a:t>
            </a:r>
            <a:r>
              <a:rPr lang="en-US" sz="1600" dirty="0" err="1">
                <a:sym typeface="Wingdings" panose="05000000000000000000" pitchFamily="2" charset="2"/>
              </a:rPr>
              <a:t>bepaald</a:t>
            </a:r>
            <a:r>
              <a:rPr lang="en-US" sz="1600" dirty="0">
                <a:sym typeface="Wingdings" panose="05000000000000000000" pitchFamily="2" charset="2"/>
              </a:rPr>
              <a:t>; </a:t>
            </a:r>
            <a:r>
              <a:rPr lang="en-US" sz="1600" dirty="0" err="1">
                <a:sym typeface="Wingdings" panose="05000000000000000000" pitchFamily="2" charset="2"/>
              </a:rPr>
              <a:t>vervolgens</a:t>
            </a:r>
            <a:r>
              <a:rPr lang="en-US" sz="1600" dirty="0">
                <a:sym typeface="Wingdings" panose="05000000000000000000" pitchFamily="2" charset="2"/>
              </a:rPr>
              <a:t> </a:t>
            </a:r>
            <a:r>
              <a:rPr lang="en-US" sz="1600" dirty="0" err="1">
                <a:sym typeface="Wingdings" panose="05000000000000000000" pitchFamily="2" charset="2"/>
              </a:rPr>
              <a:t>wordt</a:t>
            </a:r>
            <a:r>
              <a:rPr lang="en-US" sz="1600" dirty="0">
                <a:sym typeface="Wingdings" panose="05000000000000000000" pitchFamily="2" charset="2"/>
              </a:rPr>
              <a:t> </a:t>
            </a:r>
            <a:r>
              <a:rPr lang="en-US" sz="1600" dirty="0" err="1">
                <a:sym typeface="Wingdings" panose="05000000000000000000" pitchFamily="2" charset="2"/>
              </a:rPr>
              <a:t>voor</a:t>
            </a:r>
            <a:r>
              <a:rPr lang="en-US" sz="1600" dirty="0">
                <a:sym typeface="Wingdings" panose="05000000000000000000" pitchFamily="2" charset="2"/>
              </a:rPr>
              <a:t> </a:t>
            </a:r>
            <a:r>
              <a:rPr lang="en-US" sz="1600" dirty="0" err="1">
                <a:sym typeface="Wingdings" panose="05000000000000000000" pitchFamily="2" charset="2"/>
              </a:rPr>
              <a:t>ieder</a:t>
            </a:r>
            <a:r>
              <a:rPr lang="en-US" sz="1600" dirty="0">
                <a:sym typeface="Wingdings" panose="05000000000000000000" pitchFamily="2" charset="2"/>
              </a:rPr>
              <a:t> </a:t>
            </a:r>
            <a:r>
              <a:rPr lang="en-US" sz="1600" dirty="0" err="1">
                <a:sym typeface="Wingdings" panose="05000000000000000000" pitchFamily="2" charset="2"/>
              </a:rPr>
              <a:t>misdrijf</a:t>
            </a:r>
            <a:r>
              <a:rPr lang="en-US" sz="1600" dirty="0">
                <a:sym typeface="Wingdings" panose="05000000000000000000" pitchFamily="2" charset="2"/>
              </a:rPr>
              <a:t> </a:t>
            </a:r>
            <a:r>
              <a:rPr lang="en-US" sz="1600" dirty="0" err="1">
                <a:sym typeface="Wingdings" panose="05000000000000000000" pitchFamily="2" charset="2"/>
              </a:rPr>
              <a:t>bepaald</a:t>
            </a:r>
            <a:r>
              <a:rPr lang="en-US" sz="1600" dirty="0">
                <a:sym typeface="Wingdings" panose="05000000000000000000" pitchFamily="2" charset="2"/>
              </a:rPr>
              <a:t> welk </a:t>
            </a:r>
            <a:r>
              <a:rPr lang="en-US" sz="1600" dirty="0" err="1">
                <a:sym typeface="Wingdings" panose="05000000000000000000" pitchFamily="2" charset="2"/>
              </a:rPr>
              <a:t>strafniveau</a:t>
            </a:r>
            <a:r>
              <a:rPr lang="en-US" sz="1600" dirty="0">
                <a:sym typeface="Wingdings" panose="05000000000000000000" pitchFamily="2" charset="2"/>
              </a:rPr>
              <a:t> van </a:t>
            </a:r>
            <a:r>
              <a:rPr lang="en-US" sz="1600" dirty="0" err="1">
                <a:sym typeface="Wingdings" panose="05000000000000000000" pitchFamily="2" charset="2"/>
              </a:rPr>
              <a:t>toepassing</a:t>
            </a:r>
            <a:r>
              <a:rPr lang="en-US" sz="1600" dirty="0">
                <a:sym typeface="Wingdings" panose="05000000000000000000" pitchFamily="2" charset="2"/>
              </a:rPr>
              <a:t> is</a:t>
            </a:r>
          </a:p>
          <a:p>
            <a:pPr lvl="2" indent="0">
              <a:buNone/>
            </a:pPr>
            <a:r>
              <a:rPr lang="en-US" sz="1600" dirty="0">
                <a:sym typeface="Wingdings" panose="05000000000000000000" pitchFamily="2" charset="2"/>
              </a:rPr>
              <a:t> </a:t>
            </a:r>
            <a:r>
              <a:rPr lang="en-US" sz="1600" dirty="0" err="1">
                <a:sym typeface="Wingdings" panose="05000000000000000000" pitchFamily="2" charset="2"/>
              </a:rPr>
              <a:t>Voor</a:t>
            </a:r>
            <a:r>
              <a:rPr lang="en-US" sz="1600" dirty="0">
                <a:sym typeface="Wingdings" panose="05000000000000000000" pitchFamily="2" charset="2"/>
              </a:rPr>
              <a:t> </a:t>
            </a:r>
            <a:r>
              <a:rPr lang="en-US" sz="1600" dirty="0" err="1">
                <a:sym typeface="Wingdings" panose="05000000000000000000" pitchFamily="2" charset="2"/>
              </a:rPr>
              <a:t>fiscale</a:t>
            </a:r>
            <a:r>
              <a:rPr lang="en-US" sz="1600" dirty="0">
                <a:sym typeface="Wingdings" panose="05000000000000000000" pitchFamily="2" charset="2"/>
              </a:rPr>
              <a:t> </a:t>
            </a:r>
            <a:r>
              <a:rPr lang="en-US" sz="1600" dirty="0" err="1">
                <a:sym typeface="Wingdings" panose="05000000000000000000" pitchFamily="2" charset="2"/>
              </a:rPr>
              <a:t>misdrijven</a:t>
            </a:r>
            <a:r>
              <a:rPr lang="en-US" sz="1600" dirty="0">
                <a:sym typeface="Wingdings" panose="05000000000000000000" pitchFamily="2" charset="2"/>
              </a:rPr>
              <a:t> </a:t>
            </a:r>
            <a:r>
              <a:rPr lang="en-US" sz="1600" dirty="0" err="1">
                <a:sym typeface="Wingdings" panose="05000000000000000000" pitchFamily="2" charset="2"/>
              </a:rPr>
              <a:t>zijn</a:t>
            </a:r>
            <a:r>
              <a:rPr lang="en-US" sz="1600" dirty="0">
                <a:sym typeface="Wingdings" panose="05000000000000000000" pitchFamily="2" charset="2"/>
              </a:rPr>
              <a:t> </a:t>
            </a:r>
            <a:r>
              <a:rPr lang="en-US" sz="1600" dirty="0" err="1">
                <a:sym typeface="Wingdings" panose="05000000000000000000" pitchFamily="2" charset="2"/>
              </a:rPr>
              <a:t>enkel</a:t>
            </a:r>
            <a:r>
              <a:rPr lang="en-US" sz="1600" dirty="0">
                <a:sym typeface="Wingdings" panose="05000000000000000000" pitchFamily="2" charset="2"/>
              </a:rPr>
              <a:t> </a:t>
            </a:r>
            <a:r>
              <a:rPr lang="en-US" sz="1600" dirty="0" err="1">
                <a:sym typeface="Wingdings" panose="05000000000000000000" pitchFamily="2" charset="2"/>
              </a:rPr>
              <a:t>niveau</a:t>
            </a:r>
            <a:r>
              <a:rPr lang="en-US" sz="1600" dirty="0">
                <a:sym typeface="Wingdings" panose="05000000000000000000" pitchFamily="2" charset="2"/>
              </a:rPr>
              <a:t> 1, 2 </a:t>
            </a:r>
            <a:r>
              <a:rPr lang="en-US" sz="1600" dirty="0" err="1">
                <a:sym typeface="Wingdings" panose="05000000000000000000" pitchFamily="2" charset="2"/>
              </a:rPr>
              <a:t>en</a:t>
            </a:r>
            <a:r>
              <a:rPr lang="en-US" sz="1600" dirty="0">
                <a:sym typeface="Wingdings" panose="05000000000000000000" pitchFamily="2" charset="2"/>
              </a:rPr>
              <a:t> 3 relevant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sz="1600" dirty="0">
              <a:sym typeface="Wingdings" panose="05000000000000000000" pitchFamily="2" charset="2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600" dirty="0" err="1">
                <a:sym typeface="Wingdings" panose="05000000000000000000" pitchFamily="2" charset="2"/>
              </a:rPr>
              <a:t>Voor</a:t>
            </a:r>
            <a:r>
              <a:rPr lang="en-US" sz="1600" dirty="0">
                <a:sym typeface="Wingdings" panose="05000000000000000000" pitchFamily="2" charset="2"/>
              </a:rPr>
              <a:t> </a:t>
            </a:r>
            <a:r>
              <a:rPr lang="en-US" sz="1600" b="1" dirty="0" err="1">
                <a:sym typeface="Wingdings" panose="05000000000000000000" pitchFamily="2" charset="2"/>
              </a:rPr>
              <a:t>rechtspersonen</a:t>
            </a:r>
            <a:r>
              <a:rPr lang="en-US" sz="1600" dirty="0">
                <a:sym typeface="Wingdings" panose="05000000000000000000" pitchFamily="2" charset="2"/>
              </a:rPr>
              <a:t> </a:t>
            </a:r>
            <a:r>
              <a:rPr lang="en-US" sz="1600" dirty="0" err="1">
                <a:sym typeface="Wingdings" panose="05000000000000000000" pitchFamily="2" charset="2"/>
              </a:rPr>
              <a:t>werd</a:t>
            </a:r>
            <a:r>
              <a:rPr lang="en-US" sz="1600" dirty="0">
                <a:sym typeface="Wingdings" panose="05000000000000000000" pitchFamily="2" charset="2"/>
              </a:rPr>
              <a:t> </a:t>
            </a:r>
            <a:r>
              <a:rPr lang="en-US" sz="1600" dirty="0" err="1">
                <a:sym typeface="Wingdings" panose="05000000000000000000" pitchFamily="2" charset="2"/>
              </a:rPr>
              <a:t>voorzien</a:t>
            </a:r>
            <a:r>
              <a:rPr lang="en-US" sz="1600" dirty="0">
                <a:sym typeface="Wingdings" panose="05000000000000000000" pitchFamily="2" charset="2"/>
              </a:rPr>
              <a:t> in eigen </a:t>
            </a:r>
            <a:r>
              <a:rPr lang="en-US" sz="1600" dirty="0" err="1">
                <a:sym typeface="Wingdings" panose="05000000000000000000" pitchFamily="2" charset="2"/>
              </a:rPr>
              <a:t>straffen</a:t>
            </a:r>
            <a:r>
              <a:rPr lang="en-US" sz="1600" dirty="0">
                <a:sym typeface="Wingdings" panose="05000000000000000000" pitchFamily="2" charset="2"/>
              </a:rPr>
              <a:t> (</a:t>
            </a:r>
            <a:r>
              <a:rPr lang="en-US" sz="1600" dirty="0" err="1">
                <a:sym typeface="Wingdings" panose="05000000000000000000" pitchFamily="2" charset="2"/>
              </a:rPr>
              <a:t>afschaffing</a:t>
            </a:r>
            <a:r>
              <a:rPr lang="en-US" sz="1600" dirty="0">
                <a:sym typeface="Wingdings" panose="05000000000000000000" pitchFamily="2" charset="2"/>
              </a:rPr>
              <a:t> </a:t>
            </a:r>
            <a:r>
              <a:rPr lang="en-US" sz="1600" dirty="0" err="1">
                <a:sym typeface="Wingdings" panose="05000000000000000000" pitchFamily="2" charset="2"/>
              </a:rPr>
              <a:t>conversiemechanisme</a:t>
            </a:r>
            <a:r>
              <a:rPr lang="en-US" sz="1600" dirty="0">
                <a:sym typeface="Wingdings" panose="05000000000000000000" pitchFamily="2" charset="2"/>
              </a:rPr>
              <a:t>)</a:t>
            </a:r>
          </a:p>
          <a:p>
            <a:endParaRPr lang="en-US" sz="1600" b="1" dirty="0">
              <a:sym typeface="Wingdings" panose="05000000000000000000" pitchFamily="2" charset="2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600" b="1" dirty="0" err="1">
                <a:sym typeface="Wingdings" panose="05000000000000000000" pitchFamily="2" charset="2"/>
              </a:rPr>
              <a:t>Gevangenisstraf</a:t>
            </a:r>
            <a:r>
              <a:rPr lang="en-US" sz="1600" dirty="0">
                <a:sym typeface="Wingdings" panose="05000000000000000000" pitchFamily="2" charset="2"/>
              </a:rPr>
              <a:t> </a:t>
            </a:r>
            <a:r>
              <a:rPr lang="en-US" sz="1600" dirty="0" err="1">
                <a:sym typeface="Wingdings" panose="05000000000000000000" pitchFamily="2" charset="2"/>
              </a:rPr>
              <a:t>geldt</a:t>
            </a:r>
            <a:r>
              <a:rPr lang="en-US" sz="1600" dirty="0">
                <a:sym typeface="Wingdings" panose="05000000000000000000" pitchFamily="2" charset="2"/>
              </a:rPr>
              <a:t> </a:t>
            </a:r>
            <a:r>
              <a:rPr lang="en-US" sz="1600" dirty="0" err="1">
                <a:sym typeface="Wingdings" panose="05000000000000000000" pitchFamily="2" charset="2"/>
              </a:rPr>
              <a:t>als</a:t>
            </a:r>
            <a:r>
              <a:rPr lang="en-US" sz="1600" dirty="0">
                <a:sym typeface="Wingdings" panose="05000000000000000000" pitchFamily="2" charset="2"/>
              </a:rPr>
              <a:t> ‘</a:t>
            </a:r>
            <a:r>
              <a:rPr lang="en-US" sz="1600" dirty="0" err="1">
                <a:sym typeface="Wingdings" panose="05000000000000000000" pitchFamily="2" charset="2"/>
              </a:rPr>
              <a:t>ultimum</a:t>
            </a:r>
            <a:r>
              <a:rPr lang="en-US" sz="1600" dirty="0">
                <a:sym typeface="Wingdings" panose="05000000000000000000" pitchFamily="2" charset="2"/>
              </a:rPr>
              <a:t> </a:t>
            </a:r>
            <a:r>
              <a:rPr lang="en-US" sz="1600" dirty="0" err="1">
                <a:sym typeface="Wingdings" panose="05000000000000000000" pitchFamily="2" charset="2"/>
              </a:rPr>
              <a:t>remedium</a:t>
            </a:r>
            <a:r>
              <a:rPr lang="en-US" sz="1600" dirty="0">
                <a:sym typeface="Wingdings" panose="05000000000000000000" pitchFamily="2" charset="2"/>
              </a:rPr>
              <a:t>’ (art. 27 NSW)  </a:t>
            </a:r>
            <a:r>
              <a:rPr lang="en-US" sz="1600" dirty="0" err="1">
                <a:sym typeface="Wingdings" panose="05000000000000000000" pitchFamily="2" charset="2"/>
              </a:rPr>
              <a:t>ook</a:t>
            </a:r>
            <a:r>
              <a:rPr lang="en-US" sz="1600" dirty="0">
                <a:sym typeface="Wingdings" panose="05000000000000000000" pitchFamily="2" charset="2"/>
              </a:rPr>
              <a:t> zo </a:t>
            </a:r>
            <a:r>
              <a:rPr lang="en-US" sz="1600" dirty="0" err="1">
                <a:sym typeface="Wingdings" panose="05000000000000000000" pitchFamily="2" charset="2"/>
              </a:rPr>
              <a:t>voor</a:t>
            </a:r>
            <a:r>
              <a:rPr lang="en-US" sz="1600" dirty="0">
                <a:sym typeface="Wingdings" panose="05000000000000000000" pitchFamily="2" charset="2"/>
              </a:rPr>
              <a:t> fiscal</a:t>
            </a:r>
            <a:r>
              <a:rPr lang="nl-BE" sz="1600" dirty="0">
                <a:sym typeface="Wingdings" panose="05000000000000000000" pitchFamily="2" charset="2"/>
              </a:rPr>
              <a:t>e misdrijven?</a:t>
            </a:r>
          </a:p>
          <a:p>
            <a:endParaRPr lang="nl-BE" sz="1600" dirty="0">
              <a:sym typeface="Wingdings" panose="05000000000000000000" pitchFamily="2" charset="2"/>
            </a:endParaRPr>
          </a:p>
        </p:txBody>
      </p:sp>
      <p:sp>
        <p:nvSpPr>
          <p:cNvPr id="6" name="Copyright">
            <a:extLst>
              <a:ext uri="{FF2B5EF4-FFF2-40B4-BE49-F238E27FC236}">
                <a16:creationId xmlns:a16="http://schemas.microsoft.com/office/drawing/2014/main" id="{CE1C54BA-18BE-9E65-C4B8-60A68AB5701F}"/>
              </a:ext>
            </a:extLst>
          </p:cNvPr>
          <p:cNvSpPr txBox="1"/>
          <p:nvPr/>
        </p:nvSpPr>
        <p:spPr>
          <a:xfrm>
            <a:off x="501649" y="6530985"/>
            <a:ext cx="5355168" cy="1384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Tx/>
              <a:buSzPct val="100000"/>
              <a:buFont typeface="Arial"/>
              <a:buNone/>
              <a:tabLst/>
              <a:defRPr/>
            </a:pPr>
            <a:r>
              <a:rPr kumimoji="0" lang="en-GB" sz="9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© 2024 Deloitte Legal </a:t>
            </a:r>
          </a:p>
        </p:txBody>
      </p:sp>
    </p:spTree>
    <p:extLst>
      <p:ext uri="{BB962C8B-B14F-4D97-AF65-F5344CB8AC3E}">
        <p14:creationId xmlns:p14="http://schemas.microsoft.com/office/powerpoint/2010/main" val="3477249471"/>
      </p:ext>
    </p:extLst>
  </p:cSld>
  <p:clrMapOvr>
    <a:masterClrMapping/>
  </p:clrMapOvr>
  <p:transition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Shape, circle&#10;&#10;Description automatically generated">
            <a:extLst>
              <a:ext uri="{FF2B5EF4-FFF2-40B4-BE49-F238E27FC236}">
                <a16:creationId xmlns:a16="http://schemas.microsoft.com/office/drawing/2014/main" id="{27DA2EA2-746A-68CD-254C-409A9712B7DA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11200"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612556" cy="6849735"/>
          </a:xfrm>
          <a:prstGeom prst="rect">
            <a:avLst/>
          </a:prstGeom>
          <a:noFill/>
        </p:spPr>
      </p:pic>
      <p:sp>
        <p:nvSpPr>
          <p:cNvPr id="10" name="Title 3">
            <a:extLst>
              <a:ext uri="{FF2B5EF4-FFF2-40B4-BE49-F238E27FC236}">
                <a16:creationId xmlns:a16="http://schemas.microsoft.com/office/drawing/2014/main" id="{6AAA4182-2C43-4DB4-0427-60C1C5A4B517}"/>
              </a:ext>
            </a:extLst>
          </p:cNvPr>
          <p:cNvSpPr txBox="1">
            <a:spLocks/>
          </p:cNvSpPr>
          <p:nvPr/>
        </p:nvSpPr>
        <p:spPr bwMode="gray">
          <a:xfrm>
            <a:off x="1270535" y="177125"/>
            <a:ext cx="10674417" cy="598249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100" kern="1200">
                <a:solidFill>
                  <a:schemeClr val="tx1"/>
                </a:solidFill>
                <a:latin typeface="+mn-lt"/>
                <a:ea typeface="+mj-ea"/>
                <a:cs typeface="Calibri Light" panose="020F030202020403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000" dirty="0">
                <a:latin typeface="+mn-lt"/>
              </a:rPr>
              <a:t>DE WET VAN 29 FEBRUARI 2024 TOT INVOERING VAN HET NIEUWE STRAFWETBOEK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j-ea"/>
              <a:cs typeface="Calibri" panose="020F0502020204030204" pitchFamily="34" charset="0"/>
            </a:endParaRPr>
          </a:p>
        </p:txBody>
      </p:sp>
      <p:sp>
        <p:nvSpPr>
          <p:cNvPr id="11" name="Text Placeholder 12">
            <a:extLst>
              <a:ext uri="{FF2B5EF4-FFF2-40B4-BE49-F238E27FC236}">
                <a16:creationId xmlns:a16="http://schemas.microsoft.com/office/drawing/2014/main" id="{764DAEB1-BE35-7207-D626-14FDC6B47910}"/>
              </a:ext>
            </a:extLst>
          </p:cNvPr>
          <p:cNvSpPr txBox="1">
            <a:spLocks/>
          </p:cNvSpPr>
          <p:nvPr/>
        </p:nvSpPr>
        <p:spPr>
          <a:xfrm>
            <a:off x="1174281" y="476249"/>
            <a:ext cx="10241279" cy="399649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spcBef>
                <a:spcPts val="0"/>
              </a:spcBef>
              <a:spcAft>
                <a:spcPts val="1000"/>
              </a:spcAft>
              <a:buSzPct val="100000"/>
              <a:buFontTx/>
              <a:buNone/>
              <a:defRPr sz="1300" b="0" kern="1200">
                <a:solidFill>
                  <a:schemeClr val="tx1"/>
                </a:solidFill>
                <a:latin typeface="+mn-lt"/>
                <a:ea typeface="+mn-ea"/>
                <a:cs typeface="Calibri Light" panose="020F0302020204030204" pitchFamily="34" charset="0"/>
              </a:defRPr>
            </a:lvl1pPr>
            <a:lvl2pPr marL="139700" indent="-139700" algn="l" defTabSz="914400" rtl="0" eaLnBrk="1" latinLnBrk="0" hangingPunct="1">
              <a:spcBef>
                <a:spcPts val="0"/>
              </a:spcBef>
              <a:spcAft>
                <a:spcPts val="1000"/>
              </a:spcAft>
              <a:buClrTx/>
              <a:buSzPct val="100000"/>
              <a:buFont typeface="Arial" panose="020B0604020202020204" pitchFamily="34" charset="0"/>
              <a:buChar char="•"/>
              <a:defRPr lang="en-US" sz="1300" b="1" kern="1200" dirty="0" smtClean="0">
                <a:solidFill>
                  <a:schemeClr val="tx1"/>
                </a:solidFill>
                <a:latin typeface="+mj-lt"/>
                <a:ea typeface="+mn-ea"/>
                <a:cs typeface="Calibri Light" panose="020F0302020204030204" pitchFamily="34" charset="0"/>
              </a:defRPr>
            </a:lvl2pPr>
            <a:lvl3pPr marL="304800" indent="-139700" algn="l" defTabSz="914400" rtl="0" eaLnBrk="1" latinLnBrk="0" hangingPunct="1">
              <a:spcBef>
                <a:spcPts val="0"/>
              </a:spcBef>
              <a:spcAft>
                <a:spcPts val="1000"/>
              </a:spcAft>
              <a:buClrTx/>
              <a:buSzPct val="100000"/>
              <a:buFont typeface="Arial" panose="020B0604020202020204" pitchFamily="34" charset="0"/>
              <a:buChar char="−"/>
              <a:defRPr lang="en-US" sz="1300" kern="1200" dirty="0" smtClean="0">
                <a:solidFill>
                  <a:schemeClr val="tx1"/>
                </a:solidFill>
                <a:latin typeface="+mn-lt"/>
                <a:ea typeface="+mn-ea"/>
                <a:cs typeface="Calibri Light" panose="020F0302020204030204" pitchFamily="34" charset="0"/>
              </a:defRPr>
            </a:lvl3pPr>
            <a:lvl4pPr marL="469900" indent="-139700" algn="l" defTabSz="914400" rtl="0" eaLnBrk="1" latinLnBrk="0" hangingPunct="1">
              <a:spcBef>
                <a:spcPts val="0"/>
              </a:spcBef>
              <a:spcAft>
                <a:spcPts val="1000"/>
              </a:spcAft>
              <a:buClrTx/>
              <a:buSzPct val="100000"/>
              <a:buFont typeface="Arial" panose="020B0604020202020204" pitchFamily="34" charset="0"/>
              <a:buChar char="◦"/>
              <a:defRPr lang="en-US" sz="1300" kern="1200" baseline="0" dirty="0" smtClean="0">
                <a:solidFill>
                  <a:schemeClr val="tx1"/>
                </a:solidFill>
                <a:latin typeface="+mn-lt"/>
                <a:ea typeface="+mn-ea"/>
                <a:cs typeface="Calibri Light" panose="020F0302020204030204" pitchFamily="34" charset="0"/>
              </a:defRPr>
            </a:lvl4pPr>
            <a:lvl5pPr marL="635000" indent="-139700" algn="l" defTabSz="798513" rtl="0" eaLnBrk="1" latinLnBrk="0" hangingPunct="1">
              <a:spcBef>
                <a:spcPts val="0"/>
              </a:spcBef>
              <a:spcAft>
                <a:spcPts val="1000"/>
              </a:spcAft>
              <a:buClrTx/>
              <a:buSzPct val="100000"/>
              <a:buFont typeface="Arial" panose="020B0604020202020204" pitchFamily="34" charset="0"/>
              <a:buChar char="−"/>
              <a:tabLst/>
              <a:defRPr lang="en-US" sz="1300" kern="1200" baseline="0" dirty="0" smtClean="0">
                <a:solidFill>
                  <a:schemeClr val="tx1"/>
                </a:solidFill>
                <a:latin typeface="+mn-lt"/>
                <a:ea typeface="+mn-ea"/>
                <a:cs typeface="Calibri Light" panose="020F0302020204030204" pitchFamily="34" charset="0"/>
              </a:defRPr>
            </a:lvl5pPr>
            <a:lvl6pPr marL="532800" indent="-176400" algn="l" defTabSz="914400" rtl="0" eaLnBrk="1" latinLnBrk="0" hangingPunct="1">
              <a:spcBef>
                <a:spcPts val="0"/>
              </a:spcBef>
              <a:spcAft>
                <a:spcPts val="1000"/>
              </a:spcAft>
              <a:buFont typeface="Verdana" panose="020B0604030504040204" pitchFamily="34" charset="0"/>
              <a:buChar char="−"/>
              <a:defRPr sz="12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32800" indent="-176400" algn="l" defTabSz="914400" rtl="0" eaLnBrk="1" latinLnBrk="0" hangingPunct="1">
              <a:spcBef>
                <a:spcPts val="0"/>
              </a:spcBef>
              <a:spcAft>
                <a:spcPts val="1000"/>
              </a:spcAft>
              <a:buFont typeface="Verdana" panose="020B0604030504040204" pitchFamily="34" charset="0"/>
              <a:buChar char="−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32800" indent="-176400" algn="l" defTabSz="914400" rtl="0" eaLnBrk="1" latinLnBrk="0" hangingPunct="1">
              <a:spcBef>
                <a:spcPts val="0"/>
              </a:spcBef>
              <a:spcAft>
                <a:spcPts val="1000"/>
              </a:spcAft>
              <a:buFont typeface="Verdana" panose="020B0604030504040204" pitchFamily="34" charset="0"/>
              <a:buChar char="−"/>
              <a:defRPr sz="12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32800" indent="-176400" algn="l" defTabSz="914400" rtl="0" eaLnBrk="1" latinLnBrk="0" hangingPunct="1">
              <a:spcBef>
                <a:spcPts val="0"/>
              </a:spcBef>
              <a:spcAft>
                <a:spcPts val="1000"/>
              </a:spcAft>
              <a:buFont typeface="Verdana" panose="020B0604030504040204" pitchFamily="34" charset="0"/>
              <a:buChar char="−"/>
              <a:defRPr sz="12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l-BE" sz="2000" dirty="0">
                <a:solidFill>
                  <a:schemeClr val="bg2">
                    <a:lumMod val="50000"/>
                  </a:schemeClr>
                </a:solidFill>
              </a:rPr>
              <a:t>EEN NIEUW SYSTEEM VAN BESTRAFFING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813AAC1B-82D3-739B-F0C3-28001E8626A1}"/>
              </a:ext>
            </a:extLst>
          </p:cNvPr>
          <p:cNvCxnSpPr/>
          <p:nvPr/>
        </p:nvCxnSpPr>
        <p:spPr>
          <a:xfrm>
            <a:off x="587141" y="1174282"/>
            <a:ext cx="11604859" cy="0"/>
          </a:xfrm>
          <a:prstGeom prst="line">
            <a:avLst/>
          </a:prstGeom>
          <a:ln>
            <a:solidFill>
              <a:schemeClr val="accent5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1">
            <a:extLst>
              <a:ext uri="{FF2B5EF4-FFF2-40B4-BE49-F238E27FC236}">
                <a16:creationId xmlns:a16="http://schemas.microsoft.com/office/drawing/2014/main" id="{E8941E63-1584-8582-843F-AABE5A32D510}"/>
              </a:ext>
            </a:extLst>
          </p:cNvPr>
          <p:cNvSpPr txBox="1">
            <a:spLocks/>
          </p:cNvSpPr>
          <p:nvPr/>
        </p:nvSpPr>
        <p:spPr>
          <a:xfrm>
            <a:off x="1602557" y="1352146"/>
            <a:ext cx="10268602" cy="5317337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685800" rtl="0" eaLnBrk="1" latinLnBrk="0" hangingPunct="1">
              <a:spcBef>
                <a:spcPts val="0"/>
              </a:spcBef>
              <a:spcAft>
                <a:spcPts val="750"/>
              </a:spcAft>
              <a:buSzPct val="100000"/>
              <a:buFontTx/>
              <a:buNone/>
              <a:defRPr sz="1200" b="0" kern="1200">
                <a:solidFill>
                  <a:schemeClr val="tx1"/>
                </a:solidFill>
                <a:latin typeface="+mn-lt"/>
                <a:ea typeface="+mn-ea"/>
                <a:cs typeface="Calibri Light" panose="020F0302020204030204" pitchFamily="34" charset="0"/>
              </a:defRPr>
            </a:lvl1pPr>
            <a:lvl2pPr marL="104775" indent="-104775" algn="l" defTabSz="685800" rtl="0" eaLnBrk="1" latinLnBrk="0" hangingPunct="1">
              <a:spcBef>
                <a:spcPts val="0"/>
              </a:spcBef>
              <a:spcAft>
                <a:spcPts val="750"/>
              </a:spcAft>
              <a:buClrTx/>
              <a:buSzPct val="100000"/>
              <a:buFont typeface="Arial" panose="020B0604020202020204" pitchFamily="34" charset="0"/>
              <a:buChar char="•"/>
              <a:defRPr lang="en-US" sz="1200" b="1" kern="1200">
                <a:solidFill>
                  <a:schemeClr val="tx1"/>
                </a:solidFill>
                <a:latin typeface="+mj-lt"/>
                <a:ea typeface="+mn-ea"/>
                <a:cs typeface="Calibri Light" panose="020F0302020204030204" pitchFamily="34" charset="0"/>
              </a:defRPr>
            </a:lvl2pPr>
            <a:lvl3pPr marL="228600" indent="-104775" algn="l" defTabSz="685800" rtl="0" eaLnBrk="1" latinLnBrk="0" hangingPunct="1">
              <a:spcBef>
                <a:spcPts val="0"/>
              </a:spcBef>
              <a:spcAft>
                <a:spcPts val="750"/>
              </a:spcAft>
              <a:buClrTx/>
              <a:buSzPct val="100000"/>
              <a:buFont typeface="Arial" panose="020B0604020202020204" pitchFamily="34" charset="0"/>
              <a:buChar char="−"/>
              <a:defRPr lang="en-US" sz="1200" kern="1200">
                <a:solidFill>
                  <a:schemeClr val="tx1"/>
                </a:solidFill>
                <a:latin typeface="+mn-lt"/>
                <a:ea typeface="+mn-ea"/>
                <a:cs typeface="Calibri Light" panose="020F0302020204030204" pitchFamily="34" charset="0"/>
              </a:defRPr>
            </a:lvl3pPr>
            <a:lvl4pPr marL="352425" indent="-104775" algn="l" defTabSz="685800" rtl="0" eaLnBrk="1" latinLnBrk="0" hangingPunct="1">
              <a:spcBef>
                <a:spcPts val="0"/>
              </a:spcBef>
              <a:spcAft>
                <a:spcPts val="750"/>
              </a:spcAft>
              <a:buClrTx/>
              <a:buSzPct val="100000"/>
              <a:buFont typeface="Arial" panose="020B0604020202020204" pitchFamily="34" charset="0"/>
              <a:buChar char="◦"/>
              <a:defRPr lang="en-US" sz="1200" kern="1200" baseline="0">
                <a:solidFill>
                  <a:schemeClr val="tx1"/>
                </a:solidFill>
                <a:latin typeface="+mn-lt"/>
                <a:ea typeface="+mn-ea"/>
                <a:cs typeface="Calibri Light" panose="020F0302020204030204" pitchFamily="34" charset="0"/>
              </a:defRPr>
            </a:lvl4pPr>
            <a:lvl5pPr marL="476250" indent="-104775" algn="l" defTabSz="598885" rtl="0" eaLnBrk="1" latinLnBrk="0" hangingPunct="1">
              <a:spcBef>
                <a:spcPts val="0"/>
              </a:spcBef>
              <a:spcAft>
                <a:spcPts val="750"/>
              </a:spcAft>
              <a:buClrTx/>
              <a:buSzPct val="100000"/>
              <a:buFont typeface="Arial" panose="020B0604020202020204" pitchFamily="34" charset="0"/>
              <a:buChar char="−"/>
              <a:tabLst/>
              <a:defRPr lang="en-US" sz="1200" kern="1200" baseline="0">
                <a:solidFill>
                  <a:schemeClr val="tx1"/>
                </a:solidFill>
                <a:latin typeface="+mn-lt"/>
                <a:ea typeface="+mn-ea"/>
                <a:cs typeface="Calibri Light" panose="020F0302020204030204" pitchFamily="34" charset="0"/>
              </a:defRPr>
            </a:lvl5pPr>
            <a:lvl6pPr marL="399600" indent="-132300" algn="l" defTabSz="685800" rtl="0" eaLnBrk="1" latinLnBrk="0" hangingPunct="1">
              <a:spcBef>
                <a:spcPts val="0"/>
              </a:spcBef>
              <a:spcAft>
                <a:spcPts val="750"/>
              </a:spcAft>
              <a:buFont typeface="Verdana" panose="020B0604030504040204" pitchFamily="34" charset="0"/>
              <a:buChar char="−"/>
              <a:defRPr sz="9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9600" indent="-132300" algn="l" defTabSz="685800" rtl="0" eaLnBrk="1" latinLnBrk="0" hangingPunct="1">
              <a:spcBef>
                <a:spcPts val="0"/>
              </a:spcBef>
              <a:spcAft>
                <a:spcPts val="750"/>
              </a:spcAft>
              <a:buFont typeface="Verdana" panose="020B0604030504040204" pitchFamily="34" charset="0"/>
              <a:buChar char="−"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99600" indent="-132300" algn="l" defTabSz="685800" rtl="0" eaLnBrk="1" latinLnBrk="0" hangingPunct="1">
              <a:spcBef>
                <a:spcPts val="0"/>
              </a:spcBef>
              <a:spcAft>
                <a:spcPts val="750"/>
              </a:spcAft>
              <a:buFont typeface="Verdana" panose="020B0604030504040204" pitchFamily="34" charset="0"/>
              <a:buChar char="−"/>
              <a:defRPr sz="9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99600" indent="-132300" algn="l" defTabSz="685800" rtl="0" eaLnBrk="1" latinLnBrk="0" hangingPunct="1">
              <a:spcBef>
                <a:spcPts val="0"/>
              </a:spcBef>
              <a:spcAft>
                <a:spcPts val="750"/>
              </a:spcAft>
              <a:buFont typeface="Verdana" panose="020B0604030504040204" pitchFamily="34" charset="0"/>
              <a:buChar char="−"/>
              <a:defRPr sz="9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b="1" dirty="0">
                <a:sym typeface="Wingdings" panose="05000000000000000000" pitchFamily="2" charset="2"/>
              </a:rPr>
              <a:t>NIVEAU 1 – NATUURLIJKE PERSONEN</a:t>
            </a:r>
          </a:p>
          <a:p>
            <a:r>
              <a:rPr lang="en-US" sz="1400" u="sng" dirty="0" err="1">
                <a:sym typeface="Wingdings" panose="05000000000000000000" pitchFamily="2" charset="2"/>
              </a:rPr>
              <a:t>Hoofdstraffen</a:t>
            </a:r>
            <a:r>
              <a:rPr lang="en-US" sz="1400" u="sng" dirty="0">
                <a:sym typeface="Wingdings" panose="05000000000000000000" pitchFamily="2" charset="2"/>
              </a:rPr>
              <a:t> (art. 36 NSW)</a:t>
            </a:r>
          </a:p>
          <a:p>
            <a:pPr marL="171450" lvl="1" indent="-171450" algn="just">
              <a:spcBef>
                <a:spcPts val="300"/>
              </a:spcBef>
              <a:buSzPct val="100000"/>
              <a:buFont typeface="Arial" panose="020B0604020202020204" pitchFamily="34" charset="0"/>
              <a:buChar char="•"/>
              <a:defRPr/>
            </a:pPr>
            <a:r>
              <a:rPr lang="en-US" sz="1400" b="0" dirty="0">
                <a:solidFill>
                  <a:schemeClr val="accent3"/>
                </a:solidFill>
                <a:sym typeface="Wingdings" panose="05000000000000000000" pitchFamily="2" charset="2"/>
              </a:rPr>
              <a:t>de </a:t>
            </a:r>
            <a:r>
              <a:rPr lang="nl-NL" sz="1400" b="0" dirty="0">
                <a:solidFill>
                  <a:schemeClr val="accent3"/>
                </a:solidFill>
              </a:rPr>
              <a:t>geldboete van 200 euro tot ten hoogste 20.000 euro;</a:t>
            </a:r>
          </a:p>
          <a:p>
            <a:pPr marL="171450" lvl="1" indent="-171450" algn="just">
              <a:spcBef>
                <a:spcPts val="300"/>
              </a:spcBef>
              <a:buSzPct val="100000"/>
              <a:buFont typeface="Arial" panose="020B0604020202020204" pitchFamily="34" charset="0"/>
              <a:buChar char="•"/>
              <a:defRPr/>
            </a:pPr>
            <a:r>
              <a:rPr lang="nl-NL" sz="1400" b="0" dirty="0"/>
              <a:t>de werkstraf van twintig uur tot ten hoogste honderdtwintig uur;</a:t>
            </a:r>
          </a:p>
          <a:p>
            <a:pPr marL="171450" lvl="1" indent="-171450" algn="just">
              <a:spcBef>
                <a:spcPts val="300"/>
              </a:spcBef>
              <a:buSzPct val="100000"/>
              <a:buFont typeface="Arial" panose="020B0604020202020204" pitchFamily="34" charset="0"/>
              <a:buChar char="•"/>
              <a:defRPr/>
            </a:pPr>
            <a:r>
              <a:rPr lang="nl-NL" sz="1400" b="0" dirty="0"/>
              <a:t>de probatiestraf van zes maanden tot ten hoogste twaalf maanden;</a:t>
            </a:r>
          </a:p>
          <a:p>
            <a:pPr marL="171450" lvl="1" indent="-171450" algn="just">
              <a:spcBef>
                <a:spcPts val="300"/>
              </a:spcBef>
              <a:buSzPct val="100000"/>
              <a:buFont typeface="Arial" panose="020B0604020202020204" pitchFamily="34" charset="0"/>
              <a:buChar char="•"/>
              <a:defRPr/>
            </a:pPr>
            <a:r>
              <a:rPr lang="nl-NL" sz="1400" b="0" dirty="0">
                <a:solidFill>
                  <a:schemeClr val="accent3"/>
                </a:solidFill>
              </a:rPr>
              <a:t>de verbeurdverklaring, met inbegrip van de verruimde verbeurdverklaring;</a:t>
            </a:r>
          </a:p>
          <a:p>
            <a:pPr marL="171450" lvl="1" indent="-171450" algn="just">
              <a:spcBef>
                <a:spcPts val="300"/>
              </a:spcBef>
              <a:buSzPct val="100000"/>
              <a:buFont typeface="Arial" panose="020B0604020202020204" pitchFamily="34" charset="0"/>
              <a:buChar char="•"/>
              <a:defRPr/>
            </a:pPr>
            <a:r>
              <a:rPr lang="nl-NL" sz="1400" b="0" dirty="0">
                <a:solidFill>
                  <a:schemeClr val="accent3"/>
                </a:solidFill>
              </a:rPr>
              <a:t>de geldstraf vastgesteld op basis van het verwachte of uit het misdrijf behaalde voordeel;</a:t>
            </a:r>
          </a:p>
          <a:p>
            <a:pPr marL="171450" lvl="1" indent="-171450" algn="just">
              <a:spcBef>
                <a:spcPts val="300"/>
              </a:spcBef>
              <a:buSzPct val="100000"/>
              <a:buFont typeface="Arial" panose="020B0604020202020204" pitchFamily="34" charset="0"/>
              <a:buChar char="•"/>
              <a:defRPr/>
            </a:pPr>
            <a:r>
              <a:rPr lang="nl-NL" sz="1400" b="0" dirty="0"/>
              <a:t>de veroordeling bij schuldigverklaring;</a:t>
            </a:r>
          </a:p>
          <a:p>
            <a:pPr marL="0" lvl="1" indent="0" algn="just">
              <a:spcBef>
                <a:spcPts val="300"/>
              </a:spcBef>
              <a:buSzPct val="100000"/>
              <a:buNone/>
              <a:defRPr/>
            </a:pPr>
            <a:r>
              <a:rPr lang="nl-NL" sz="1400" b="0" u="sng" dirty="0"/>
              <a:t>Bijkomende straffen (art. 37 NSW)</a:t>
            </a:r>
          </a:p>
          <a:p>
            <a:pPr marL="171450" lvl="1" indent="-171450" algn="just">
              <a:spcBef>
                <a:spcPts val="300"/>
              </a:spcBef>
              <a:buSzPct val="100000"/>
              <a:buFont typeface="Arial" panose="020B0604020202020204" pitchFamily="34" charset="0"/>
              <a:buChar char="•"/>
              <a:defRPr/>
            </a:pPr>
            <a:r>
              <a:rPr lang="nl-NL" sz="1400" b="0" dirty="0"/>
              <a:t>de verlengde opvolging;</a:t>
            </a:r>
          </a:p>
          <a:p>
            <a:pPr marL="171450" lvl="1" indent="-171450" algn="just">
              <a:spcBef>
                <a:spcPts val="300"/>
              </a:spcBef>
              <a:buSzPct val="100000"/>
              <a:buFont typeface="Arial" panose="020B0604020202020204" pitchFamily="34" charset="0"/>
              <a:buChar char="•"/>
              <a:defRPr/>
            </a:pPr>
            <a:r>
              <a:rPr lang="nl-NL" sz="1400" b="0" dirty="0"/>
              <a:t>de ontzetting uit bepaalde burgerlijke en politieke rechten;</a:t>
            </a:r>
          </a:p>
          <a:p>
            <a:pPr marL="171450" lvl="1" indent="-171450" algn="just">
              <a:spcBef>
                <a:spcPts val="300"/>
              </a:spcBef>
              <a:buSzPct val="100000"/>
              <a:buFont typeface="Arial" panose="020B0604020202020204" pitchFamily="34" charset="0"/>
              <a:buChar char="•"/>
              <a:defRPr/>
            </a:pPr>
            <a:r>
              <a:rPr lang="nl-NL" sz="1400" b="0" dirty="0">
                <a:solidFill>
                  <a:schemeClr val="accent3"/>
                </a:solidFill>
              </a:rPr>
              <a:t>het beroepsverbod;</a:t>
            </a:r>
          </a:p>
          <a:p>
            <a:pPr marL="171450" lvl="1" indent="-171450" algn="just">
              <a:spcBef>
                <a:spcPts val="300"/>
              </a:spcBef>
              <a:buSzPct val="100000"/>
              <a:buFont typeface="Arial" panose="020B0604020202020204" pitchFamily="34" charset="0"/>
              <a:buChar char="•"/>
              <a:defRPr/>
            </a:pPr>
            <a:r>
              <a:rPr lang="nl-NL" sz="1400" b="0" dirty="0">
                <a:solidFill>
                  <a:schemeClr val="accent3"/>
                </a:solidFill>
              </a:rPr>
              <a:t>de sluiting van de inrichting;</a:t>
            </a:r>
          </a:p>
          <a:p>
            <a:pPr marL="171450" lvl="1" indent="-171450" algn="just">
              <a:spcBef>
                <a:spcPts val="300"/>
              </a:spcBef>
              <a:buSzPct val="100000"/>
              <a:buFont typeface="Arial" panose="020B0604020202020204" pitchFamily="34" charset="0"/>
              <a:buChar char="•"/>
              <a:defRPr/>
            </a:pPr>
            <a:r>
              <a:rPr lang="nl-NL" sz="1400" b="0" dirty="0"/>
              <a:t>de bekendmaking van de beslissing houdende veroordeling;</a:t>
            </a:r>
          </a:p>
          <a:p>
            <a:pPr marL="171450" lvl="1" indent="-171450" algn="just">
              <a:spcBef>
                <a:spcPts val="300"/>
              </a:spcBef>
              <a:buSzPct val="100000"/>
              <a:buFont typeface="Arial" panose="020B0604020202020204" pitchFamily="34" charset="0"/>
              <a:buChar char="•"/>
              <a:defRPr/>
            </a:pPr>
            <a:r>
              <a:rPr lang="nl-NL" sz="1400" b="0" dirty="0"/>
              <a:t>het verblijfs-, plaats- of contactverbod.</a:t>
            </a:r>
          </a:p>
        </p:txBody>
      </p:sp>
      <p:sp>
        <p:nvSpPr>
          <p:cNvPr id="6" name="Copyright">
            <a:extLst>
              <a:ext uri="{FF2B5EF4-FFF2-40B4-BE49-F238E27FC236}">
                <a16:creationId xmlns:a16="http://schemas.microsoft.com/office/drawing/2014/main" id="{4D36D7CC-26B1-6A91-1315-92DDE889ACAB}"/>
              </a:ext>
            </a:extLst>
          </p:cNvPr>
          <p:cNvSpPr txBox="1"/>
          <p:nvPr/>
        </p:nvSpPr>
        <p:spPr>
          <a:xfrm>
            <a:off x="501649" y="6530985"/>
            <a:ext cx="5355168" cy="1384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Tx/>
              <a:buSzPct val="100000"/>
              <a:buFont typeface="Arial"/>
              <a:buNone/>
              <a:tabLst/>
              <a:defRPr/>
            </a:pPr>
            <a:r>
              <a:rPr kumimoji="0" lang="en-GB" sz="9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© 2024 Deloitte  Legal</a:t>
            </a:r>
          </a:p>
        </p:txBody>
      </p:sp>
    </p:spTree>
    <p:extLst>
      <p:ext uri="{BB962C8B-B14F-4D97-AF65-F5344CB8AC3E}">
        <p14:creationId xmlns:p14="http://schemas.microsoft.com/office/powerpoint/2010/main" val="3037295064"/>
      </p:ext>
    </p:extLst>
  </p:cSld>
  <p:clrMapOvr>
    <a:masterClrMapping/>
  </p:clrMapOvr>
  <p:transition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Shape, circle&#10;&#10;Description automatically generated">
            <a:extLst>
              <a:ext uri="{FF2B5EF4-FFF2-40B4-BE49-F238E27FC236}">
                <a16:creationId xmlns:a16="http://schemas.microsoft.com/office/drawing/2014/main" id="{27DA2EA2-746A-68CD-254C-409A9712B7DA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11200"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612556" cy="6849735"/>
          </a:xfrm>
          <a:prstGeom prst="rect">
            <a:avLst/>
          </a:prstGeom>
          <a:noFill/>
        </p:spPr>
      </p:pic>
      <p:sp>
        <p:nvSpPr>
          <p:cNvPr id="10" name="Title 3">
            <a:extLst>
              <a:ext uri="{FF2B5EF4-FFF2-40B4-BE49-F238E27FC236}">
                <a16:creationId xmlns:a16="http://schemas.microsoft.com/office/drawing/2014/main" id="{6AAA4182-2C43-4DB4-0427-60C1C5A4B517}"/>
              </a:ext>
            </a:extLst>
          </p:cNvPr>
          <p:cNvSpPr txBox="1">
            <a:spLocks/>
          </p:cNvSpPr>
          <p:nvPr/>
        </p:nvSpPr>
        <p:spPr bwMode="gray">
          <a:xfrm>
            <a:off x="1270535" y="177125"/>
            <a:ext cx="10674417" cy="598249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100" kern="1200">
                <a:solidFill>
                  <a:schemeClr val="tx1"/>
                </a:solidFill>
                <a:latin typeface="+mn-lt"/>
                <a:ea typeface="+mj-ea"/>
                <a:cs typeface="Calibri Light" panose="020F030202020403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000" dirty="0">
                <a:latin typeface="+mn-lt"/>
              </a:rPr>
              <a:t>DE WET VAN 29 FEBRUARI 2024 TOT INVOERING VAN HET NIEUWE STRAFWETBOEK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j-ea"/>
              <a:cs typeface="Calibri" panose="020F0502020204030204" pitchFamily="34" charset="0"/>
            </a:endParaRPr>
          </a:p>
        </p:txBody>
      </p:sp>
      <p:sp>
        <p:nvSpPr>
          <p:cNvPr id="11" name="Text Placeholder 12">
            <a:extLst>
              <a:ext uri="{FF2B5EF4-FFF2-40B4-BE49-F238E27FC236}">
                <a16:creationId xmlns:a16="http://schemas.microsoft.com/office/drawing/2014/main" id="{764DAEB1-BE35-7207-D626-14FDC6B47910}"/>
              </a:ext>
            </a:extLst>
          </p:cNvPr>
          <p:cNvSpPr txBox="1">
            <a:spLocks/>
          </p:cNvSpPr>
          <p:nvPr/>
        </p:nvSpPr>
        <p:spPr>
          <a:xfrm>
            <a:off x="1174281" y="476249"/>
            <a:ext cx="10241279" cy="399649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spcBef>
                <a:spcPts val="0"/>
              </a:spcBef>
              <a:spcAft>
                <a:spcPts val="1000"/>
              </a:spcAft>
              <a:buSzPct val="100000"/>
              <a:buFontTx/>
              <a:buNone/>
              <a:defRPr sz="1300" b="0" kern="1200">
                <a:solidFill>
                  <a:schemeClr val="tx1"/>
                </a:solidFill>
                <a:latin typeface="+mn-lt"/>
                <a:ea typeface="+mn-ea"/>
                <a:cs typeface="Calibri Light" panose="020F0302020204030204" pitchFamily="34" charset="0"/>
              </a:defRPr>
            </a:lvl1pPr>
            <a:lvl2pPr marL="139700" indent="-139700" algn="l" defTabSz="914400" rtl="0" eaLnBrk="1" latinLnBrk="0" hangingPunct="1">
              <a:spcBef>
                <a:spcPts val="0"/>
              </a:spcBef>
              <a:spcAft>
                <a:spcPts val="1000"/>
              </a:spcAft>
              <a:buClrTx/>
              <a:buSzPct val="100000"/>
              <a:buFont typeface="Arial" panose="020B0604020202020204" pitchFamily="34" charset="0"/>
              <a:buChar char="•"/>
              <a:defRPr lang="en-US" sz="1300" b="1" kern="1200" dirty="0" smtClean="0">
                <a:solidFill>
                  <a:schemeClr val="tx1"/>
                </a:solidFill>
                <a:latin typeface="+mj-lt"/>
                <a:ea typeface="+mn-ea"/>
                <a:cs typeface="Calibri Light" panose="020F0302020204030204" pitchFamily="34" charset="0"/>
              </a:defRPr>
            </a:lvl2pPr>
            <a:lvl3pPr marL="304800" indent="-139700" algn="l" defTabSz="914400" rtl="0" eaLnBrk="1" latinLnBrk="0" hangingPunct="1">
              <a:spcBef>
                <a:spcPts val="0"/>
              </a:spcBef>
              <a:spcAft>
                <a:spcPts val="1000"/>
              </a:spcAft>
              <a:buClrTx/>
              <a:buSzPct val="100000"/>
              <a:buFont typeface="Arial" panose="020B0604020202020204" pitchFamily="34" charset="0"/>
              <a:buChar char="−"/>
              <a:defRPr lang="en-US" sz="1300" kern="1200" dirty="0" smtClean="0">
                <a:solidFill>
                  <a:schemeClr val="tx1"/>
                </a:solidFill>
                <a:latin typeface="+mn-lt"/>
                <a:ea typeface="+mn-ea"/>
                <a:cs typeface="Calibri Light" panose="020F0302020204030204" pitchFamily="34" charset="0"/>
              </a:defRPr>
            </a:lvl3pPr>
            <a:lvl4pPr marL="469900" indent="-139700" algn="l" defTabSz="914400" rtl="0" eaLnBrk="1" latinLnBrk="0" hangingPunct="1">
              <a:spcBef>
                <a:spcPts val="0"/>
              </a:spcBef>
              <a:spcAft>
                <a:spcPts val="1000"/>
              </a:spcAft>
              <a:buClrTx/>
              <a:buSzPct val="100000"/>
              <a:buFont typeface="Arial" panose="020B0604020202020204" pitchFamily="34" charset="0"/>
              <a:buChar char="◦"/>
              <a:defRPr lang="en-US" sz="1300" kern="1200" baseline="0" dirty="0" smtClean="0">
                <a:solidFill>
                  <a:schemeClr val="tx1"/>
                </a:solidFill>
                <a:latin typeface="+mn-lt"/>
                <a:ea typeface="+mn-ea"/>
                <a:cs typeface="Calibri Light" panose="020F0302020204030204" pitchFamily="34" charset="0"/>
              </a:defRPr>
            </a:lvl4pPr>
            <a:lvl5pPr marL="635000" indent="-139700" algn="l" defTabSz="798513" rtl="0" eaLnBrk="1" latinLnBrk="0" hangingPunct="1">
              <a:spcBef>
                <a:spcPts val="0"/>
              </a:spcBef>
              <a:spcAft>
                <a:spcPts val="1000"/>
              </a:spcAft>
              <a:buClrTx/>
              <a:buSzPct val="100000"/>
              <a:buFont typeface="Arial" panose="020B0604020202020204" pitchFamily="34" charset="0"/>
              <a:buChar char="−"/>
              <a:tabLst/>
              <a:defRPr lang="en-US" sz="1300" kern="1200" baseline="0" dirty="0" smtClean="0">
                <a:solidFill>
                  <a:schemeClr val="tx1"/>
                </a:solidFill>
                <a:latin typeface="+mn-lt"/>
                <a:ea typeface="+mn-ea"/>
                <a:cs typeface="Calibri Light" panose="020F0302020204030204" pitchFamily="34" charset="0"/>
              </a:defRPr>
            </a:lvl5pPr>
            <a:lvl6pPr marL="532800" indent="-176400" algn="l" defTabSz="914400" rtl="0" eaLnBrk="1" latinLnBrk="0" hangingPunct="1">
              <a:spcBef>
                <a:spcPts val="0"/>
              </a:spcBef>
              <a:spcAft>
                <a:spcPts val="1000"/>
              </a:spcAft>
              <a:buFont typeface="Verdana" panose="020B0604030504040204" pitchFamily="34" charset="0"/>
              <a:buChar char="−"/>
              <a:defRPr sz="12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32800" indent="-176400" algn="l" defTabSz="914400" rtl="0" eaLnBrk="1" latinLnBrk="0" hangingPunct="1">
              <a:spcBef>
                <a:spcPts val="0"/>
              </a:spcBef>
              <a:spcAft>
                <a:spcPts val="1000"/>
              </a:spcAft>
              <a:buFont typeface="Verdana" panose="020B0604030504040204" pitchFamily="34" charset="0"/>
              <a:buChar char="−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32800" indent="-176400" algn="l" defTabSz="914400" rtl="0" eaLnBrk="1" latinLnBrk="0" hangingPunct="1">
              <a:spcBef>
                <a:spcPts val="0"/>
              </a:spcBef>
              <a:spcAft>
                <a:spcPts val="1000"/>
              </a:spcAft>
              <a:buFont typeface="Verdana" panose="020B0604030504040204" pitchFamily="34" charset="0"/>
              <a:buChar char="−"/>
              <a:defRPr sz="12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32800" indent="-176400" algn="l" defTabSz="914400" rtl="0" eaLnBrk="1" latinLnBrk="0" hangingPunct="1">
              <a:spcBef>
                <a:spcPts val="0"/>
              </a:spcBef>
              <a:spcAft>
                <a:spcPts val="1000"/>
              </a:spcAft>
              <a:buFont typeface="Verdana" panose="020B0604030504040204" pitchFamily="34" charset="0"/>
              <a:buChar char="−"/>
              <a:defRPr sz="12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l-BE" sz="2000" dirty="0">
                <a:solidFill>
                  <a:schemeClr val="bg2">
                    <a:lumMod val="50000"/>
                  </a:schemeClr>
                </a:solidFill>
              </a:rPr>
              <a:t>EEN NIEUW SYSTEEM VAN BESTRAFFING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813AAC1B-82D3-739B-F0C3-28001E8626A1}"/>
              </a:ext>
            </a:extLst>
          </p:cNvPr>
          <p:cNvCxnSpPr/>
          <p:nvPr/>
        </p:nvCxnSpPr>
        <p:spPr>
          <a:xfrm>
            <a:off x="587141" y="1174282"/>
            <a:ext cx="11604859" cy="0"/>
          </a:xfrm>
          <a:prstGeom prst="line">
            <a:avLst/>
          </a:prstGeom>
          <a:ln>
            <a:solidFill>
              <a:schemeClr val="accent5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1">
            <a:extLst>
              <a:ext uri="{FF2B5EF4-FFF2-40B4-BE49-F238E27FC236}">
                <a16:creationId xmlns:a16="http://schemas.microsoft.com/office/drawing/2014/main" id="{E8941E63-1584-8582-843F-AABE5A32D510}"/>
              </a:ext>
            </a:extLst>
          </p:cNvPr>
          <p:cNvSpPr txBox="1">
            <a:spLocks/>
          </p:cNvSpPr>
          <p:nvPr/>
        </p:nvSpPr>
        <p:spPr>
          <a:xfrm>
            <a:off x="1174281" y="1453415"/>
            <a:ext cx="10696878" cy="4779184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685800" rtl="0" eaLnBrk="1" latinLnBrk="0" hangingPunct="1">
              <a:spcBef>
                <a:spcPts val="0"/>
              </a:spcBef>
              <a:spcAft>
                <a:spcPts val="750"/>
              </a:spcAft>
              <a:buSzPct val="100000"/>
              <a:buFontTx/>
              <a:buNone/>
              <a:defRPr sz="1200" b="0" kern="1200">
                <a:solidFill>
                  <a:schemeClr val="tx1"/>
                </a:solidFill>
                <a:latin typeface="+mn-lt"/>
                <a:ea typeface="+mn-ea"/>
                <a:cs typeface="Calibri Light" panose="020F0302020204030204" pitchFamily="34" charset="0"/>
              </a:defRPr>
            </a:lvl1pPr>
            <a:lvl2pPr marL="104775" indent="-104775" algn="l" defTabSz="685800" rtl="0" eaLnBrk="1" latinLnBrk="0" hangingPunct="1">
              <a:spcBef>
                <a:spcPts val="0"/>
              </a:spcBef>
              <a:spcAft>
                <a:spcPts val="750"/>
              </a:spcAft>
              <a:buClrTx/>
              <a:buSzPct val="100000"/>
              <a:buFont typeface="Arial" panose="020B0604020202020204" pitchFamily="34" charset="0"/>
              <a:buChar char="•"/>
              <a:defRPr lang="en-US" sz="1200" b="1" kern="1200">
                <a:solidFill>
                  <a:schemeClr val="tx1"/>
                </a:solidFill>
                <a:latin typeface="+mj-lt"/>
                <a:ea typeface="+mn-ea"/>
                <a:cs typeface="Calibri Light" panose="020F0302020204030204" pitchFamily="34" charset="0"/>
              </a:defRPr>
            </a:lvl2pPr>
            <a:lvl3pPr marL="228600" indent="-104775" algn="l" defTabSz="685800" rtl="0" eaLnBrk="1" latinLnBrk="0" hangingPunct="1">
              <a:spcBef>
                <a:spcPts val="0"/>
              </a:spcBef>
              <a:spcAft>
                <a:spcPts val="750"/>
              </a:spcAft>
              <a:buClrTx/>
              <a:buSzPct val="100000"/>
              <a:buFont typeface="Arial" panose="020B0604020202020204" pitchFamily="34" charset="0"/>
              <a:buChar char="−"/>
              <a:defRPr lang="en-US" sz="1200" kern="1200">
                <a:solidFill>
                  <a:schemeClr val="tx1"/>
                </a:solidFill>
                <a:latin typeface="+mn-lt"/>
                <a:ea typeface="+mn-ea"/>
                <a:cs typeface="Calibri Light" panose="020F0302020204030204" pitchFamily="34" charset="0"/>
              </a:defRPr>
            </a:lvl3pPr>
            <a:lvl4pPr marL="352425" indent="-104775" algn="l" defTabSz="685800" rtl="0" eaLnBrk="1" latinLnBrk="0" hangingPunct="1">
              <a:spcBef>
                <a:spcPts val="0"/>
              </a:spcBef>
              <a:spcAft>
                <a:spcPts val="750"/>
              </a:spcAft>
              <a:buClrTx/>
              <a:buSzPct val="100000"/>
              <a:buFont typeface="Arial" panose="020B0604020202020204" pitchFamily="34" charset="0"/>
              <a:buChar char="◦"/>
              <a:defRPr lang="en-US" sz="1200" kern="1200" baseline="0">
                <a:solidFill>
                  <a:schemeClr val="tx1"/>
                </a:solidFill>
                <a:latin typeface="+mn-lt"/>
                <a:ea typeface="+mn-ea"/>
                <a:cs typeface="Calibri Light" panose="020F0302020204030204" pitchFamily="34" charset="0"/>
              </a:defRPr>
            </a:lvl4pPr>
            <a:lvl5pPr marL="476250" indent="-104775" algn="l" defTabSz="598885" rtl="0" eaLnBrk="1" latinLnBrk="0" hangingPunct="1">
              <a:spcBef>
                <a:spcPts val="0"/>
              </a:spcBef>
              <a:spcAft>
                <a:spcPts val="750"/>
              </a:spcAft>
              <a:buClrTx/>
              <a:buSzPct val="100000"/>
              <a:buFont typeface="Arial" panose="020B0604020202020204" pitchFamily="34" charset="0"/>
              <a:buChar char="−"/>
              <a:tabLst/>
              <a:defRPr lang="en-US" sz="1200" kern="1200" baseline="0">
                <a:solidFill>
                  <a:schemeClr val="tx1"/>
                </a:solidFill>
                <a:latin typeface="+mn-lt"/>
                <a:ea typeface="+mn-ea"/>
                <a:cs typeface="Calibri Light" panose="020F0302020204030204" pitchFamily="34" charset="0"/>
              </a:defRPr>
            </a:lvl5pPr>
            <a:lvl6pPr marL="399600" indent="-132300" algn="l" defTabSz="685800" rtl="0" eaLnBrk="1" latinLnBrk="0" hangingPunct="1">
              <a:spcBef>
                <a:spcPts val="0"/>
              </a:spcBef>
              <a:spcAft>
                <a:spcPts val="750"/>
              </a:spcAft>
              <a:buFont typeface="Verdana" panose="020B0604030504040204" pitchFamily="34" charset="0"/>
              <a:buChar char="−"/>
              <a:defRPr sz="9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9600" indent="-132300" algn="l" defTabSz="685800" rtl="0" eaLnBrk="1" latinLnBrk="0" hangingPunct="1">
              <a:spcBef>
                <a:spcPts val="0"/>
              </a:spcBef>
              <a:spcAft>
                <a:spcPts val="750"/>
              </a:spcAft>
              <a:buFont typeface="Verdana" panose="020B0604030504040204" pitchFamily="34" charset="0"/>
              <a:buChar char="−"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99600" indent="-132300" algn="l" defTabSz="685800" rtl="0" eaLnBrk="1" latinLnBrk="0" hangingPunct="1">
              <a:spcBef>
                <a:spcPts val="0"/>
              </a:spcBef>
              <a:spcAft>
                <a:spcPts val="750"/>
              </a:spcAft>
              <a:buFont typeface="Verdana" panose="020B0604030504040204" pitchFamily="34" charset="0"/>
              <a:buChar char="−"/>
              <a:defRPr sz="9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99600" indent="-132300" algn="l" defTabSz="685800" rtl="0" eaLnBrk="1" latinLnBrk="0" hangingPunct="1">
              <a:spcBef>
                <a:spcPts val="0"/>
              </a:spcBef>
              <a:spcAft>
                <a:spcPts val="750"/>
              </a:spcAft>
              <a:buFont typeface="Verdana" panose="020B0604030504040204" pitchFamily="34" charset="0"/>
              <a:buChar char="−"/>
              <a:defRPr sz="9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b="1" dirty="0">
                <a:sym typeface="Wingdings" panose="05000000000000000000" pitchFamily="2" charset="2"/>
              </a:rPr>
              <a:t>NIVEAU 1 – RECHTSPERSONEN</a:t>
            </a:r>
          </a:p>
          <a:p>
            <a:r>
              <a:rPr lang="en-US" sz="1600" u="sng" dirty="0" err="1">
                <a:sym typeface="Wingdings" panose="05000000000000000000" pitchFamily="2" charset="2"/>
              </a:rPr>
              <a:t>Hoofdstraffen</a:t>
            </a:r>
            <a:r>
              <a:rPr lang="en-US" sz="1600" u="sng" dirty="0">
                <a:sym typeface="Wingdings" panose="05000000000000000000" pitchFamily="2" charset="2"/>
              </a:rPr>
              <a:t> (art. 38 NSW)</a:t>
            </a:r>
          </a:p>
          <a:p>
            <a:pPr marL="171450" lvl="1" indent="-171450" algn="just">
              <a:spcBef>
                <a:spcPts val="300"/>
              </a:spcBef>
              <a:buSzPct val="100000"/>
              <a:buFont typeface="Arial" panose="020B0604020202020204" pitchFamily="34" charset="0"/>
              <a:buChar char="•"/>
              <a:defRPr/>
            </a:pPr>
            <a:r>
              <a:rPr lang="en-US" sz="1600" b="0" dirty="0">
                <a:solidFill>
                  <a:schemeClr val="accent3"/>
                </a:solidFill>
                <a:sym typeface="Wingdings" panose="05000000000000000000" pitchFamily="2" charset="2"/>
              </a:rPr>
              <a:t>de </a:t>
            </a:r>
            <a:r>
              <a:rPr lang="nl-NL" sz="1600" b="0" dirty="0">
                <a:solidFill>
                  <a:schemeClr val="accent3"/>
                </a:solidFill>
              </a:rPr>
              <a:t>geldboete van 200 euro tot ten hoogste 20.000 euro;</a:t>
            </a:r>
          </a:p>
          <a:p>
            <a:pPr marL="171450" lvl="1" indent="-171450" algn="just">
              <a:spcBef>
                <a:spcPts val="300"/>
              </a:spcBef>
              <a:buSzPct val="100000"/>
              <a:buFont typeface="Arial" panose="020B0604020202020204" pitchFamily="34" charset="0"/>
              <a:buChar char="•"/>
              <a:defRPr/>
            </a:pPr>
            <a:r>
              <a:rPr lang="nl-NL" sz="1600" b="0" dirty="0"/>
              <a:t>de dienstverleningsstraf ten gunste van de gemeenschap, geraamd op een bedrag van 200 EUR tot maximaal 20.000 EUR;</a:t>
            </a:r>
          </a:p>
          <a:p>
            <a:pPr marL="171450" lvl="1" indent="-171450" algn="just">
              <a:spcBef>
                <a:spcPts val="300"/>
              </a:spcBef>
              <a:buSzPct val="100000"/>
              <a:buFont typeface="Arial" panose="020B0604020202020204" pitchFamily="34" charset="0"/>
              <a:buChar char="•"/>
              <a:defRPr/>
            </a:pPr>
            <a:r>
              <a:rPr lang="nl-NL" sz="1600" b="0" dirty="0"/>
              <a:t>de probatiestraf van zes maanden tot ten hoogste twaalf maanden;</a:t>
            </a:r>
          </a:p>
          <a:p>
            <a:pPr marL="171450" lvl="1" indent="-171450" algn="just">
              <a:spcBef>
                <a:spcPts val="300"/>
              </a:spcBef>
              <a:buSzPct val="100000"/>
              <a:buFont typeface="Arial" panose="020B0604020202020204" pitchFamily="34" charset="0"/>
              <a:buChar char="•"/>
              <a:defRPr/>
            </a:pPr>
            <a:r>
              <a:rPr lang="nl-NL" sz="1600" b="0" dirty="0">
                <a:solidFill>
                  <a:schemeClr val="accent3"/>
                </a:solidFill>
              </a:rPr>
              <a:t>de verbeurdverklaring, met inbegrip van de verruimde verbeurdverklaring;</a:t>
            </a:r>
          </a:p>
          <a:p>
            <a:pPr marL="171450" lvl="1" indent="-171450" algn="just">
              <a:spcBef>
                <a:spcPts val="300"/>
              </a:spcBef>
              <a:buSzPct val="100000"/>
              <a:buFont typeface="Arial" panose="020B0604020202020204" pitchFamily="34" charset="0"/>
              <a:buChar char="•"/>
              <a:defRPr/>
            </a:pPr>
            <a:r>
              <a:rPr lang="nl-NL" sz="1600" b="0" dirty="0">
                <a:solidFill>
                  <a:schemeClr val="accent3"/>
                </a:solidFill>
              </a:rPr>
              <a:t>de geldstraf vastgesteld op basis van het verwachte of uit het misdrijf behaalde voordeel;</a:t>
            </a:r>
          </a:p>
          <a:p>
            <a:pPr marL="171450" lvl="1" indent="-171450" algn="just">
              <a:spcBef>
                <a:spcPts val="300"/>
              </a:spcBef>
              <a:buSzPct val="100000"/>
              <a:buFont typeface="Arial" panose="020B0604020202020204" pitchFamily="34" charset="0"/>
              <a:buChar char="•"/>
              <a:defRPr/>
            </a:pPr>
            <a:r>
              <a:rPr lang="nl-NL" sz="1600" b="0" dirty="0">
                <a:solidFill>
                  <a:schemeClr val="accent3"/>
                </a:solidFill>
              </a:rPr>
              <a:t>de sluiting van de inrichting;</a:t>
            </a:r>
          </a:p>
          <a:p>
            <a:pPr marL="171450" lvl="1" indent="-171450" algn="just">
              <a:spcBef>
                <a:spcPts val="300"/>
              </a:spcBef>
              <a:buSzPct val="100000"/>
              <a:buFont typeface="Arial" panose="020B0604020202020204" pitchFamily="34" charset="0"/>
              <a:buChar char="•"/>
              <a:defRPr/>
            </a:pPr>
            <a:r>
              <a:rPr lang="nl-NL" sz="1600" b="0" dirty="0"/>
              <a:t>de veroordeling bij schuldigverklaring;</a:t>
            </a:r>
          </a:p>
          <a:p>
            <a:pPr marL="0" lvl="1" indent="0" algn="just">
              <a:spcBef>
                <a:spcPts val="300"/>
              </a:spcBef>
              <a:buSzPct val="100000"/>
              <a:buNone/>
              <a:defRPr/>
            </a:pPr>
            <a:r>
              <a:rPr lang="nl-NL" sz="1600" b="0" u="sng" dirty="0"/>
              <a:t>Bijkomende straffen (art. 39 NSW)</a:t>
            </a:r>
          </a:p>
          <a:p>
            <a:pPr marL="171450" lvl="1" indent="-171450" algn="just">
              <a:spcBef>
                <a:spcPts val="300"/>
              </a:spcBef>
              <a:buSzPct val="100000"/>
              <a:buFont typeface="Arial" panose="020B0604020202020204" pitchFamily="34" charset="0"/>
              <a:buChar char="•"/>
              <a:defRPr/>
            </a:pPr>
            <a:r>
              <a:rPr lang="nl-NL" sz="1600" b="0" dirty="0">
                <a:solidFill>
                  <a:schemeClr val="accent3"/>
                </a:solidFill>
              </a:rPr>
              <a:t>het verbod om een activiteit die deel uitmaakt van het voorwerp uit te oefenen voor een periode van een jaar tot ten hoogste tien jaar;</a:t>
            </a:r>
          </a:p>
          <a:p>
            <a:pPr marL="171450" lvl="1" indent="-171450" algn="just">
              <a:spcBef>
                <a:spcPts val="300"/>
              </a:spcBef>
              <a:buSzPct val="100000"/>
              <a:buFont typeface="Arial" panose="020B0604020202020204" pitchFamily="34" charset="0"/>
              <a:buChar char="•"/>
              <a:defRPr/>
            </a:pPr>
            <a:r>
              <a:rPr lang="nl-NL" sz="1600" b="0" dirty="0"/>
              <a:t>de bekendmaking van de beslissing houdende veroordeling. </a:t>
            </a:r>
          </a:p>
        </p:txBody>
      </p:sp>
      <p:sp>
        <p:nvSpPr>
          <p:cNvPr id="6" name="Copyright">
            <a:extLst>
              <a:ext uri="{FF2B5EF4-FFF2-40B4-BE49-F238E27FC236}">
                <a16:creationId xmlns:a16="http://schemas.microsoft.com/office/drawing/2014/main" id="{4D36D7CC-26B1-6A91-1315-92DDE889ACAB}"/>
              </a:ext>
            </a:extLst>
          </p:cNvPr>
          <p:cNvSpPr txBox="1"/>
          <p:nvPr/>
        </p:nvSpPr>
        <p:spPr>
          <a:xfrm>
            <a:off x="501649" y="6530985"/>
            <a:ext cx="5355168" cy="1384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Tx/>
              <a:buSzPct val="100000"/>
              <a:buFont typeface="Arial"/>
              <a:buNone/>
              <a:tabLst/>
              <a:defRPr/>
            </a:pPr>
            <a:r>
              <a:rPr kumimoji="0" lang="en-GB" sz="9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© 2024 Deloitte Legal </a:t>
            </a:r>
          </a:p>
        </p:txBody>
      </p:sp>
    </p:spTree>
    <p:extLst>
      <p:ext uri="{BB962C8B-B14F-4D97-AF65-F5344CB8AC3E}">
        <p14:creationId xmlns:p14="http://schemas.microsoft.com/office/powerpoint/2010/main" val="3092714445"/>
      </p:ext>
    </p:extLst>
  </p:cSld>
  <p:clrMapOvr>
    <a:masterClrMapping/>
  </p:clrMapOvr>
  <p:transition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Shape, circle&#10;&#10;Description automatically generated">
            <a:extLst>
              <a:ext uri="{FF2B5EF4-FFF2-40B4-BE49-F238E27FC236}">
                <a16:creationId xmlns:a16="http://schemas.microsoft.com/office/drawing/2014/main" id="{27DA2EA2-746A-68CD-254C-409A9712B7DA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11200"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612556" cy="6849735"/>
          </a:xfrm>
          <a:prstGeom prst="rect">
            <a:avLst/>
          </a:prstGeom>
          <a:noFill/>
        </p:spPr>
      </p:pic>
      <p:sp>
        <p:nvSpPr>
          <p:cNvPr id="10" name="Title 3">
            <a:extLst>
              <a:ext uri="{FF2B5EF4-FFF2-40B4-BE49-F238E27FC236}">
                <a16:creationId xmlns:a16="http://schemas.microsoft.com/office/drawing/2014/main" id="{6AAA4182-2C43-4DB4-0427-60C1C5A4B517}"/>
              </a:ext>
            </a:extLst>
          </p:cNvPr>
          <p:cNvSpPr txBox="1">
            <a:spLocks/>
          </p:cNvSpPr>
          <p:nvPr/>
        </p:nvSpPr>
        <p:spPr bwMode="gray">
          <a:xfrm>
            <a:off x="1270535" y="177125"/>
            <a:ext cx="10674417" cy="598249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100" kern="1200">
                <a:solidFill>
                  <a:schemeClr val="tx1"/>
                </a:solidFill>
                <a:latin typeface="+mn-lt"/>
                <a:ea typeface="+mj-ea"/>
                <a:cs typeface="Calibri Light" panose="020F030202020403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000" dirty="0">
                <a:latin typeface="+mn-lt"/>
              </a:rPr>
              <a:t>DE WET VAN 29 FEBRUARI 2024 TOT INVOERING VAN HET NIEUWE STRAFWETBOEK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j-ea"/>
              <a:cs typeface="Calibri" panose="020F0502020204030204" pitchFamily="34" charset="0"/>
            </a:endParaRPr>
          </a:p>
        </p:txBody>
      </p:sp>
      <p:sp>
        <p:nvSpPr>
          <p:cNvPr id="11" name="Text Placeholder 12">
            <a:extLst>
              <a:ext uri="{FF2B5EF4-FFF2-40B4-BE49-F238E27FC236}">
                <a16:creationId xmlns:a16="http://schemas.microsoft.com/office/drawing/2014/main" id="{764DAEB1-BE35-7207-D626-14FDC6B47910}"/>
              </a:ext>
            </a:extLst>
          </p:cNvPr>
          <p:cNvSpPr txBox="1">
            <a:spLocks/>
          </p:cNvSpPr>
          <p:nvPr/>
        </p:nvSpPr>
        <p:spPr>
          <a:xfrm>
            <a:off x="1174281" y="476249"/>
            <a:ext cx="10241279" cy="399649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spcBef>
                <a:spcPts val="0"/>
              </a:spcBef>
              <a:spcAft>
                <a:spcPts val="1000"/>
              </a:spcAft>
              <a:buSzPct val="100000"/>
              <a:buFontTx/>
              <a:buNone/>
              <a:defRPr sz="1300" b="0" kern="1200">
                <a:solidFill>
                  <a:schemeClr val="tx1"/>
                </a:solidFill>
                <a:latin typeface="+mn-lt"/>
                <a:ea typeface="+mn-ea"/>
                <a:cs typeface="Calibri Light" panose="020F0302020204030204" pitchFamily="34" charset="0"/>
              </a:defRPr>
            </a:lvl1pPr>
            <a:lvl2pPr marL="139700" indent="-139700" algn="l" defTabSz="914400" rtl="0" eaLnBrk="1" latinLnBrk="0" hangingPunct="1">
              <a:spcBef>
                <a:spcPts val="0"/>
              </a:spcBef>
              <a:spcAft>
                <a:spcPts val="1000"/>
              </a:spcAft>
              <a:buClrTx/>
              <a:buSzPct val="100000"/>
              <a:buFont typeface="Arial" panose="020B0604020202020204" pitchFamily="34" charset="0"/>
              <a:buChar char="•"/>
              <a:defRPr lang="en-US" sz="1300" b="1" kern="1200" dirty="0" smtClean="0">
                <a:solidFill>
                  <a:schemeClr val="tx1"/>
                </a:solidFill>
                <a:latin typeface="+mj-lt"/>
                <a:ea typeface="+mn-ea"/>
                <a:cs typeface="Calibri Light" panose="020F0302020204030204" pitchFamily="34" charset="0"/>
              </a:defRPr>
            </a:lvl2pPr>
            <a:lvl3pPr marL="304800" indent="-139700" algn="l" defTabSz="914400" rtl="0" eaLnBrk="1" latinLnBrk="0" hangingPunct="1">
              <a:spcBef>
                <a:spcPts val="0"/>
              </a:spcBef>
              <a:spcAft>
                <a:spcPts val="1000"/>
              </a:spcAft>
              <a:buClrTx/>
              <a:buSzPct val="100000"/>
              <a:buFont typeface="Arial" panose="020B0604020202020204" pitchFamily="34" charset="0"/>
              <a:buChar char="−"/>
              <a:defRPr lang="en-US" sz="1300" kern="1200" dirty="0" smtClean="0">
                <a:solidFill>
                  <a:schemeClr val="tx1"/>
                </a:solidFill>
                <a:latin typeface="+mn-lt"/>
                <a:ea typeface="+mn-ea"/>
                <a:cs typeface="Calibri Light" panose="020F0302020204030204" pitchFamily="34" charset="0"/>
              </a:defRPr>
            </a:lvl3pPr>
            <a:lvl4pPr marL="469900" indent="-139700" algn="l" defTabSz="914400" rtl="0" eaLnBrk="1" latinLnBrk="0" hangingPunct="1">
              <a:spcBef>
                <a:spcPts val="0"/>
              </a:spcBef>
              <a:spcAft>
                <a:spcPts val="1000"/>
              </a:spcAft>
              <a:buClrTx/>
              <a:buSzPct val="100000"/>
              <a:buFont typeface="Arial" panose="020B0604020202020204" pitchFamily="34" charset="0"/>
              <a:buChar char="◦"/>
              <a:defRPr lang="en-US" sz="1300" kern="1200" baseline="0" dirty="0" smtClean="0">
                <a:solidFill>
                  <a:schemeClr val="tx1"/>
                </a:solidFill>
                <a:latin typeface="+mn-lt"/>
                <a:ea typeface="+mn-ea"/>
                <a:cs typeface="Calibri Light" panose="020F0302020204030204" pitchFamily="34" charset="0"/>
              </a:defRPr>
            </a:lvl4pPr>
            <a:lvl5pPr marL="635000" indent="-139700" algn="l" defTabSz="798513" rtl="0" eaLnBrk="1" latinLnBrk="0" hangingPunct="1">
              <a:spcBef>
                <a:spcPts val="0"/>
              </a:spcBef>
              <a:spcAft>
                <a:spcPts val="1000"/>
              </a:spcAft>
              <a:buClrTx/>
              <a:buSzPct val="100000"/>
              <a:buFont typeface="Arial" panose="020B0604020202020204" pitchFamily="34" charset="0"/>
              <a:buChar char="−"/>
              <a:tabLst/>
              <a:defRPr lang="en-US" sz="1300" kern="1200" baseline="0" dirty="0" smtClean="0">
                <a:solidFill>
                  <a:schemeClr val="tx1"/>
                </a:solidFill>
                <a:latin typeface="+mn-lt"/>
                <a:ea typeface="+mn-ea"/>
                <a:cs typeface="Calibri Light" panose="020F0302020204030204" pitchFamily="34" charset="0"/>
              </a:defRPr>
            </a:lvl5pPr>
            <a:lvl6pPr marL="532800" indent="-176400" algn="l" defTabSz="914400" rtl="0" eaLnBrk="1" latinLnBrk="0" hangingPunct="1">
              <a:spcBef>
                <a:spcPts val="0"/>
              </a:spcBef>
              <a:spcAft>
                <a:spcPts val="1000"/>
              </a:spcAft>
              <a:buFont typeface="Verdana" panose="020B0604030504040204" pitchFamily="34" charset="0"/>
              <a:buChar char="−"/>
              <a:defRPr sz="12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32800" indent="-176400" algn="l" defTabSz="914400" rtl="0" eaLnBrk="1" latinLnBrk="0" hangingPunct="1">
              <a:spcBef>
                <a:spcPts val="0"/>
              </a:spcBef>
              <a:spcAft>
                <a:spcPts val="1000"/>
              </a:spcAft>
              <a:buFont typeface="Verdana" panose="020B0604030504040204" pitchFamily="34" charset="0"/>
              <a:buChar char="−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32800" indent="-176400" algn="l" defTabSz="914400" rtl="0" eaLnBrk="1" latinLnBrk="0" hangingPunct="1">
              <a:spcBef>
                <a:spcPts val="0"/>
              </a:spcBef>
              <a:spcAft>
                <a:spcPts val="1000"/>
              </a:spcAft>
              <a:buFont typeface="Verdana" panose="020B0604030504040204" pitchFamily="34" charset="0"/>
              <a:buChar char="−"/>
              <a:defRPr sz="12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32800" indent="-176400" algn="l" defTabSz="914400" rtl="0" eaLnBrk="1" latinLnBrk="0" hangingPunct="1">
              <a:spcBef>
                <a:spcPts val="0"/>
              </a:spcBef>
              <a:spcAft>
                <a:spcPts val="1000"/>
              </a:spcAft>
              <a:buFont typeface="Verdana" panose="020B0604030504040204" pitchFamily="34" charset="0"/>
              <a:buChar char="−"/>
              <a:defRPr sz="12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l-BE" sz="2000" dirty="0">
                <a:solidFill>
                  <a:schemeClr val="bg2">
                    <a:lumMod val="50000"/>
                  </a:schemeClr>
                </a:solidFill>
              </a:rPr>
              <a:t>EEN NIEUW SYSTEEM VAN BESTRAFFING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813AAC1B-82D3-739B-F0C3-28001E8626A1}"/>
              </a:ext>
            </a:extLst>
          </p:cNvPr>
          <p:cNvCxnSpPr/>
          <p:nvPr/>
        </p:nvCxnSpPr>
        <p:spPr>
          <a:xfrm>
            <a:off x="587141" y="1174282"/>
            <a:ext cx="11604859" cy="0"/>
          </a:xfrm>
          <a:prstGeom prst="line">
            <a:avLst/>
          </a:prstGeom>
          <a:ln>
            <a:solidFill>
              <a:schemeClr val="accent5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1">
            <a:extLst>
              <a:ext uri="{FF2B5EF4-FFF2-40B4-BE49-F238E27FC236}">
                <a16:creationId xmlns:a16="http://schemas.microsoft.com/office/drawing/2014/main" id="{E8941E63-1584-8582-843F-AABE5A32D510}"/>
              </a:ext>
            </a:extLst>
          </p:cNvPr>
          <p:cNvSpPr txBox="1">
            <a:spLocks/>
          </p:cNvSpPr>
          <p:nvPr/>
        </p:nvSpPr>
        <p:spPr>
          <a:xfrm>
            <a:off x="1602557" y="1251624"/>
            <a:ext cx="10268602" cy="541786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685800" rtl="0" eaLnBrk="1" latinLnBrk="0" hangingPunct="1">
              <a:spcBef>
                <a:spcPts val="0"/>
              </a:spcBef>
              <a:spcAft>
                <a:spcPts val="750"/>
              </a:spcAft>
              <a:buSzPct val="100000"/>
              <a:buFontTx/>
              <a:buNone/>
              <a:defRPr sz="1200" b="0" kern="1200">
                <a:solidFill>
                  <a:schemeClr val="tx1"/>
                </a:solidFill>
                <a:latin typeface="+mn-lt"/>
                <a:ea typeface="+mn-ea"/>
                <a:cs typeface="Calibri Light" panose="020F0302020204030204" pitchFamily="34" charset="0"/>
              </a:defRPr>
            </a:lvl1pPr>
            <a:lvl2pPr marL="104775" indent="-104775" algn="l" defTabSz="685800" rtl="0" eaLnBrk="1" latinLnBrk="0" hangingPunct="1">
              <a:spcBef>
                <a:spcPts val="0"/>
              </a:spcBef>
              <a:spcAft>
                <a:spcPts val="750"/>
              </a:spcAft>
              <a:buClrTx/>
              <a:buSzPct val="100000"/>
              <a:buFont typeface="Arial" panose="020B0604020202020204" pitchFamily="34" charset="0"/>
              <a:buChar char="•"/>
              <a:defRPr lang="en-US" sz="1200" b="1" kern="1200">
                <a:solidFill>
                  <a:schemeClr val="tx1"/>
                </a:solidFill>
                <a:latin typeface="+mj-lt"/>
                <a:ea typeface="+mn-ea"/>
                <a:cs typeface="Calibri Light" panose="020F0302020204030204" pitchFamily="34" charset="0"/>
              </a:defRPr>
            </a:lvl2pPr>
            <a:lvl3pPr marL="228600" indent="-104775" algn="l" defTabSz="685800" rtl="0" eaLnBrk="1" latinLnBrk="0" hangingPunct="1">
              <a:spcBef>
                <a:spcPts val="0"/>
              </a:spcBef>
              <a:spcAft>
                <a:spcPts val="750"/>
              </a:spcAft>
              <a:buClrTx/>
              <a:buSzPct val="100000"/>
              <a:buFont typeface="Arial" panose="020B0604020202020204" pitchFamily="34" charset="0"/>
              <a:buChar char="−"/>
              <a:defRPr lang="en-US" sz="1200" kern="1200">
                <a:solidFill>
                  <a:schemeClr val="tx1"/>
                </a:solidFill>
                <a:latin typeface="+mn-lt"/>
                <a:ea typeface="+mn-ea"/>
                <a:cs typeface="Calibri Light" panose="020F0302020204030204" pitchFamily="34" charset="0"/>
              </a:defRPr>
            </a:lvl3pPr>
            <a:lvl4pPr marL="352425" indent="-104775" algn="l" defTabSz="685800" rtl="0" eaLnBrk="1" latinLnBrk="0" hangingPunct="1">
              <a:spcBef>
                <a:spcPts val="0"/>
              </a:spcBef>
              <a:spcAft>
                <a:spcPts val="750"/>
              </a:spcAft>
              <a:buClrTx/>
              <a:buSzPct val="100000"/>
              <a:buFont typeface="Arial" panose="020B0604020202020204" pitchFamily="34" charset="0"/>
              <a:buChar char="◦"/>
              <a:defRPr lang="en-US" sz="1200" kern="1200" baseline="0">
                <a:solidFill>
                  <a:schemeClr val="tx1"/>
                </a:solidFill>
                <a:latin typeface="+mn-lt"/>
                <a:ea typeface="+mn-ea"/>
                <a:cs typeface="Calibri Light" panose="020F0302020204030204" pitchFamily="34" charset="0"/>
              </a:defRPr>
            </a:lvl4pPr>
            <a:lvl5pPr marL="476250" indent="-104775" algn="l" defTabSz="598885" rtl="0" eaLnBrk="1" latinLnBrk="0" hangingPunct="1">
              <a:spcBef>
                <a:spcPts val="0"/>
              </a:spcBef>
              <a:spcAft>
                <a:spcPts val="750"/>
              </a:spcAft>
              <a:buClrTx/>
              <a:buSzPct val="100000"/>
              <a:buFont typeface="Arial" panose="020B0604020202020204" pitchFamily="34" charset="0"/>
              <a:buChar char="−"/>
              <a:tabLst/>
              <a:defRPr lang="en-US" sz="1200" kern="1200" baseline="0">
                <a:solidFill>
                  <a:schemeClr val="tx1"/>
                </a:solidFill>
                <a:latin typeface="+mn-lt"/>
                <a:ea typeface="+mn-ea"/>
                <a:cs typeface="Calibri Light" panose="020F0302020204030204" pitchFamily="34" charset="0"/>
              </a:defRPr>
            </a:lvl5pPr>
            <a:lvl6pPr marL="399600" indent="-132300" algn="l" defTabSz="685800" rtl="0" eaLnBrk="1" latinLnBrk="0" hangingPunct="1">
              <a:spcBef>
                <a:spcPts val="0"/>
              </a:spcBef>
              <a:spcAft>
                <a:spcPts val="750"/>
              </a:spcAft>
              <a:buFont typeface="Verdana" panose="020B0604030504040204" pitchFamily="34" charset="0"/>
              <a:buChar char="−"/>
              <a:defRPr sz="9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9600" indent="-132300" algn="l" defTabSz="685800" rtl="0" eaLnBrk="1" latinLnBrk="0" hangingPunct="1">
              <a:spcBef>
                <a:spcPts val="0"/>
              </a:spcBef>
              <a:spcAft>
                <a:spcPts val="750"/>
              </a:spcAft>
              <a:buFont typeface="Verdana" panose="020B0604030504040204" pitchFamily="34" charset="0"/>
              <a:buChar char="−"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99600" indent="-132300" algn="l" defTabSz="685800" rtl="0" eaLnBrk="1" latinLnBrk="0" hangingPunct="1">
              <a:spcBef>
                <a:spcPts val="0"/>
              </a:spcBef>
              <a:spcAft>
                <a:spcPts val="750"/>
              </a:spcAft>
              <a:buFont typeface="Verdana" panose="020B0604030504040204" pitchFamily="34" charset="0"/>
              <a:buChar char="−"/>
              <a:defRPr sz="9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99600" indent="-132300" algn="l" defTabSz="685800" rtl="0" eaLnBrk="1" latinLnBrk="0" hangingPunct="1">
              <a:spcBef>
                <a:spcPts val="0"/>
              </a:spcBef>
              <a:spcAft>
                <a:spcPts val="750"/>
              </a:spcAft>
              <a:buFont typeface="Verdana" panose="020B0604030504040204" pitchFamily="34" charset="0"/>
              <a:buChar char="−"/>
              <a:defRPr sz="9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b="1" dirty="0">
                <a:sym typeface="Wingdings" panose="05000000000000000000" pitchFamily="2" charset="2"/>
              </a:rPr>
              <a:t>NIVEAU 2 – NATUURLIJKE PERSONEN</a:t>
            </a:r>
          </a:p>
          <a:p>
            <a:r>
              <a:rPr lang="en-US" sz="1400" u="sng" dirty="0" err="1">
                <a:sym typeface="Wingdings" panose="05000000000000000000" pitchFamily="2" charset="2"/>
              </a:rPr>
              <a:t>Hoofdstraffen</a:t>
            </a:r>
            <a:r>
              <a:rPr lang="en-US" sz="1400" u="sng" dirty="0">
                <a:sym typeface="Wingdings" panose="05000000000000000000" pitchFamily="2" charset="2"/>
              </a:rPr>
              <a:t> (art. 36 NSW)</a:t>
            </a:r>
          </a:p>
          <a:p>
            <a:pPr marL="171450" lvl="1" indent="-171450" algn="just">
              <a:spcBef>
                <a:spcPts val="300"/>
              </a:spcBef>
              <a:buSzPct val="100000"/>
              <a:buFont typeface="Arial" panose="020B0604020202020204" pitchFamily="34" charset="0"/>
              <a:buChar char="•"/>
              <a:defRPr/>
            </a:pPr>
            <a:r>
              <a:rPr lang="nl-NL" sz="1400" b="0" dirty="0">
                <a:solidFill>
                  <a:schemeClr val="accent3"/>
                </a:solidFill>
              </a:rPr>
              <a:t>de gevangenisstraf van zes maanden tot ten hoogste drie jaar;</a:t>
            </a:r>
          </a:p>
          <a:p>
            <a:pPr marL="171450" lvl="1" indent="-171450" algn="just">
              <a:spcBef>
                <a:spcPts val="300"/>
              </a:spcBef>
              <a:buSzPct val="100000"/>
              <a:buFont typeface="Arial" panose="020B0604020202020204" pitchFamily="34" charset="0"/>
              <a:buChar char="•"/>
              <a:defRPr/>
            </a:pPr>
            <a:r>
              <a:rPr lang="nl-NL" sz="1400" b="0" dirty="0">
                <a:solidFill>
                  <a:prstClr val="black"/>
                </a:solidFill>
              </a:rPr>
              <a:t>de behandeling onder vrijheidsberoving van zes maanden tot ten hoogste twee jaar;</a:t>
            </a:r>
          </a:p>
          <a:p>
            <a:pPr marL="171450" lvl="1" indent="-171450" algn="just">
              <a:spcBef>
                <a:spcPts val="300"/>
              </a:spcBef>
              <a:buSzPct val="100000"/>
              <a:buFont typeface="Arial" panose="020B0604020202020204" pitchFamily="34" charset="0"/>
              <a:buChar char="•"/>
              <a:defRPr/>
            </a:pPr>
            <a:r>
              <a:rPr lang="nl-NL" sz="1400" b="0" dirty="0">
                <a:solidFill>
                  <a:prstClr val="black"/>
                </a:solidFill>
              </a:rPr>
              <a:t>de straf onder elektronisch toezicht van een maand tot ten hoogste een jaar;</a:t>
            </a:r>
          </a:p>
          <a:p>
            <a:pPr marL="171450" lvl="1" indent="-171450" algn="just">
              <a:spcBef>
                <a:spcPts val="300"/>
              </a:spcBef>
              <a:buSzPct val="100000"/>
              <a:buFont typeface="Arial" panose="020B0604020202020204" pitchFamily="34" charset="0"/>
              <a:buChar char="•"/>
              <a:defRPr/>
            </a:pPr>
            <a:r>
              <a:rPr lang="nl-NL" sz="1400" b="0" dirty="0">
                <a:solidFill>
                  <a:prstClr val="black"/>
                </a:solidFill>
              </a:rPr>
              <a:t>de werkstraf van meer dan honderdtwintig uur tot ten hoogste driehonderd uur;</a:t>
            </a:r>
          </a:p>
          <a:p>
            <a:pPr marL="171450" lvl="1" indent="-171450" algn="just">
              <a:spcBef>
                <a:spcPts val="300"/>
              </a:spcBef>
              <a:buSzPct val="100000"/>
              <a:buFont typeface="Arial" panose="020B0604020202020204" pitchFamily="34" charset="0"/>
              <a:buChar char="•"/>
              <a:defRPr/>
            </a:pPr>
            <a:r>
              <a:rPr lang="nl-NL" sz="1400" b="0" dirty="0">
                <a:solidFill>
                  <a:prstClr val="black"/>
                </a:solidFill>
              </a:rPr>
              <a:t>de probatiestraf van meer dan twaalf maanden tot ten hoogste twee jaar;</a:t>
            </a:r>
          </a:p>
          <a:p>
            <a:pPr marL="171450" lvl="1" indent="-171450" algn="just">
              <a:spcBef>
                <a:spcPts val="300"/>
              </a:spcBef>
              <a:buSzPct val="100000"/>
              <a:buFont typeface="Arial" panose="020B0604020202020204" pitchFamily="34" charset="0"/>
              <a:buChar char="•"/>
              <a:defRPr/>
            </a:pPr>
            <a:r>
              <a:rPr lang="nl-NL" sz="1400" b="0" dirty="0">
                <a:solidFill>
                  <a:prstClr val="black"/>
                </a:solidFill>
              </a:rPr>
              <a:t>de veroordeling bij schuldigverklaring.</a:t>
            </a:r>
            <a:endParaRPr kumimoji="0" lang="nl-NL" sz="140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  <a:p>
            <a:pPr marL="0" lvl="1" indent="0" algn="just">
              <a:spcBef>
                <a:spcPts val="300"/>
              </a:spcBef>
              <a:buSzPct val="100000"/>
              <a:buNone/>
              <a:defRPr/>
            </a:pPr>
            <a:r>
              <a:rPr lang="nl-NL" sz="1400" b="0" u="sng" dirty="0"/>
              <a:t>Bijkomende straffen (art. 37 NSW)</a:t>
            </a:r>
          </a:p>
          <a:p>
            <a:pPr marL="171450" lvl="1" indent="-171450" algn="just">
              <a:spcBef>
                <a:spcPts val="300"/>
              </a:spcBef>
              <a:buSzPct val="100000"/>
              <a:buFont typeface="Arial" panose="020B0604020202020204" pitchFamily="34" charset="0"/>
              <a:buChar char="•"/>
              <a:defRPr/>
            </a:pPr>
            <a:r>
              <a:rPr lang="nl-NL" sz="1400" b="0" dirty="0"/>
              <a:t>de verlengde opvolging;</a:t>
            </a:r>
          </a:p>
          <a:p>
            <a:pPr marL="171450" lvl="1" indent="-171450" algn="just">
              <a:spcBef>
                <a:spcPts val="300"/>
              </a:spcBef>
              <a:buSzPct val="100000"/>
              <a:buFont typeface="Arial" panose="020B0604020202020204" pitchFamily="34" charset="0"/>
              <a:buChar char="•"/>
              <a:defRPr/>
            </a:pPr>
            <a:r>
              <a:rPr lang="nl-NL" sz="1400" b="0" dirty="0">
                <a:solidFill>
                  <a:schemeClr val="accent3"/>
                </a:solidFill>
              </a:rPr>
              <a:t>de geldboete;</a:t>
            </a:r>
          </a:p>
          <a:p>
            <a:pPr marL="171450" lvl="1" indent="-171450" algn="just">
              <a:spcBef>
                <a:spcPts val="300"/>
              </a:spcBef>
              <a:buSzPct val="100000"/>
              <a:buFont typeface="Arial" panose="020B0604020202020204" pitchFamily="34" charset="0"/>
              <a:buChar char="•"/>
              <a:defRPr/>
            </a:pPr>
            <a:r>
              <a:rPr lang="nl-NL" sz="1400" b="0" dirty="0">
                <a:solidFill>
                  <a:schemeClr val="accent3"/>
                </a:solidFill>
              </a:rPr>
              <a:t>de (verruimde) verbeurdverklaring;</a:t>
            </a:r>
          </a:p>
          <a:p>
            <a:pPr marL="171450" lvl="1" indent="-171450" algn="just">
              <a:spcBef>
                <a:spcPts val="300"/>
              </a:spcBef>
              <a:buSzPct val="100000"/>
              <a:buFont typeface="Arial" panose="020B0604020202020204" pitchFamily="34" charset="0"/>
              <a:buChar char="•"/>
              <a:defRPr/>
            </a:pPr>
            <a:r>
              <a:rPr lang="nl-NL" sz="1400" b="0" dirty="0">
                <a:solidFill>
                  <a:schemeClr val="accent3"/>
                </a:solidFill>
              </a:rPr>
              <a:t>de geldstraf vastgesteld op basis van het verwachte of uit het misdrijf behaalde voordeel;</a:t>
            </a:r>
          </a:p>
          <a:p>
            <a:pPr marL="171450" lvl="1" indent="-171450" algn="just">
              <a:spcBef>
                <a:spcPts val="300"/>
              </a:spcBef>
              <a:buSzPct val="100000"/>
              <a:buFont typeface="Arial" panose="020B0604020202020204" pitchFamily="34" charset="0"/>
              <a:buChar char="•"/>
              <a:defRPr/>
            </a:pPr>
            <a:r>
              <a:rPr lang="nl-NL" sz="1400" b="0" dirty="0">
                <a:solidFill>
                  <a:schemeClr val="accent3"/>
                </a:solidFill>
              </a:rPr>
              <a:t>het beroepsverbod en/of de sluiting van de inrichting;</a:t>
            </a:r>
          </a:p>
          <a:p>
            <a:pPr marL="171450" lvl="1" indent="-171450" algn="just">
              <a:spcBef>
                <a:spcPts val="300"/>
              </a:spcBef>
              <a:buSzPct val="100000"/>
              <a:buFont typeface="Arial" panose="020B0604020202020204" pitchFamily="34" charset="0"/>
              <a:buChar char="•"/>
              <a:defRPr/>
            </a:pPr>
            <a:r>
              <a:rPr lang="nl-NL" sz="1400" b="0" dirty="0"/>
              <a:t>de ontzetting uit bepaalde burgerlijke en politieke rechten, de bekendmaking van de beslissing houdende veroordeling, het verblijfs-, plaats- of contactverbod.</a:t>
            </a:r>
          </a:p>
        </p:txBody>
      </p:sp>
      <p:sp>
        <p:nvSpPr>
          <p:cNvPr id="6" name="Copyright">
            <a:extLst>
              <a:ext uri="{FF2B5EF4-FFF2-40B4-BE49-F238E27FC236}">
                <a16:creationId xmlns:a16="http://schemas.microsoft.com/office/drawing/2014/main" id="{4D36D7CC-26B1-6A91-1315-92DDE889ACAB}"/>
              </a:ext>
            </a:extLst>
          </p:cNvPr>
          <p:cNvSpPr txBox="1"/>
          <p:nvPr/>
        </p:nvSpPr>
        <p:spPr>
          <a:xfrm>
            <a:off x="501649" y="6530985"/>
            <a:ext cx="5355168" cy="1384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Tx/>
              <a:buSzPct val="100000"/>
              <a:buFont typeface="Arial"/>
              <a:buNone/>
              <a:tabLst/>
              <a:defRPr/>
            </a:pPr>
            <a:r>
              <a:rPr kumimoji="0" lang="en-GB" sz="9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© 2024 Deloitte Legal </a:t>
            </a:r>
          </a:p>
        </p:txBody>
      </p:sp>
    </p:spTree>
    <p:extLst>
      <p:ext uri="{BB962C8B-B14F-4D97-AF65-F5344CB8AC3E}">
        <p14:creationId xmlns:p14="http://schemas.microsoft.com/office/powerpoint/2010/main" val="3910317178"/>
      </p:ext>
    </p:extLst>
  </p:cSld>
  <p:clrMapOvr>
    <a:masterClrMapping/>
  </p:clrMapOvr>
  <p:transition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Shape, circle&#10;&#10;Description automatically generated">
            <a:extLst>
              <a:ext uri="{FF2B5EF4-FFF2-40B4-BE49-F238E27FC236}">
                <a16:creationId xmlns:a16="http://schemas.microsoft.com/office/drawing/2014/main" id="{27DA2EA2-746A-68CD-254C-409A9712B7DA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11200"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612556" cy="6849735"/>
          </a:xfrm>
          <a:prstGeom prst="rect">
            <a:avLst/>
          </a:prstGeom>
          <a:noFill/>
        </p:spPr>
      </p:pic>
      <p:sp>
        <p:nvSpPr>
          <p:cNvPr id="10" name="Title 3">
            <a:extLst>
              <a:ext uri="{FF2B5EF4-FFF2-40B4-BE49-F238E27FC236}">
                <a16:creationId xmlns:a16="http://schemas.microsoft.com/office/drawing/2014/main" id="{6AAA4182-2C43-4DB4-0427-60C1C5A4B517}"/>
              </a:ext>
            </a:extLst>
          </p:cNvPr>
          <p:cNvSpPr txBox="1">
            <a:spLocks/>
          </p:cNvSpPr>
          <p:nvPr/>
        </p:nvSpPr>
        <p:spPr bwMode="gray">
          <a:xfrm>
            <a:off x="1270535" y="177125"/>
            <a:ext cx="10674417" cy="598249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100" kern="1200">
                <a:solidFill>
                  <a:schemeClr val="tx1"/>
                </a:solidFill>
                <a:latin typeface="+mn-lt"/>
                <a:ea typeface="+mj-ea"/>
                <a:cs typeface="Calibri Light" panose="020F030202020403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000" dirty="0">
                <a:latin typeface="+mn-lt"/>
              </a:rPr>
              <a:t>DE WET VAN 29 FEBRUARI 2024 TOT INVOERING VAN HET NIEUWE STRAFWETBOEK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j-ea"/>
              <a:cs typeface="Calibri" panose="020F0502020204030204" pitchFamily="34" charset="0"/>
            </a:endParaRPr>
          </a:p>
        </p:txBody>
      </p:sp>
      <p:sp>
        <p:nvSpPr>
          <p:cNvPr id="11" name="Text Placeholder 12">
            <a:extLst>
              <a:ext uri="{FF2B5EF4-FFF2-40B4-BE49-F238E27FC236}">
                <a16:creationId xmlns:a16="http://schemas.microsoft.com/office/drawing/2014/main" id="{764DAEB1-BE35-7207-D626-14FDC6B47910}"/>
              </a:ext>
            </a:extLst>
          </p:cNvPr>
          <p:cNvSpPr txBox="1">
            <a:spLocks/>
          </p:cNvSpPr>
          <p:nvPr/>
        </p:nvSpPr>
        <p:spPr>
          <a:xfrm>
            <a:off x="1174281" y="476249"/>
            <a:ext cx="10241279" cy="399649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spcBef>
                <a:spcPts val="0"/>
              </a:spcBef>
              <a:spcAft>
                <a:spcPts val="1000"/>
              </a:spcAft>
              <a:buSzPct val="100000"/>
              <a:buFontTx/>
              <a:buNone/>
              <a:defRPr sz="1300" b="0" kern="1200">
                <a:solidFill>
                  <a:schemeClr val="tx1"/>
                </a:solidFill>
                <a:latin typeface="+mn-lt"/>
                <a:ea typeface="+mn-ea"/>
                <a:cs typeface="Calibri Light" panose="020F0302020204030204" pitchFamily="34" charset="0"/>
              </a:defRPr>
            </a:lvl1pPr>
            <a:lvl2pPr marL="139700" indent="-139700" algn="l" defTabSz="914400" rtl="0" eaLnBrk="1" latinLnBrk="0" hangingPunct="1">
              <a:spcBef>
                <a:spcPts val="0"/>
              </a:spcBef>
              <a:spcAft>
                <a:spcPts val="1000"/>
              </a:spcAft>
              <a:buClrTx/>
              <a:buSzPct val="100000"/>
              <a:buFont typeface="Arial" panose="020B0604020202020204" pitchFamily="34" charset="0"/>
              <a:buChar char="•"/>
              <a:defRPr lang="en-US" sz="1300" b="1" kern="1200" dirty="0" smtClean="0">
                <a:solidFill>
                  <a:schemeClr val="tx1"/>
                </a:solidFill>
                <a:latin typeface="+mj-lt"/>
                <a:ea typeface="+mn-ea"/>
                <a:cs typeface="Calibri Light" panose="020F0302020204030204" pitchFamily="34" charset="0"/>
              </a:defRPr>
            </a:lvl2pPr>
            <a:lvl3pPr marL="304800" indent="-139700" algn="l" defTabSz="914400" rtl="0" eaLnBrk="1" latinLnBrk="0" hangingPunct="1">
              <a:spcBef>
                <a:spcPts val="0"/>
              </a:spcBef>
              <a:spcAft>
                <a:spcPts val="1000"/>
              </a:spcAft>
              <a:buClrTx/>
              <a:buSzPct val="100000"/>
              <a:buFont typeface="Arial" panose="020B0604020202020204" pitchFamily="34" charset="0"/>
              <a:buChar char="−"/>
              <a:defRPr lang="en-US" sz="1300" kern="1200" dirty="0" smtClean="0">
                <a:solidFill>
                  <a:schemeClr val="tx1"/>
                </a:solidFill>
                <a:latin typeface="+mn-lt"/>
                <a:ea typeface="+mn-ea"/>
                <a:cs typeface="Calibri Light" panose="020F0302020204030204" pitchFamily="34" charset="0"/>
              </a:defRPr>
            </a:lvl3pPr>
            <a:lvl4pPr marL="469900" indent="-139700" algn="l" defTabSz="914400" rtl="0" eaLnBrk="1" latinLnBrk="0" hangingPunct="1">
              <a:spcBef>
                <a:spcPts val="0"/>
              </a:spcBef>
              <a:spcAft>
                <a:spcPts val="1000"/>
              </a:spcAft>
              <a:buClrTx/>
              <a:buSzPct val="100000"/>
              <a:buFont typeface="Arial" panose="020B0604020202020204" pitchFamily="34" charset="0"/>
              <a:buChar char="◦"/>
              <a:defRPr lang="en-US" sz="1300" kern="1200" baseline="0" dirty="0" smtClean="0">
                <a:solidFill>
                  <a:schemeClr val="tx1"/>
                </a:solidFill>
                <a:latin typeface="+mn-lt"/>
                <a:ea typeface="+mn-ea"/>
                <a:cs typeface="Calibri Light" panose="020F0302020204030204" pitchFamily="34" charset="0"/>
              </a:defRPr>
            </a:lvl4pPr>
            <a:lvl5pPr marL="635000" indent="-139700" algn="l" defTabSz="798513" rtl="0" eaLnBrk="1" latinLnBrk="0" hangingPunct="1">
              <a:spcBef>
                <a:spcPts val="0"/>
              </a:spcBef>
              <a:spcAft>
                <a:spcPts val="1000"/>
              </a:spcAft>
              <a:buClrTx/>
              <a:buSzPct val="100000"/>
              <a:buFont typeface="Arial" panose="020B0604020202020204" pitchFamily="34" charset="0"/>
              <a:buChar char="−"/>
              <a:tabLst/>
              <a:defRPr lang="en-US" sz="1300" kern="1200" baseline="0" dirty="0" smtClean="0">
                <a:solidFill>
                  <a:schemeClr val="tx1"/>
                </a:solidFill>
                <a:latin typeface="+mn-lt"/>
                <a:ea typeface="+mn-ea"/>
                <a:cs typeface="Calibri Light" panose="020F0302020204030204" pitchFamily="34" charset="0"/>
              </a:defRPr>
            </a:lvl5pPr>
            <a:lvl6pPr marL="532800" indent="-176400" algn="l" defTabSz="914400" rtl="0" eaLnBrk="1" latinLnBrk="0" hangingPunct="1">
              <a:spcBef>
                <a:spcPts val="0"/>
              </a:spcBef>
              <a:spcAft>
                <a:spcPts val="1000"/>
              </a:spcAft>
              <a:buFont typeface="Verdana" panose="020B0604030504040204" pitchFamily="34" charset="0"/>
              <a:buChar char="−"/>
              <a:defRPr sz="12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32800" indent="-176400" algn="l" defTabSz="914400" rtl="0" eaLnBrk="1" latinLnBrk="0" hangingPunct="1">
              <a:spcBef>
                <a:spcPts val="0"/>
              </a:spcBef>
              <a:spcAft>
                <a:spcPts val="1000"/>
              </a:spcAft>
              <a:buFont typeface="Verdana" panose="020B0604030504040204" pitchFamily="34" charset="0"/>
              <a:buChar char="−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32800" indent="-176400" algn="l" defTabSz="914400" rtl="0" eaLnBrk="1" latinLnBrk="0" hangingPunct="1">
              <a:spcBef>
                <a:spcPts val="0"/>
              </a:spcBef>
              <a:spcAft>
                <a:spcPts val="1000"/>
              </a:spcAft>
              <a:buFont typeface="Verdana" panose="020B0604030504040204" pitchFamily="34" charset="0"/>
              <a:buChar char="−"/>
              <a:defRPr sz="12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32800" indent="-176400" algn="l" defTabSz="914400" rtl="0" eaLnBrk="1" latinLnBrk="0" hangingPunct="1">
              <a:spcBef>
                <a:spcPts val="0"/>
              </a:spcBef>
              <a:spcAft>
                <a:spcPts val="1000"/>
              </a:spcAft>
              <a:buFont typeface="Verdana" panose="020B0604030504040204" pitchFamily="34" charset="0"/>
              <a:buChar char="−"/>
              <a:defRPr sz="12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l-BE" sz="2000" dirty="0">
                <a:solidFill>
                  <a:schemeClr val="bg2">
                    <a:lumMod val="50000"/>
                  </a:schemeClr>
                </a:solidFill>
              </a:rPr>
              <a:t>EEN NIEUW SYSTEEM VAN BESTRAFFING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813AAC1B-82D3-739B-F0C3-28001E8626A1}"/>
              </a:ext>
            </a:extLst>
          </p:cNvPr>
          <p:cNvCxnSpPr/>
          <p:nvPr/>
        </p:nvCxnSpPr>
        <p:spPr>
          <a:xfrm>
            <a:off x="587141" y="1174282"/>
            <a:ext cx="11604859" cy="0"/>
          </a:xfrm>
          <a:prstGeom prst="line">
            <a:avLst/>
          </a:prstGeom>
          <a:ln>
            <a:solidFill>
              <a:schemeClr val="accent5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1">
            <a:extLst>
              <a:ext uri="{FF2B5EF4-FFF2-40B4-BE49-F238E27FC236}">
                <a16:creationId xmlns:a16="http://schemas.microsoft.com/office/drawing/2014/main" id="{E8941E63-1584-8582-843F-AABE5A32D510}"/>
              </a:ext>
            </a:extLst>
          </p:cNvPr>
          <p:cNvSpPr txBox="1">
            <a:spLocks/>
          </p:cNvSpPr>
          <p:nvPr/>
        </p:nvSpPr>
        <p:spPr>
          <a:xfrm>
            <a:off x="1602557" y="1251624"/>
            <a:ext cx="10268602" cy="541786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685800" rtl="0" eaLnBrk="1" latinLnBrk="0" hangingPunct="1">
              <a:spcBef>
                <a:spcPts val="0"/>
              </a:spcBef>
              <a:spcAft>
                <a:spcPts val="750"/>
              </a:spcAft>
              <a:buSzPct val="100000"/>
              <a:buFontTx/>
              <a:buNone/>
              <a:defRPr sz="1200" b="0" kern="1200">
                <a:solidFill>
                  <a:schemeClr val="tx1"/>
                </a:solidFill>
                <a:latin typeface="+mn-lt"/>
                <a:ea typeface="+mn-ea"/>
                <a:cs typeface="Calibri Light" panose="020F0302020204030204" pitchFamily="34" charset="0"/>
              </a:defRPr>
            </a:lvl1pPr>
            <a:lvl2pPr marL="104775" indent="-104775" algn="l" defTabSz="685800" rtl="0" eaLnBrk="1" latinLnBrk="0" hangingPunct="1">
              <a:spcBef>
                <a:spcPts val="0"/>
              </a:spcBef>
              <a:spcAft>
                <a:spcPts val="750"/>
              </a:spcAft>
              <a:buClrTx/>
              <a:buSzPct val="100000"/>
              <a:buFont typeface="Arial" panose="020B0604020202020204" pitchFamily="34" charset="0"/>
              <a:buChar char="•"/>
              <a:defRPr lang="en-US" sz="1200" b="1" kern="1200">
                <a:solidFill>
                  <a:schemeClr val="tx1"/>
                </a:solidFill>
                <a:latin typeface="+mj-lt"/>
                <a:ea typeface="+mn-ea"/>
                <a:cs typeface="Calibri Light" panose="020F0302020204030204" pitchFamily="34" charset="0"/>
              </a:defRPr>
            </a:lvl2pPr>
            <a:lvl3pPr marL="228600" indent="-104775" algn="l" defTabSz="685800" rtl="0" eaLnBrk="1" latinLnBrk="0" hangingPunct="1">
              <a:spcBef>
                <a:spcPts val="0"/>
              </a:spcBef>
              <a:spcAft>
                <a:spcPts val="750"/>
              </a:spcAft>
              <a:buClrTx/>
              <a:buSzPct val="100000"/>
              <a:buFont typeface="Arial" panose="020B0604020202020204" pitchFamily="34" charset="0"/>
              <a:buChar char="−"/>
              <a:defRPr lang="en-US" sz="1200" kern="1200">
                <a:solidFill>
                  <a:schemeClr val="tx1"/>
                </a:solidFill>
                <a:latin typeface="+mn-lt"/>
                <a:ea typeface="+mn-ea"/>
                <a:cs typeface="Calibri Light" panose="020F0302020204030204" pitchFamily="34" charset="0"/>
              </a:defRPr>
            </a:lvl3pPr>
            <a:lvl4pPr marL="352425" indent="-104775" algn="l" defTabSz="685800" rtl="0" eaLnBrk="1" latinLnBrk="0" hangingPunct="1">
              <a:spcBef>
                <a:spcPts val="0"/>
              </a:spcBef>
              <a:spcAft>
                <a:spcPts val="750"/>
              </a:spcAft>
              <a:buClrTx/>
              <a:buSzPct val="100000"/>
              <a:buFont typeface="Arial" panose="020B0604020202020204" pitchFamily="34" charset="0"/>
              <a:buChar char="◦"/>
              <a:defRPr lang="en-US" sz="1200" kern="1200" baseline="0">
                <a:solidFill>
                  <a:schemeClr val="tx1"/>
                </a:solidFill>
                <a:latin typeface="+mn-lt"/>
                <a:ea typeface="+mn-ea"/>
                <a:cs typeface="Calibri Light" panose="020F0302020204030204" pitchFamily="34" charset="0"/>
              </a:defRPr>
            </a:lvl4pPr>
            <a:lvl5pPr marL="476250" indent="-104775" algn="l" defTabSz="598885" rtl="0" eaLnBrk="1" latinLnBrk="0" hangingPunct="1">
              <a:spcBef>
                <a:spcPts val="0"/>
              </a:spcBef>
              <a:spcAft>
                <a:spcPts val="750"/>
              </a:spcAft>
              <a:buClrTx/>
              <a:buSzPct val="100000"/>
              <a:buFont typeface="Arial" panose="020B0604020202020204" pitchFamily="34" charset="0"/>
              <a:buChar char="−"/>
              <a:tabLst/>
              <a:defRPr lang="en-US" sz="1200" kern="1200" baseline="0">
                <a:solidFill>
                  <a:schemeClr val="tx1"/>
                </a:solidFill>
                <a:latin typeface="+mn-lt"/>
                <a:ea typeface="+mn-ea"/>
                <a:cs typeface="Calibri Light" panose="020F0302020204030204" pitchFamily="34" charset="0"/>
              </a:defRPr>
            </a:lvl5pPr>
            <a:lvl6pPr marL="399600" indent="-132300" algn="l" defTabSz="685800" rtl="0" eaLnBrk="1" latinLnBrk="0" hangingPunct="1">
              <a:spcBef>
                <a:spcPts val="0"/>
              </a:spcBef>
              <a:spcAft>
                <a:spcPts val="750"/>
              </a:spcAft>
              <a:buFont typeface="Verdana" panose="020B0604030504040204" pitchFamily="34" charset="0"/>
              <a:buChar char="−"/>
              <a:defRPr sz="9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9600" indent="-132300" algn="l" defTabSz="685800" rtl="0" eaLnBrk="1" latinLnBrk="0" hangingPunct="1">
              <a:spcBef>
                <a:spcPts val="0"/>
              </a:spcBef>
              <a:spcAft>
                <a:spcPts val="750"/>
              </a:spcAft>
              <a:buFont typeface="Verdana" panose="020B0604030504040204" pitchFamily="34" charset="0"/>
              <a:buChar char="−"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99600" indent="-132300" algn="l" defTabSz="685800" rtl="0" eaLnBrk="1" latinLnBrk="0" hangingPunct="1">
              <a:spcBef>
                <a:spcPts val="0"/>
              </a:spcBef>
              <a:spcAft>
                <a:spcPts val="750"/>
              </a:spcAft>
              <a:buFont typeface="Verdana" panose="020B0604030504040204" pitchFamily="34" charset="0"/>
              <a:buChar char="−"/>
              <a:defRPr sz="9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99600" indent="-132300" algn="l" defTabSz="685800" rtl="0" eaLnBrk="1" latinLnBrk="0" hangingPunct="1">
              <a:spcBef>
                <a:spcPts val="0"/>
              </a:spcBef>
              <a:spcAft>
                <a:spcPts val="750"/>
              </a:spcAft>
              <a:buFont typeface="Verdana" panose="020B0604030504040204" pitchFamily="34" charset="0"/>
              <a:buChar char="−"/>
              <a:defRPr sz="9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b="1" dirty="0">
                <a:sym typeface="Wingdings" panose="05000000000000000000" pitchFamily="2" charset="2"/>
              </a:rPr>
              <a:t>NIVEAU 2 – RECHTSPERSONEN</a:t>
            </a:r>
          </a:p>
          <a:p>
            <a:r>
              <a:rPr lang="en-US" sz="1600" u="sng" dirty="0" err="1">
                <a:sym typeface="Wingdings" panose="05000000000000000000" pitchFamily="2" charset="2"/>
              </a:rPr>
              <a:t>Hoofdstraffen</a:t>
            </a:r>
            <a:r>
              <a:rPr lang="en-US" sz="1600" u="sng" dirty="0">
                <a:sym typeface="Wingdings" panose="05000000000000000000" pitchFamily="2" charset="2"/>
              </a:rPr>
              <a:t> (art. 38 NSW)</a:t>
            </a:r>
          </a:p>
          <a:p>
            <a:pPr marL="171450" lvl="1" indent="-171450" algn="just">
              <a:spcBef>
                <a:spcPts val="300"/>
              </a:spcBef>
              <a:buSzPct val="100000"/>
              <a:buFont typeface="Arial" panose="020B0604020202020204" pitchFamily="34" charset="0"/>
              <a:buChar char="•"/>
              <a:defRPr/>
            </a:pPr>
            <a:r>
              <a:rPr lang="nl-NL" sz="1600" b="0" dirty="0">
                <a:solidFill>
                  <a:schemeClr val="accent3"/>
                </a:solidFill>
              </a:rPr>
              <a:t>de geldboete van 20.000 EUR tot ten hoogste 360.000 EUR;</a:t>
            </a:r>
          </a:p>
          <a:p>
            <a:pPr marL="171450" lvl="1" indent="-171450" algn="just">
              <a:spcBef>
                <a:spcPts val="300"/>
              </a:spcBef>
              <a:buSzPct val="100000"/>
              <a:buFont typeface="Arial" panose="020B0604020202020204" pitchFamily="34" charset="0"/>
              <a:buChar char="•"/>
              <a:defRPr/>
            </a:pPr>
            <a:r>
              <a:rPr lang="nl-NL" sz="1600" b="0" dirty="0">
                <a:solidFill>
                  <a:prstClr val="black"/>
                </a:solidFill>
              </a:rPr>
              <a:t>de dienstverleningsstraf ten gunste van de gemeenschap, geraamd op een bedrag van 20.000 EUR tot ten hoogste 360.000 EUR;</a:t>
            </a:r>
          </a:p>
          <a:p>
            <a:pPr marL="171450" lvl="1" indent="-171450" algn="just">
              <a:spcBef>
                <a:spcPts val="300"/>
              </a:spcBef>
              <a:buSzPct val="100000"/>
              <a:buFont typeface="Arial" panose="020B0604020202020204" pitchFamily="34" charset="0"/>
              <a:buChar char="•"/>
              <a:defRPr/>
            </a:pPr>
            <a:r>
              <a:rPr lang="nl-NL" sz="1600" b="0" dirty="0">
                <a:solidFill>
                  <a:prstClr val="black"/>
                </a:solidFill>
              </a:rPr>
              <a:t>de probatiestraf van meer dan twaalf maanden tot ten hoogste twee jaar;</a:t>
            </a:r>
          </a:p>
          <a:p>
            <a:pPr marL="171450" lvl="1" indent="-171450" algn="just">
              <a:spcBef>
                <a:spcPts val="300"/>
              </a:spcBef>
              <a:buSzPct val="100000"/>
              <a:buFont typeface="Arial" panose="020B0604020202020204" pitchFamily="34" charset="0"/>
              <a:buChar char="•"/>
              <a:defRPr/>
            </a:pPr>
            <a:r>
              <a:rPr lang="nl-NL" sz="1600" b="0" dirty="0">
                <a:solidFill>
                  <a:prstClr val="black"/>
                </a:solidFill>
              </a:rPr>
              <a:t>de cumulatie van twee straffen van niveau 1;</a:t>
            </a:r>
          </a:p>
          <a:p>
            <a:pPr marL="171450" lvl="1" indent="-171450" algn="just">
              <a:spcBef>
                <a:spcPts val="300"/>
              </a:spcBef>
              <a:buSzPct val="100000"/>
              <a:buFont typeface="Arial" panose="020B0604020202020204" pitchFamily="34" charset="0"/>
              <a:buChar char="•"/>
              <a:defRPr/>
            </a:pPr>
            <a:r>
              <a:rPr lang="nl-NL" sz="1600" b="0" dirty="0">
                <a:solidFill>
                  <a:prstClr val="black"/>
                </a:solidFill>
              </a:rPr>
              <a:t>de veroordeling bij schuldigverklaring.</a:t>
            </a:r>
            <a:endParaRPr kumimoji="0" lang="nl-NL" sz="160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  <a:p>
            <a:pPr marL="0" lvl="1" indent="0" algn="just">
              <a:spcBef>
                <a:spcPts val="300"/>
              </a:spcBef>
              <a:buSzPct val="100000"/>
              <a:buNone/>
              <a:defRPr/>
            </a:pPr>
            <a:r>
              <a:rPr lang="nl-NL" sz="1600" b="0" u="sng" dirty="0"/>
              <a:t>Bijkomende straffen (art. 39 NSW)</a:t>
            </a:r>
          </a:p>
          <a:p>
            <a:pPr marL="171450" lvl="1" indent="-171450" algn="just">
              <a:spcBef>
                <a:spcPts val="300"/>
              </a:spcBef>
              <a:buSzPct val="100000"/>
              <a:buFont typeface="Arial" panose="020B0604020202020204" pitchFamily="34" charset="0"/>
              <a:buChar char="•"/>
              <a:defRPr/>
            </a:pPr>
            <a:r>
              <a:rPr lang="nl-NL" sz="1600" b="0" dirty="0">
                <a:solidFill>
                  <a:schemeClr val="accent3"/>
                </a:solidFill>
              </a:rPr>
              <a:t>de (verruimde) verbeurdverklaring;</a:t>
            </a:r>
          </a:p>
          <a:p>
            <a:pPr marL="171450" lvl="1" indent="-171450" algn="just">
              <a:spcBef>
                <a:spcPts val="300"/>
              </a:spcBef>
              <a:buSzPct val="100000"/>
              <a:buFont typeface="Arial" panose="020B0604020202020204" pitchFamily="34" charset="0"/>
              <a:buChar char="•"/>
              <a:defRPr/>
            </a:pPr>
            <a:r>
              <a:rPr lang="nl-NL" sz="1600" b="0" dirty="0">
                <a:solidFill>
                  <a:schemeClr val="accent3"/>
                </a:solidFill>
              </a:rPr>
              <a:t>de geldstraf vastgesteld op basis van het verwachte of uit het misdrijf behaalde voordeel;</a:t>
            </a:r>
          </a:p>
          <a:p>
            <a:pPr marL="171450" lvl="1" indent="-171450" algn="just">
              <a:spcBef>
                <a:spcPts val="300"/>
              </a:spcBef>
              <a:buSzPct val="100000"/>
              <a:buFont typeface="Arial" panose="020B0604020202020204" pitchFamily="34" charset="0"/>
              <a:buChar char="•"/>
              <a:defRPr/>
            </a:pPr>
            <a:r>
              <a:rPr lang="nl-NL" sz="1600" b="0" dirty="0">
                <a:solidFill>
                  <a:schemeClr val="accent3"/>
                </a:solidFill>
              </a:rPr>
              <a:t>het verbod om een activiteit die deel uitmaakt van het voorwerp uit te oefenen voor een periode van een jaar tot ten hoogste tien jaar;</a:t>
            </a:r>
          </a:p>
          <a:p>
            <a:pPr marL="171450" lvl="1" indent="-171450" algn="just">
              <a:spcBef>
                <a:spcPts val="300"/>
              </a:spcBef>
              <a:buSzPct val="100000"/>
              <a:buFont typeface="Arial" panose="020B0604020202020204" pitchFamily="34" charset="0"/>
              <a:buChar char="•"/>
              <a:defRPr/>
            </a:pPr>
            <a:r>
              <a:rPr lang="nl-NL" sz="1600" b="0" dirty="0">
                <a:solidFill>
                  <a:schemeClr val="accent3"/>
                </a:solidFill>
              </a:rPr>
              <a:t>de sluiting van de inrichting;</a:t>
            </a:r>
          </a:p>
          <a:p>
            <a:pPr marL="171450" lvl="1" indent="-171450" algn="just">
              <a:spcBef>
                <a:spcPts val="300"/>
              </a:spcBef>
              <a:buSzPct val="100000"/>
              <a:buFont typeface="Arial" panose="020B0604020202020204" pitchFamily="34" charset="0"/>
              <a:buChar char="•"/>
              <a:defRPr/>
            </a:pPr>
            <a:r>
              <a:rPr lang="nl-NL" sz="1600" b="0" dirty="0"/>
              <a:t>de bekendmaking van de beslissing houdende veroordeling. </a:t>
            </a:r>
          </a:p>
        </p:txBody>
      </p:sp>
      <p:sp>
        <p:nvSpPr>
          <p:cNvPr id="6" name="Copyright">
            <a:extLst>
              <a:ext uri="{FF2B5EF4-FFF2-40B4-BE49-F238E27FC236}">
                <a16:creationId xmlns:a16="http://schemas.microsoft.com/office/drawing/2014/main" id="{4D36D7CC-26B1-6A91-1315-92DDE889ACAB}"/>
              </a:ext>
            </a:extLst>
          </p:cNvPr>
          <p:cNvSpPr txBox="1"/>
          <p:nvPr/>
        </p:nvSpPr>
        <p:spPr>
          <a:xfrm>
            <a:off x="501649" y="6530985"/>
            <a:ext cx="5355168" cy="1384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Tx/>
              <a:buSzPct val="100000"/>
              <a:buFont typeface="Arial"/>
              <a:buNone/>
              <a:tabLst/>
              <a:defRPr/>
            </a:pPr>
            <a:r>
              <a:rPr kumimoji="0" lang="en-GB" sz="9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© 2024 Deloitte Legal </a:t>
            </a:r>
          </a:p>
        </p:txBody>
      </p:sp>
    </p:spTree>
    <p:extLst>
      <p:ext uri="{BB962C8B-B14F-4D97-AF65-F5344CB8AC3E}">
        <p14:creationId xmlns:p14="http://schemas.microsoft.com/office/powerpoint/2010/main" val="1649964301"/>
      </p:ext>
    </p:extLst>
  </p:cSld>
  <p:clrMapOvr>
    <a:masterClrMapping/>
  </p:clrMapOvr>
  <p:transition>
    <p:fade/>
  </p:transition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UNDODONOTDELETE" val="0"/>
  <p:tag name="ARTICULATE_DESIGN_ID_DELOITTE BRAND THEME" val="FhrEA856"/>
  <p:tag name="ARTICULATE_PROJECT_OPEN" val="0"/>
  <p:tag name="ARTICULATE_SLIDE_COUNT" val="2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Deloitte Brand Theme">
  <a:themeElements>
    <a:clrScheme name="Custom 3">
      <a:dk1>
        <a:sysClr val="windowText" lastClr="000000"/>
      </a:dk1>
      <a:lt1>
        <a:sysClr val="window" lastClr="FFFFFF"/>
      </a:lt1>
      <a:dk2>
        <a:srgbClr val="53565A"/>
      </a:dk2>
      <a:lt2>
        <a:srgbClr val="D0D0CE"/>
      </a:lt2>
      <a:accent1>
        <a:srgbClr val="86BC25"/>
      </a:accent1>
      <a:accent2>
        <a:srgbClr val="43B02A"/>
      </a:accent2>
      <a:accent3>
        <a:srgbClr val="26890D"/>
      </a:accent3>
      <a:accent4>
        <a:srgbClr val="046A38"/>
      </a:accent4>
      <a:accent5>
        <a:srgbClr val="0D8390"/>
      </a:accent5>
      <a:accent6>
        <a:srgbClr val="007CB0"/>
      </a:accent6>
      <a:hlink>
        <a:srgbClr val="00A3E0"/>
      </a:hlink>
      <a:folHlink>
        <a:srgbClr val="7F7F7F"/>
      </a:folHlink>
    </a:clrScheme>
    <a:fontScheme name="Custom 2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gray">
        <a:solidFill>
          <a:schemeClr val="accent3"/>
        </a:solidFill>
        <a:ln w="19050" algn="ctr">
          <a:noFill/>
          <a:miter lim="800000"/>
          <a:headEnd/>
          <a:tailEnd/>
        </a:ln>
      </a:spPr>
      <a:bodyPr wrap="square" lIns="88900" tIns="88900" rIns="88900" bIns="88900" rtlCol="0" anchor="ctr"/>
      <a:lstStyle>
        <a:defPPr>
          <a:lnSpc>
            <a:spcPct val="106000"/>
          </a:lnSpc>
          <a:buFont typeface="Wingdings 2" pitchFamily="18" charset="2"/>
          <a:buNone/>
          <a:defRPr sz="1600" b="1" dirty="0" smtClean="0">
            <a:solidFill>
              <a:schemeClr val="bg1"/>
            </a:solidFill>
          </a:defRPr>
        </a:defPPr>
      </a:lstStyle>
    </a:spDef>
    <a:lnDef>
      <a:spPr>
        <a:ln>
          <a:solidFill>
            <a:schemeClr val="tx2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spAutoFit/>
      </a:bodyPr>
      <a:lstStyle>
        <a:defPPr marL="203200" indent="-203200">
          <a:spcBef>
            <a:spcPts val="600"/>
          </a:spcBef>
          <a:buSzPct val="100000"/>
          <a:buFont typeface="Arial"/>
          <a:buChar char="•"/>
          <a:defRPr dirty="0" smtClean="0">
            <a:solidFill>
              <a:srgbClr val="313131"/>
            </a:solidFill>
          </a:defRPr>
        </a:defPPr>
      </a:lstStyle>
    </a:txDef>
  </a:objectDefaults>
  <a:extraClrSchemeLst/>
  <a:custClrLst>
    <a:custClr name="Green 7">
      <a:srgbClr val="2C5234"/>
    </a:custClr>
    <a:custClr name="Green 6">
      <a:srgbClr val="046A38"/>
    </a:custClr>
    <a:custClr name="Green 5">
      <a:srgbClr val="009A44"/>
    </a:custClr>
    <a:custClr name="Green 4">
      <a:srgbClr val="43B02A"/>
    </a:custClr>
    <a:custClr name="Deloitte Green">
      <a:srgbClr val="86BC25"/>
    </a:custClr>
    <a:custClr name="Green 2">
      <a:srgbClr val="C4D600"/>
    </a:custClr>
    <a:custClr name="Green 1">
      <a:srgbClr val="E3E48D"/>
    </a:custClr>
    <a:custClr name="Teal 7">
      <a:srgbClr val="004F59"/>
    </a:custClr>
    <a:custClr name="Teal 6">
      <a:srgbClr val="007680"/>
    </a:custClr>
    <a:custClr name="Teal 5">
      <a:srgbClr val="0097A9"/>
    </a:custClr>
    <a:custClr name="Teal 4">
      <a:srgbClr val="00ABAB"/>
    </a:custClr>
    <a:custClr name="Teal 3">
      <a:srgbClr val="6FC2B4"/>
    </a:custClr>
    <a:custClr name="Teal 2">
      <a:srgbClr val="9DD4CF"/>
    </a:custClr>
    <a:custClr name="Teal 1">
      <a:srgbClr val="DDEFE8"/>
    </a:custClr>
    <a:custClr name="Blue 7">
      <a:srgbClr val="041E42"/>
    </a:custClr>
    <a:custClr name="Blue 6">
      <a:srgbClr val="012169"/>
    </a:custClr>
    <a:custClr name="Blue 5">
      <a:srgbClr val="005587"/>
    </a:custClr>
    <a:custClr name="Blue 4">
      <a:srgbClr val="0076A8"/>
    </a:custClr>
    <a:custClr name="Blue 3">
      <a:srgbClr val="00A3E0"/>
    </a:custClr>
    <a:custClr name="Blue 2">
      <a:srgbClr val="62B5E5"/>
    </a:custClr>
    <a:custClr name="Blue 1">
      <a:srgbClr val="A0DCFF"/>
    </a:custClr>
    <a:custClr name="Cool Gray 11">
      <a:srgbClr val="53565A"/>
    </a:custClr>
    <a:custClr name="Cool Gray 10">
      <a:srgbClr val="63666A"/>
    </a:custClr>
    <a:custClr name="Cool Gray 9">
      <a:srgbClr val="75787B"/>
    </a:custClr>
    <a:custClr name="Cool Gray 7">
      <a:srgbClr val="97999B"/>
    </a:custClr>
    <a:custClr name="Cool Gray 6">
      <a:srgbClr val="A7A8AA"/>
    </a:custClr>
    <a:custClr name="Cool Gray 4">
      <a:srgbClr val="BBBCBC"/>
    </a:custClr>
    <a:custClr name="Cool Gray 2">
      <a:srgbClr val="D0D0CE"/>
    </a:custClr>
    <a:custClr name="White">
      <a:srgbClr val="FFFFFF"/>
    </a:custClr>
    <a:custClr name="Black">
      <a:srgbClr val="000000"/>
    </a:custClr>
    <a:custClr name="Red">
      <a:srgbClr val="DA291C"/>
    </a:custClr>
    <a:custClr name="Orange">
      <a:srgbClr val="ED8B00"/>
    </a:custClr>
    <a:custClr name="Yellow">
      <a:srgbClr val="FFCD00"/>
    </a:custClr>
  </a:custClrLst>
  <a:extLst>
    <a:ext uri="{05A4C25C-085E-4340-85A3-A5531E510DB2}">
      <thm15:themeFamily xmlns:thm15="http://schemas.microsoft.com/office/thememl/2012/main" name="Tax_PPT_template_16x9_Basic.pptx" id="{FFD453C7-9189-4C93-B139-7B7BA6A5101B}" vid="{B53FE9F3-CBA7-480C-A4FE-A8F9747ED0F7}"/>
    </a:ext>
  </a:extLst>
</a:theme>
</file>

<file path=ppt/theme/theme2.xml><?xml version="1.0" encoding="utf-8"?>
<a:theme xmlns:a="http://schemas.openxmlformats.org/drawingml/2006/main" name="Theme-Deloitte">
  <a:themeElements>
    <a:clrScheme name="Deloitte colors">
      <a:dk1>
        <a:sysClr val="windowText" lastClr="000000"/>
      </a:dk1>
      <a:lt1>
        <a:sysClr val="window" lastClr="FFFFFF"/>
      </a:lt1>
      <a:dk2>
        <a:srgbClr val="53565A"/>
      </a:dk2>
      <a:lt2>
        <a:srgbClr val="D0D0CE"/>
      </a:lt2>
      <a:accent1>
        <a:srgbClr val="86BC25"/>
      </a:accent1>
      <a:accent2>
        <a:srgbClr val="046A38"/>
      </a:accent2>
      <a:accent3>
        <a:srgbClr val="62B5E5"/>
      </a:accent3>
      <a:accent4>
        <a:srgbClr val="012169"/>
      </a:accent4>
      <a:accent5>
        <a:srgbClr val="0097A9"/>
      </a:accent5>
      <a:accent6>
        <a:srgbClr val="75787B"/>
      </a:accent6>
      <a:hlink>
        <a:srgbClr val="00A3E0"/>
      </a:hlink>
      <a:folHlink>
        <a:srgbClr val="53565A"/>
      </a:folHlink>
    </a:clrScheme>
    <a:fontScheme name="Deloitte Powerpoint font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gray">
        <a:solidFill>
          <a:schemeClr val="accent3"/>
        </a:solidFill>
        <a:ln w="19050" algn="ctr">
          <a:noFill/>
          <a:miter lim="800000"/>
          <a:headEnd/>
          <a:tailEnd/>
        </a:ln>
      </a:spPr>
      <a:bodyPr wrap="square" lIns="88900" tIns="88900" rIns="88900" bIns="88900" rtlCol="0" anchor="ctr"/>
      <a:lstStyle>
        <a:defPPr>
          <a:lnSpc>
            <a:spcPct val="106000"/>
          </a:lnSpc>
          <a:buFont typeface="Wingdings 2" pitchFamily="18" charset="2"/>
          <a:buNone/>
          <a:defRPr sz="1600" b="1" dirty="0" smtClean="0">
            <a:solidFill>
              <a:schemeClr val="bg1"/>
            </a:solidFill>
          </a:defRPr>
        </a:defPPr>
      </a:lstStyle>
    </a:spDef>
    <a:lnDef>
      <a:spPr>
        <a:ln>
          <a:solidFill>
            <a:schemeClr val="tx2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 bwMode="gray"/>
      <a:bodyPr lIns="0" rIns="0" anchor="b" anchorCtr="0">
        <a:normAutofit fontScale="92500"/>
      </a:bodyPr>
      <a:lstStyle>
        <a:defPPr>
          <a:lnSpc>
            <a:spcPts val="900"/>
          </a:lnSpc>
          <a:defRPr sz="1300" b="1" dirty="0">
            <a:solidFill>
              <a:schemeClr val="tx1"/>
            </a:solidFill>
          </a:defRPr>
        </a:defPPr>
      </a:lstStyle>
    </a:txDef>
  </a:objectDefaults>
  <a:extraClrSchemeLst/>
  <a:custClrLst>
    <a:custClr name="Green 7">
      <a:srgbClr val="2C5234"/>
    </a:custClr>
    <a:custClr name="Green 6">
      <a:srgbClr val="046A38"/>
    </a:custClr>
    <a:custClr name="Green 5">
      <a:srgbClr val="009A44"/>
    </a:custClr>
    <a:custClr name="Green 4">
      <a:srgbClr val="43B02A"/>
    </a:custClr>
    <a:custClr name="Deloitte Green">
      <a:srgbClr val="86BC25"/>
    </a:custClr>
    <a:custClr name="Green 2">
      <a:srgbClr val="C4D600"/>
    </a:custClr>
    <a:custClr name="Green 1">
      <a:srgbClr val="E3E48D"/>
    </a:custClr>
    <a:custClr name="Teal 7">
      <a:srgbClr val="004F59"/>
    </a:custClr>
    <a:custClr name="Teal 6">
      <a:srgbClr val="007680"/>
    </a:custClr>
    <a:custClr name="Teal 5">
      <a:srgbClr val="0097A9"/>
    </a:custClr>
    <a:custClr name="Teal 4">
      <a:srgbClr val="00ABAB"/>
    </a:custClr>
    <a:custClr name="Teal 3">
      <a:srgbClr val="6FC2B4"/>
    </a:custClr>
    <a:custClr name="Teal 2">
      <a:srgbClr val="9DD4CF"/>
    </a:custClr>
    <a:custClr name="Teal 1">
      <a:srgbClr val="DDEFE8"/>
    </a:custClr>
    <a:custClr name="Blue 7">
      <a:srgbClr val="041E42"/>
    </a:custClr>
    <a:custClr name="Blue 6">
      <a:srgbClr val="012169"/>
    </a:custClr>
    <a:custClr name="Blue 5">
      <a:srgbClr val="005587"/>
    </a:custClr>
    <a:custClr name="Blue 4">
      <a:srgbClr val="0076A8"/>
    </a:custClr>
    <a:custClr name="Blue 3">
      <a:srgbClr val="00A3E0"/>
    </a:custClr>
    <a:custClr name="Blue 2">
      <a:srgbClr val="62B5E5"/>
    </a:custClr>
    <a:custClr name="Blue 1">
      <a:srgbClr val="A0DCFF"/>
    </a:custClr>
    <a:custClr name="Cool Gray 11">
      <a:srgbClr val="53565A"/>
    </a:custClr>
    <a:custClr name="Cool Gray 10">
      <a:srgbClr val="63666A"/>
    </a:custClr>
    <a:custClr name="Cool Gray 9">
      <a:srgbClr val="75787B"/>
    </a:custClr>
    <a:custClr name="Cool Gray 7">
      <a:srgbClr val="97999B"/>
    </a:custClr>
    <a:custClr name="Cool Gray 6">
      <a:srgbClr val="A7A8AA"/>
    </a:custClr>
    <a:custClr name="Cool Gray 4">
      <a:srgbClr val="BBBCBC"/>
    </a:custClr>
    <a:custClr name="Cool Gray 2">
      <a:srgbClr val="D0D0CE"/>
    </a:custClr>
    <a:custClr name="White">
      <a:srgbClr val="FFFFFF"/>
    </a:custClr>
    <a:custClr name="Black">
      <a:srgbClr val="000000"/>
    </a:custClr>
    <a:custClr name="Red">
      <a:srgbClr val="DA291C"/>
    </a:custClr>
    <a:custClr name="Orange">
      <a:srgbClr val="ED8B00"/>
    </a:custClr>
    <a:custClr name="Yellow">
      <a:srgbClr val="FFCD00"/>
    </a:custClr>
  </a:custClrLst>
  <a:extLst>
    <a:ext uri="{05A4C25C-085E-4340-85A3-A5531E510DB2}">
      <thm15:themeFamily xmlns:thm15="http://schemas.microsoft.com/office/thememl/2012/main" name="Theme-Deloitte" id="{BAA1AA54-7A8B-4CA2-82EE-DF8505149C96}" vid="{7A5FEE59-6806-4C72-8493-244D48F4DF3B}"/>
    </a:ext>
  </a:extLst>
</a:theme>
</file>

<file path=ppt/theme/theme3.xml><?xml version="1.0" encoding="utf-8"?>
<a:theme xmlns:a="http://schemas.openxmlformats.org/drawingml/2006/main" name="Office Theme">
  <a:themeElements>
    <a:clrScheme name="Custom 5">
      <a:dk1>
        <a:sysClr val="windowText" lastClr="000000"/>
      </a:dk1>
      <a:lt1>
        <a:sysClr val="window" lastClr="FFFFFF"/>
      </a:lt1>
      <a:dk2>
        <a:srgbClr val="44546A"/>
      </a:dk2>
      <a:lt2>
        <a:srgbClr val="EE6F10"/>
      </a:lt2>
      <a:accent1>
        <a:srgbClr val="01BBC2"/>
      </a:accent1>
      <a:accent2>
        <a:srgbClr val="A2CD37"/>
      </a:accent2>
      <a:accent3>
        <a:srgbClr val="00B0F0"/>
      </a:accent3>
      <a:accent4>
        <a:srgbClr val="FD6D67"/>
      </a:accent4>
      <a:accent5>
        <a:srgbClr val="EAA31B"/>
      </a:accent5>
      <a:accent6>
        <a:srgbClr val="934584"/>
      </a:accent6>
      <a:hlink>
        <a:srgbClr val="BF2424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1_Deloitte Brand Theme">
  <a:themeElements>
    <a:clrScheme name="Custom 3">
      <a:dk1>
        <a:sysClr val="windowText" lastClr="000000"/>
      </a:dk1>
      <a:lt1>
        <a:sysClr val="window" lastClr="FFFFFF"/>
      </a:lt1>
      <a:dk2>
        <a:srgbClr val="53565A"/>
      </a:dk2>
      <a:lt2>
        <a:srgbClr val="D0D0CE"/>
      </a:lt2>
      <a:accent1>
        <a:srgbClr val="86BC25"/>
      </a:accent1>
      <a:accent2>
        <a:srgbClr val="43B02A"/>
      </a:accent2>
      <a:accent3>
        <a:srgbClr val="26890D"/>
      </a:accent3>
      <a:accent4>
        <a:srgbClr val="046A38"/>
      </a:accent4>
      <a:accent5>
        <a:srgbClr val="0D8390"/>
      </a:accent5>
      <a:accent6>
        <a:srgbClr val="007CB0"/>
      </a:accent6>
      <a:hlink>
        <a:srgbClr val="00A3E0"/>
      </a:hlink>
      <a:folHlink>
        <a:srgbClr val="7F7F7F"/>
      </a:folHlink>
    </a:clrScheme>
    <a:fontScheme name="Custom 2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gray">
        <a:solidFill>
          <a:schemeClr val="accent3"/>
        </a:solidFill>
        <a:ln w="19050" algn="ctr">
          <a:noFill/>
          <a:miter lim="800000"/>
          <a:headEnd/>
          <a:tailEnd/>
        </a:ln>
      </a:spPr>
      <a:bodyPr wrap="square" lIns="88900" tIns="88900" rIns="88900" bIns="88900" rtlCol="0" anchor="ctr"/>
      <a:lstStyle>
        <a:defPPr>
          <a:lnSpc>
            <a:spcPct val="106000"/>
          </a:lnSpc>
          <a:buFont typeface="Wingdings 2" pitchFamily="18" charset="2"/>
          <a:buNone/>
          <a:defRPr sz="1600" b="1" dirty="0" smtClean="0">
            <a:solidFill>
              <a:schemeClr val="bg1"/>
            </a:solidFill>
          </a:defRPr>
        </a:defPPr>
      </a:lstStyle>
    </a:spDef>
    <a:lnDef>
      <a:spPr>
        <a:ln>
          <a:solidFill>
            <a:schemeClr val="tx2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spAutoFit/>
      </a:bodyPr>
      <a:lstStyle>
        <a:defPPr marL="203200" indent="-203200">
          <a:spcBef>
            <a:spcPts val="600"/>
          </a:spcBef>
          <a:buSzPct val="100000"/>
          <a:buFont typeface="Arial"/>
          <a:buChar char="•"/>
          <a:defRPr dirty="0" smtClean="0">
            <a:solidFill>
              <a:srgbClr val="313131"/>
            </a:solidFill>
          </a:defRPr>
        </a:defPPr>
      </a:lstStyle>
    </a:txDef>
  </a:objectDefaults>
  <a:extraClrSchemeLst/>
  <a:custClrLst>
    <a:custClr name="Green 7">
      <a:srgbClr val="2C5234"/>
    </a:custClr>
    <a:custClr name="Green 6">
      <a:srgbClr val="046A38"/>
    </a:custClr>
    <a:custClr name="Green 5">
      <a:srgbClr val="009A44"/>
    </a:custClr>
    <a:custClr name="Green 4">
      <a:srgbClr val="43B02A"/>
    </a:custClr>
    <a:custClr name="Deloitte Green">
      <a:srgbClr val="86BC25"/>
    </a:custClr>
    <a:custClr name="Green 2">
      <a:srgbClr val="C4D600"/>
    </a:custClr>
    <a:custClr name="Green 1">
      <a:srgbClr val="E3E48D"/>
    </a:custClr>
    <a:custClr name="Teal 7">
      <a:srgbClr val="004F59"/>
    </a:custClr>
    <a:custClr name="Teal 6">
      <a:srgbClr val="007680"/>
    </a:custClr>
    <a:custClr name="Teal 5">
      <a:srgbClr val="0097A9"/>
    </a:custClr>
    <a:custClr name="Teal 4">
      <a:srgbClr val="00ABAB"/>
    </a:custClr>
    <a:custClr name="Teal 3">
      <a:srgbClr val="6FC2B4"/>
    </a:custClr>
    <a:custClr name="Teal 2">
      <a:srgbClr val="9DD4CF"/>
    </a:custClr>
    <a:custClr name="Teal 1">
      <a:srgbClr val="DDEFE8"/>
    </a:custClr>
    <a:custClr name="Blue 7">
      <a:srgbClr val="041E42"/>
    </a:custClr>
    <a:custClr name="Blue 6">
      <a:srgbClr val="012169"/>
    </a:custClr>
    <a:custClr name="Blue 5">
      <a:srgbClr val="005587"/>
    </a:custClr>
    <a:custClr name="Blue 4">
      <a:srgbClr val="0076A8"/>
    </a:custClr>
    <a:custClr name="Blue 3">
      <a:srgbClr val="00A3E0"/>
    </a:custClr>
    <a:custClr name="Blue 2">
      <a:srgbClr val="62B5E5"/>
    </a:custClr>
    <a:custClr name="Blue 1">
      <a:srgbClr val="A0DCFF"/>
    </a:custClr>
    <a:custClr name="Cool Gray 11">
      <a:srgbClr val="53565A"/>
    </a:custClr>
    <a:custClr name="Cool Gray 10">
      <a:srgbClr val="63666A"/>
    </a:custClr>
    <a:custClr name="Cool Gray 9">
      <a:srgbClr val="75787B"/>
    </a:custClr>
    <a:custClr name="Cool Gray 7">
      <a:srgbClr val="97999B"/>
    </a:custClr>
    <a:custClr name="Cool Gray 6">
      <a:srgbClr val="A7A8AA"/>
    </a:custClr>
    <a:custClr name="Cool Gray 4">
      <a:srgbClr val="BBBCBC"/>
    </a:custClr>
    <a:custClr name="Cool Gray 2">
      <a:srgbClr val="D0D0CE"/>
    </a:custClr>
    <a:custClr name="White">
      <a:srgbClr val="FFFFFF"/>
    </a:custClr>
    <a:custClr name="Black">
      <a:srgbClr val="000000"/>
    </a:custClr>
    <a:custClr name="Red">
      <a:srgbClr val="DA291C"/>
    </a:custClr>
    <a:custClr name="Orange">
      <a:srgbClr val="ED8B00"/>
    </a:custClr>
    <a:custClr name="Yellow">
      <a:srgbClr val="FFCD00"/>
    </a:custClr>
  </a:custClrLst>
  <a:extLst>
    <a:ext uri="{05A4C25C-085E-4340-85A3-A5531E510DB2}">
      <thm15:themeFamily xmlns:thm15="http://schemas.microsoft.com/office/thememl/2012/main" name="Deloitte Brand Theme" id="{7F8E7B9C-D1E6-4EAB-A888-5889AFAC97F5}" vid="{EE3CB14B-24FA-49D6-9FDE-EB9FB3296A69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_rels/item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.xml"/></Relationships>
</file>

<file path=customXml/_rels/item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6.xml"/></Relationships>
</file>

<file path=customXml/_rels/item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7.xml"/></Relationships>
</file>

<file path=customXml/_rels/item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8.xml"/></Relationships>
</file>

<file path=customXml/_rels/item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9.xml"/></Relationships>
</file>

<file path=customXml/item1.xml><?xml version="1.0" encoding="utf-8"?>
<TemplafySlideTemplateConfiguration><![CDATA[{"slideVersion":1,"isValidatorEnabled":false,"isLocked":false,"elementsMetadata":[],"slideId":"1029143958157787140","enableDocumentContentUpdater":false,"version":"2.0"}]]></TemplafySlideTemplateConfiguration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550CCCC35F0BC4082AD06530119A485" ma:contentTypeVersion="5" ma:contentTypeDescription="Create a new document." ma:contentTypeScope="" ma:versionID="60d6e5ab59addf79c18c91a8974658c1">
  <xsd:schema xmlns:xsd="http://www.w3.org/2001/XMLSchema" xmlns:xs="http://www.w3.org/2001/XMLSchema" xmlns:p="http://schemas.microsoft.com/office/2006/metadata/properties" xmlns:ns2="c9f55073-0845-48b7-8346-91702ef251bb" xmlns:ns3="24b56e69-364a-4067-a211-fc9fc2a46d38" targetNamespace="http://schemas.microsoft.com/office/2006/metadata/properties" ma:root="true" ma:fieldsID="88aecaf23e3bf9dd480cc8a0667c5647" ns2:_="" ns3:_="">
    <xsd:import namespace="c9f55073-0845-48b7-8346-91702ef251bb"/>
    <xsd:import namespace="24b56e69-364a-4067-a211-fc9fc2a46d38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9f55073-0845-48b7-8346-91702ef251b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2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4b56e69-364a-4067-a211-fc9fc2a46d38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TemplafyFormConfiguration><![CDATA[{"formFields":[],"formDataEntries":[]}]]></TemplafyFormConfiguration>
</file>

<file path=customXml/item4.xml><?xml version="1.0" encoding="utf-8"?>
<TemplafySlideFormConfiguration><![CDATA[{"formFields":[],"formDataEntries":[]}]]></TemplafySlideFormConfiguration>
</file>

<file path=customXml/item5.xml><?xml version="1.0" encoding="utf-8"?>
<TemplafySlideTemplateConfiguration><![CDATA[{"slideVersion":1,"isValidatorEnabled":false,"isLocked":false,"elementsMetadata":[],"slideId":"1029143958157787136","enableDocumentContentUpdater":false,"version":"2.0"}]]></TemplafySlideTemplateConfiguration>
</file>

<file path=customXml/item6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7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haredWithUsers xmlns="24b56e69-364a-4067-a211-fc9fc2a46d38">
      <UserInfo>
        <DisplayName>Fonder, Fabienne</DisplayName>
        <AccountId>12</AccountId>
        <AccountType/>
      </UserInfo>
    </SharedWithUsers>
  </documentManagement>
</p:properties>
</file>

<file path=customXml/item8.xml><?xml version="1.0" encoding="utf-8"?>
<TemplafySlideFormConfiguration><![CDATA[{"formFields":[],"formDataEntries":[]}]]></TemplafySlideFormConfiguration>
</file>

<file path=customXml/item9.xml><?xml version="1.0" encoding="utf-8"?>
<TemplafyTemplateConfiguration><![CDATA[{"elementsMetadata":[],"transformationConfigurations":[],"templateName":"Blanco presentatie","templateDescription":"","enableDocumentContentUpdater":false,"version":"2.0"}]]></TemplafyTemplateConfiguration>
</file>

<file path=customXml/itemProps1.xml><?xml version="1.0" encoding="utf-8"?>
<ds:datastoreItem xmlns:ds="http://schemas.openxmlformats.org/officeDocument/2006/customXml" ds:itemID="{5AC78C00-DCDC-486D-853C-0576790CB211}">
  <ds:schemaRefs/>
</ds:datastoreItem>
</file>

<file path=customXml/itemProps2.xml><?xml version="1.0" encoding="utf-8"?>
<ds:datastoreItem xmlns:ds="http://schemas.openxmlformats.org/officeDocument/2006/customXml" ds:itemID="{D64DA414-303E-4899-A90B-C32448B5FED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c9f55073-0845-48b7-8346-91702ef251bb"/>
    <ds:schemaRef ds:uri="24b56e69-364a-4067-a211-fc9fc2a46d38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CD164464-1232-41DC-AAE8-A78852F76912}">
  <ds:schemaRefs/>
</ds:datastoreItem>
</file>

<file path=customXml/itemProps4.xml><?xml version="1.0" encoding="utf-8"?>
<ds:datastoreItem xmlns:ds="http://schemas.openxmlformats.org/officeDocument/2006/customXml" ds:itemID="{F8D2DF7F-0D91-4483-A5DE-3401F0298DD0}">
  <ds:schemaRefs/>
</ds:datastoreItem>
</file>

<file path=customXml/itemProps5.xml><?xml version="1.0" encoding="utf-8"?>
<ds:datastoreItem xmlns:ds="http://schemas.openxmlformats.org/officeDocument/2006/customXml" ds:itemID="{C21AC8C7-312F-47F2-9FD5-C6AE83455BEF}">
  <ds:schemaRefs/>
</ds:datastoreItem>
</file>

<file path=customXml/itemProps6.xml><?xml version="1.0" encoding="utf-8"?>
<ds:datastoreItem xmlns:ds="http://schemas.openxmlformats.org/officeDocument/2006/customXml" ds:itemID="{141B0BFA-154F-4FE6-8C46-2B0CF6A6ECED}">
  <ds:schemaRefs>
    <ds:schemaRef ds:uri="http://schemas.microsoft.com/sharepoint/v3/contenttype/forms"/>
  </ds:schemaRefs>
</ds:datastoreItem>
</file>

<file path=customXml/itemProps7.xml><?xml version="1.0" encoding="utf-8"?>
<ds:datastoreItem xmlns:ds="http://schemas.openxmlformats.org/officeDocument/2006/customXml" ds:itemID="{2EEE0193-3346-4FA1-A6C3-2BE7C7DE3BC4}">
  <ds:schemaRefs>
    <ds:schemaRef ds:uri="http://schemas.openxmlformats.org/package/2006/metadata/core-properties"/>
    <ds:schemaRef ds:uri="http://schemas.microsoft.com/office/2006/metadata/properties"/>
    <ds:schemaRef ds:uri="http://purl.org/dc/elements/1.1/"/>
    <ds:schemaRef ds:uri="http://schemas.microsoft.com/office/2006/documentManagement/types"/>
    <ds:schemaRef ds:uri="c9f55073-0845-48b7-8346-91702ef251bb"/>
    <ds:schemaRef ds:uri="http://www.w3.org/XML/1998/namespace"/>
    <ds:schemaRef ds:uri="http://purl.org/dc/terms/"/>
    <ds:schemaRef ds:uri="http://schemas.microsoft.com/office/infopath/2007/PartnerControls"/>
    <ds:schemaRef ds:uri="24b56e69-364a-4067-a211-fc9fc2a46d38"/>
    <ds:schemaRef ds:uri="http://purl.org/dc/dcmitype/"/>
  </ds:schemaRefs>
</ds:datastoreItem>
</file>

<file path=customXml/itemProps8.xml><?xml version="1.0" encoding="utf-8"?>
<ds:datastoreItem xmlns:ds="http://schemas.openxmlformats.org/officeDocument/2006/customXml" ds:itemID="{2081FF49-019C-4CDC-8D74-7FCB359A3472}">
  <ds:schemaRefs/>
</ds:datastoreItem>
</file>

<file path=customXml/itemProps9.xml><?xml version="1.0" encoding="utf-8"?>
<ds:datastoreItem xmlns:ds="http://schemas.openxmlformats.org/officeDocument/2006/customXml" ds:itemID="{A7C31F7B-567C-4BF8-BA48-BF010FFD62D3}">
  <ds:schemaRefs/>
</ds:datastoreItem>
</file>

<file path=docMetadata/LabelInfo.xml><?xml version="1.0" encoding="utf-8"?>
<clbl:labelList xmlns:clbl="http://schemas.microsoft.com/office/2020/mipLabelMetadata">
  <clbl:label id="{ea60d57e-af5b-4752-ac57-3e4f28ca11dc}" enabled="1" method="Standard" siteId="{36da45f1-dd2c-4d1f-af13-5abe46b99921}" removed="0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3227</Words>
  <Application>Microsoft Office PowerPoint</Application>
  <PresentationFormat>Breedbeeld</PresentationFormat>
  <Paragraphs>357</Paragraphs>
  <Slides>28</Slides>
  <Notes>8</Notes>
  <HiddenSlides>0</HiddenSlides>
  <MMClips>0</MMClips>
  <ScaleCrop>false</ScaleCrop>
  <HeadingPairs>
    <vt:vector size="8" baseType="variant">
      <vt:variant>
        <vt:lpstr>Gebruikte lettertypen</vt:lpstr>
      </vt:variant>
      <vt:variant>
        <vt:i4>9</vt:i4>
      </vt:variant>
      <vt:variant>
        <vt:lpstr>Thema</vt:lpstr>
      </vt:variant>
      <vt:variant>
        <vt:i4>4</vt:i4>
      </vt:variant>
      <vt:variant>
        <vt:lpstr>Ingesloten OLE-bronprogramma's</vt:lpstr>
      </vt:variant>
      <vt:variant>
        <vt:i4>1</vt:i4>
      </vt:variant>
      <vt:variant>
        <vt:lpstr>Diatitels</vt:lpstr>
      </vt:variant>
      <vt:variant>
        <vt:i4>28</vt:i4>
      </vt:variant>
    </vt:vector>
  </HeadingPairs>
  <TitlesOfParts>
    <vt:vector size="42" baseType="lpstr">
      <vt:lpstr>Arial</vt:lpstr>
      <vt:lpstr>Calibri</vt:lpstr>
      <vt:lpstr>Calibri body</vt:lpstr>
      <vt:lpstr>Calibri Light</vt:lpstr>
      <vt:lpstr>Georgia Pro Cond</vt:lpstr>
      <vt:lpstr>Open Sans</vt:lpstr>
      <vt:lpstr>Open Sans Light</vt:lpstr>
      <vt:lpstr>Verdana</vt:lpstr>
      <vt:lpstr>Wingdings</vt:lpstr>
      <vt:lpstr>Deloitte Brand Theme</vt:lpstr>
      <vt:lpstr>Theme-Deloitte</vt:lpstr>
      <vt:lpstr>Office Theme</vt:lpstr>
      <vt:lpstr>1_Deloitte Brand Theme</vt:lpstr>
      <vt:lpstr>think-cell Slide</vt:lpstr>
      <vt:lpstr>Impact van het nieuwe strafwetboek op de fiscaal strafrechtelijke aansprakelijkheid van cijferberoepen</vt:lpstr>
      <vt:lpstr>PowerPoint-presentatie</vt:lpstr>
      <vt:lpstr>1. Inleiding</vt:lpstr>
      <vt:lpstr>2. De fiscale misdrijven en hun bestraffing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CIJFERVOORBEELD FISCALE FRAUDE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3. De relevantie van de wijzigingen voor de cijferberoepen </vt:lpstr>
      <vt:lpstr>PowerPoint-presentatie</vt:lpstr>
      <vt:lpstr>PowerPoint-presentatie</vt:lpstr>
      <vt:lpstr>PowerPoint-presentatie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Deloitte Tax PPT Template 16x9 Basic</dc:title>
  <dc:creator/>
  <cp:lastModifiedBy/>
  <cp:revision>1</cp:revision>
  <dcterms:created xsi:type="dcterms:W3CDTF">2024-10-29T13:54:14Z</dcterms:created>
  <dcterms:modified xsi:type="dcterms:W3CDTF">2025-05-19T12:22:46Z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ea60d57e-af5b-4752-ac57-3e4f28ca11dc_Enabled">
    <vt:lpwstr>true</vt:lpwstr>
  </property>
  <property fmtid="{D5CDD505-2E9C-101B-9397-08002B2CF9AE}" pid="3" name="MSIP_Label_ea60d57e-af5b-4752-ac57-3e4f28ca11dc_SetDate">
    <vt:lpwstr>2021-04-30T22:39:53Z</vt:lpwstr>
  </property>
  <property fmtid="{D5CDD505-2E9C-101B-9397-08002B2CF9AE}" pid="4" name="MSIP_Label_ea60d57e-af5b-4752-ac57-3e4f28ca11dc_Method">
    <vt:lpwstr>Standard</vt:lpwstr>
  </property>
  <property fmtid="{D5CDD505-2E9C-101B-9397-08002B2CF9AE}" pid="5" name="MSIP_Label_ea60d57e-af5b-4752-ac57-3e4f28ca11dc_Name">
    <vt:lpwstr>ea60d57e-af5b-4752-ac57-3e4f28ca11dc</vt:lpwstr>
  </property>
  <property fmtid="{D5CDD505-2E9C-101B-9397-08002B2CF9AE}" pid="6" name="MSIP_Label_ea60d57e-af5b-4752-ac57-3e4f28ca11dc_SiteId">
    <vt:lpwstr>36da45f1-dd2c-4d1f-af13-5abe46b99921</vt:lpwstr>
  </property>
  <property fmtid="{D5CDD505-2E9C-101B-9397-08002B2CF9AE}" pid="7" name="MSIP_Label_ea60d57e-af5b-4752-ac57-3e4f28ca11dc_ActionId">
    <vt:lpwstr>db8dcbfc-9da1-4960-b70d-4d360a6d5a6c</vt:lpwstr>
  </property>
  <property fmtid="{D5CDD505-2E9C-101B-9397-08002B2CF9AE}" pid="8" name="MSIP_Label_ea60d57e-af5b-4752-ac57-3e4f28ca11dc_ContentBits">
    <vt:lpwstr>0</vt:lpwstr>
  </property>
  <property fmtid="{D5CDD505-2E9C-101B-9397-08002B2CF9AE}" pid="9" name="ContentTypeId">
    <vt:lpwstr>0x0101005550CCCC35F0BC4082AD06530119A485</vt:lpwstr>
  </property>
  <property fmtid="{D5CDD505-2E9C-101B-9397-08002B2CF9AE}" pid="10" name="ArticulateGUID">
    <vt:lpwstr>1CA7BAAD-B5CF-4389-A477-29C516FED596</vt:lpwstr>
  </property>
  <property fmtid="{D5CDD505-2E9C-101B-9397-08002B2CF9AE}" pid="11" name="ArticulatePath">
    <vt:lpwstr>https://resources.deloitte.com/sites/PowerPointTemplatesTL/Shared Documents/General/2023 Templates/Tax_16x9_Basic</vt:lpwstr>
  </property>
  <property fmtid="{D5CDD505-2E9C-101B-9397-08002B2CF9AE}" pid="12" name="TemplafyTimeStamp">
    <vt:lpwstr>2024-10-25T08:13:52</vt:lpwstr>
  </property>
  <property fmtid="{D5CDD505-2E9C-101B-9397-08002B2CF9AE}" pid="13" name="TemplafyTenantId">
    <vt:lpwstr>deloittebelgium</vt:lpwstr>
  </property>
  <property fmtid="{D5CDD505-2E9C-101B-9397-08002B2CF9AE}" pid="14" name="TemplafyTemplateId">
    <vt:lpwstr>1034097815934468100</vt:lpwstr>
  </property>
  <property fmtid="{D5CDD505-2E9C-101B-9397-08002B2CF9AE}" pid="15" name="TemplafyUserProfileId">
    <vt:lpwstr>892363766912778259</vt:lpwstr>
  </property>
  <property fmtid="{D5CDD505-2E9C-101B-9397-08002B2CF9AE}" pid="16" name="TemplafyFromBlank">
    <vt:bool>true</vt:bool>
  </property>
</Properties>
</file>