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0" r:id="rId1"/>
    <p:sldMasterId id="2147483781" r:id="rId2"/>
    <p:sldMasterId id="2147483779" r:id="rId3"/>
  </p:sldMasterIdLst>
  <p:notesMasterIdLst>
    <p:notesMasterId r:id="rId35"/>
  </p:notesMasterIdLst>
  <p:handoutMasterIdLst>
    <p:handoutMasterId r:id="rId36"/>
  </p:handoutMasterIdLst>
  <p:sldIdLst>
    <p:sldId id="406" r:id="rId4"/>
    <p:sldId id="391" r:id="rId5"/>
    <p:sldId id="441" r:id="rId6"/>
    <p:sldId id="475" r:id="rId7"/>
    <p:sldId id="474" r:id="rId8"/>
    <p:sldId id="459" r:id="rId9"/>
    <p:sldId id="444" r:id="rId10"/>
    <p:sldId id="460" r:id="rId11"/>
    <p:sldId id="461" r:id="rId12"/>
    <p:sldId id="462" r:id="rId13"/>
    <p:sldId id="463" r:id="rId14"/>
    <p:sldId id="447" r:id="rId15"/>
    <p:sldId id="464" r:id="rId16"/>
    <p:sldId id="448" r:id="rId17"/>
    <p:sldId id="449" r:id="rId18"/>
    <p:sldId id="465" r:id="rId19"/>
    <p:sldId id="451" r:id="rId20"/>
    <p:sldId id="453" r:id="rId21"/>
    <p:sldId id="454" r:id="rId22"/>
    <p:sldId id="458" r:id="rId23"/>
    <p:sldId id="466" r:id="rId24"/>
    <p:sldId id="456" r:id="rId25"/>
    <p:sldId id="457" r:id="rId26"/>
    <p:sldId id="467" r:id="rId27"/>
    <p:sldId id="473" r:id="rId28"/>
    <p:sldId id="468" r:id="rId29"/>
    <p:sldId id="469" r:id="rId30"/>
    <p:sldId id="470" r:id="rId31"/>
    <p:sldId id="472" r:id="rId32"/>
    <p:sldId id="476" r:id="rId33"/>
    <p:sldId id="431" r:id="rId34"/>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S" id="{ECBA62A2-CE10-A343-958A-E0B6C7E309BA}">
          <p14:sldIdLst>
            <p14:sldId id="406"/>
          </p14:sldIdLst>
        </p14:section>
        <p14:section name="INHOUDSTAFEL" id="{F86BAFDF-2E39-1F47-99B3-5FA94224B675}">
          <p14:sldIdLst>
            <p14:sldId id="391"/>
          </p14:sldIdLst>
        </p14:section>
        <p14:section name="EUBELIUS-KLEUREN" id="{2681349B-A881-4644-A3FE-C246259C78C9}">
          <p14:sldIdLst/>
        </p14:section>
        <p14:section name="TEKSTEN" id="{80CE7215-6081-1349-8F3C-B2CFE60C42C0}">
          <p14:sldIdLst>
            <p14:sldId id="441"/>
            <p14:sldId id="475"/>
            <p14:sldId id="474"/>
            <p14:sldId id="459"/>
            <p14:sldId id="444"/>
            <p14:sldId id="460"/>
            <p14:sldId id="461"/>
            <p14:sldId id="462"/>
            <p14:sldId id="463"/>
            <p14:sldId id="447"/>
            <p14:sldId id="464"/>
            <p14:sldId id="448"/>
            <p14:sldId id="449"/>
            <p14:sldId id="465"/>
            <p14:sldId id="451"/>
            <p14:sldId id="453"/>
            <p14:sldId id="454"/>
            <p14:sldId id="458"/>
            <p14:sldId id="466"/>
            <p14:sldId id="456"/>
            <p14:sldId id="457"/>
            <p14:sldId id="467"/>
            <p14:sldId id="473"/>
            <p14:sldId id="468"/>
            <p14:sldId id="469"/>
            <p14:sldId id="470"/>
            <p14:sldId id="472"/>
            <p14:sldId id="476"/>
          </p14:sldIdLst>
        </p14:section>
        <p14:section name="EUBELIUS-SLIDES" id="{FB27E67A-187A-824C-9B2B-324A214AB150}">
          <p14:sldIdLst/>
        </p14:section>
        <p14:section name="CONTACTEN" id="{779173AE-59C5-A444-B291-62BFCB8273E7}">
          <p14:sldIdLst>
            <p14:sldId id="431"/>
          </p14:sldIdLst>
        </p14:section>
      </p14:sectionLst>
    </p:ext>
    <p:ext uri="{EFAFB233-063F-42B5-8137-9DF3F51BA10A}">
      <p15:sldGuideLst xmlns:p15="http://schemas.microsoft.com/office/powerpoint/2012/main">
        <p15:guide id="1" pos="438" userDrawn="1">
          <p15:clr>
            <a:srgbClr val="A4A3A4"/>
          </p15:clr>
        </p15:guide>
        <p15:guide id="3" orient="horz" pos="346" userDrawn="1">
          <p15:clr>
            <a:srgbClr val="A4A3A4"/>
          </p15:clr>
        </p15:guide>
        <p15:guide id="4" pos="7333" userDrawn="1">
          <p15:clr>
            <a:srgbClr val="A4A3A4"/>
          </p15:clr>
        </p15:guide>
        <p15:guide id="5" orient="horz" pos="3838" userDrawn="1">
          <p15:clr>
            <a:srgbClr val="A4A3A4"/>
          </p15:clr>
        </p15:guide>
        <p15:guide id="6" orient="horz" pos="4156" userDrawn="1">
          <p15:clr>
            <a:srgbClr val="A4A3A4"/>
          </p15:clr>
        </p15:guide>
        <p15:guide id="7" orient="horz" pos="663" userDrawn="1">
          <p15:clr>
            <a:srgbClr val="A4A3A4"/>
          </p15:clr>
        </p15:guide>
        <p15:guide id="8" pos="7242" userDrawn="1">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9FAFD"/>
    <a:srgbClr val="C69214"/>
    <a:srgbClr val="102D69"/>
    <a:srgbClr val="99B0D3"/>
    <a:srgbClr val="FFF4CE"/>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7030" autoAdjust="0"/>
  </p:normalViewPr>
  <p:slideViewPr>
    <p:cSldViewPr>
      <p:cViewPr varScale="1">
        <p:scale>
          <a:sx n="160" d="100"/>
          <a:sy n="160" d="100"/>
        </p:scale>
        <p:origin x="100" y="140"/>
      </p:cViewPr>
      <p:guideLst>
        <p:guide pos="438"/>
        <p:guide orient="horz" pos="346"/>
        <p:guide pos="7333"/>
        <p:guide orient="horz" pos="3838"/>
        <p:guide orient="horz" pos="4156"/>
        <p:guide orient="horz" pos="663"/>
        <p:guide pos="724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111" d="100"/>
          <a:sy n="111" d="100"/>
        </p:scale>
        <p:origin x="4168" y="224"/>
      </p:cViewPr>
      <p:guideLst>
        <p:guide orient="horz" pos="3109"/>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38E5F67A-A039-3450-C87E-C1FC7CC78DCA}"/>
              </a:ext>
            </a:extLst>
          </p:cNvPr>
          <p:cNvSpPr>
            <a:spLocks noGrp="1"/>
          </p:cNvSpPr>
          <p:nvPr>
            <p:ph type="hdr" sz="quarter"/>
          </p:nvPr>
        </p:nvSpPr>
        <p:spPr>
          <a:xfrm>
            <a:off x="0" y="0"/>
            <a:ext cx="2944958" cy="494186"/>
          </a:xfrm>
          <a:prstGeom prst="rect">
            <a:avLst/>
          </a:prstGeom>
        </p:spPr>
        <p:txBody>
          <a:bodyPr vert="horz" lIns="91440" tIns="45720" rIns="91440" bIns="45720" rtlCol="0"/>
          <a:lstStyle>
            <a:lvl1pPr algn="l">
              <a:defRPr sz="1200"/>
            </a:lvl1pPr>
          </a:lstStyle>
          <a:p>
            <a:endParaRPr lang="nl-BE" dirty="0"/>
          </a:p>
        </p:txBody>
      </p:sp>
      <p:sp>
        <p:nvSpPr>
          <p:cNvPr id="3" name="Tijdelijke aanduiding voor datum 2">
            <a:extLst>
              <a:ext uri="{FF2B5EF4-FFF2-40B4-BE49-F238E27FC236}">
                <a16:creationId xmlns:a16="http://schemas.microsoft.com/office/drawing/2014/main" id="{74809269-6BA1-64B2-347F-1CAE8E11AC07}"/>
              </a:ext>
            </a:extLst>
          </p:cNvPr>
          <p:cNvSpPr>
            <a:spLocks noGrp="1"/>
          </p:cNvSpPr>
          <p:nvPr>
            <p:ph type="dt" sz="quarter" idx="1"/>
          </p:nvPr>
        </p:nvSpPr>
        <p:spPr>
          <a:xfrm>
            <a:off x="3851098" y="0"/>
            <a:ext cx="2944958" cy="494186"/>
          </a:xfrm>
          <a:prstGeom prst="rect">
            <a:avLst/>
          </a:prstGeom>
        </p:spPr>
        <p:txBody>
          <a:bodyPr vert="horz" lIns="91440" tIns="45720" rIns="91440" bIns="45720" rtlCol="0"/>
          <a:lstStyle>
            <a:lvl1pPr algn="r">
              <a:defRPr sz="1200"/>
            </a:lvl1pPr>
          </a:lstStyle>
          <a:p>
            <a:fld id="{2FAF7196-4D7B-3443-9DE5-C47229D75AB1}" type="datetimeFigureOut">
              <a:rPr lang="nl-BE" smtClean="0"/>
              <a:t>26/02/2025</a:t>
            </a:fld>
            <a:endParaRPr lang="nl-BE" dirty="0"/>
          </a:p>
        </p:txBody>
      </p:sp>
      <p:sp>
        <p:nvSpPr>
          <p:cNvPr id="4" name="Tijdelijke aanduiding voor voettekst 3">
            <a:extLst>
              <a:ext uri="{FF2B5EF4-FFF2-40B4-BE49-F238E27FC236}">
                <a16:creationId xmlns:a16="http://schemas.microsoft.com/office/drawing/2014/main" id="{F14DB7E7-0C12-00A8-5E76-2FA8660D6C85}"/>
              </a:ext>
            </a:extLst>
          </p:cNvPr>
          <p:cNvSpPr>
            <a:spLocks noGrp="1"/>
          </p:cNvSpPr>
          <p:nvPr>
            <p:ph type="ftr" sz="quarter" idx="2"/>
          </p:nvPr>
        </p:nvSpPr>
        <p:spPr>
          <a:xfrm>
            <a:off x="0" y="9378477"/>
            <a:ext cx="2944958" cy="494186"/>
          </a:xfrm>
          <a:prstGeom prst="rect">
            <a:avLst/>
          </a:prstGeom>
        </p:spPr>
        <p:txBody>
          <a:bodyPr vert="horz" lIns="91440" tIns="45720" rIns="91440" bIns="45720" rtlCol="0" anchor="b"/>
          <a:lstStyle>
            <a:lvl1pPr algn="l">
              <a:defRPr sz="1200"/>
            </a:lvl1pPr>
          </a:lstStyle>
          <a:p>
            <a:endParaRPr lang="nl-BE" dirty="0"/>
          </a:p>
        </p:txBody>
      </p:sp>
      <p:sp>
        <p:nvSpPr>
          <p:cNvPr id="5" name="Tijdelijke aanduiding voor dianummer 4">
            <a:extLst>
              <a:ext uri="{FF2B5EF4-FFF2-40B4-BE49-F238E27FC236}">
                <a16:creationId xmlns:a16="http://schemas.microsoft.com/office/drawing/2014/main" id="{700D9EF1-9882-ED0A-2BF8-888932E8EE53}"/>
              </a:ext>
            </a:extLst>
          </p:cNvPr>
          <p:cNvSpPr>
            <a:spLocks noGrp="1"/>
          </p:cNvSpPr>
          <p:nvPr>
            <p:ph type="sldNum" sz="quarter" idx="3"/>
          </p:nvPr>
        </p:nvSpPr>
        <p:spPr>
          <a:xfrm>
            <a:off x="3851098" y="9378477"/>
            <a:ext cx="2944958" cy="494186"/>
          </a:xfrm>
          <a:prstGeom prst="rect">
            <a:avLst/>
          </a:prstGeom>
        </p:spPr>
        <p:txBody>
          <a:bodyPr vert="horz" lIns="91440" tIns="45720" rIns="91440" bIns="45720" rtlCol="0" anchor="b"/>
          <a:lstStyle>
            <a:lvl1pPr algn="r">
              <a:defRPr sz="1200"/>
            </a:lvl1pPr>
          </a:lstStyle>
          <a:p>
            <a:fld id="{915870A4-189A-C545-AA52-14E80A33EDA1}" type="slidenum">
              <a:rPr lang="nl-BE" smtClean="0"/>
              <a:t>‹nr.›</a:t>
            </a:fld>
            <a:endParaRPr lang="nl-BE" dirty="0"/>
          </a:p>
        </p:txBody>
      </p:sp>
    </p:spTree>
    <p:extLst>
      <p:ext uri="{BB962C8B-B14F-4D97-AF65-F5344CB8AC3E}">
        <p14:creationId xmlns:p14="http://schemas.microsoft.com/office/powerpoint/2010/main" val="17985515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4" y="0"/>
            <a:ext cx="2945659" cy="495348"/>
          </a:xfrm>
          <a:prstGeom prst="rect">
            <a:avLst/>
          </a:prstGeom>
        </p:spPr>
        <p:txBody>
          <a:bodyPr vert="horz" lIns="91440" tIns="45720" rIns="91440" bIns="45720" rtlCol="0"/>
          <a:lstStyle>
            <a:lvl1pPr algn="r">
              <a:defRPr sz="1200"/>
            </a:lvl1pPr>
          </a:lstStyle>
          <a:p>
            <a:fld id="{BB82E066-07A0-4510-BCEF-E6DC1392C8C4}" type="datetimeFigureOut">
              <a:rPr lang="en-GB" smtClean="0"/>
              <a:t>26/02/2025</a:t>
            </a:fld>
            <a:endParaRPr lang="en-GB" dirty="0"/>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9" y="4751220"/>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20"/>
            <a:ext cx="2945659" cy="49534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4" y="9377320"/>
            <a:ext cx="2945659" cy="495347"/>
          </a:xfrm>
          <a:prstGeom prst="rect">
            <a:avLst/>
          </a:prstGeom>
        </p:spPr>
        <p:txBody>
          <a:bodyPr vert="horz" lIns="91440" tIns="45720" rIns="91440" bIns="45720" rtlCol="0" anchor="b"/>
          <a:lstStyle>
            <a:lvl1pPr algn="r">
              <a:defRPr sz="1200"/>
            </a:lvl1pPr>
          </a:lstStyle>
          <a:p>
            <a:fld id="{FE87BC8F-AD70-4A95-AD7B-7118AD0B6CA8}" type="slidenum">
              <a:rPr lang="en-GB" smtClean="0"/>
              <a:t>‹nr.›</a:t>
            </a:fld>
            <a:endParaRPr lang="en-GB" dirty="0"/>
          </a:p>
        </p:txBody>
      </p:sp>
    </p:spTree>
    <p:extLst>
      <p:ext uri="{BB962C8B-B14F-4D97-AF65-F5344CB8AC3E}">
        <p14:creationId xmlns:p14="http://schemas.microsoft.com/office/powerpoint/2010/main" val="393575702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1</a:t>
            </a:fld>
            <a:endParaRPr lang="en-GB" dirty="0"/>
          </a:p>
        </p:txBody>
      </p:sp>
    </p:spTree>
    <p:extLst>
      <p:ext uri="{BB962C8B-B14F-4D97-AF65-F5344CB8AC3E}">
        <p14:creationId xmlns:p14="http://schemas.microsoft.com/office/powerpoint/2010/main" val="1826216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B6DAC-6FB3-B28E-882D-2C70C2575B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75E78-9B68-9ADE-B6C3-FE7951463CDE}"/>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E3560E57-C7C1-5FA7-5E16-C6C33CCFE4D1}"/>
              </a:ext>
            </a:extLst>
          </p:cNvPr>
          <p:cNvSpPr>
            <a:spLocks noGrp="1"/>
          </p:cNvSpPr>
          <p:nvPr>
            <p:ph type="sldNum" sz="quarter" idx="5"/>
          </p:nvPr>
        </p:nvSpPr>
        <p:spPr/>
        <p:txBody>
          <a:bodyPr/>
          <a:lstStyle/>
          <a:p>
            <a:fld id="{FE87BC8F-AD70-4A95-AD7B-7118AD0B6CA8}" type="slidenum">
              <a:rPr lang="en-GB" smtClean="0"/>
              <a:t>17</a:t>
            </a:fld>
            <a:endParaRPr lang="en-GB" dirty="0"/>
          </a:p>
        </p:txBody>
      </p:sp>
    </p:spTree>
    <p:extLst>
      <p:ext uri="{BB962C8B-B14F-4D97-AF65-F5344CB8AC3E}">
        <p14:creationId xmlns:p14="http://schemas.microsoft.com/office/powerpoint/2010/main" val="1502541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50FF2-7EA5-8D8B-4899-71C525D76F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6B099-79F2-1190-F58C-76F8021B0B13}"/>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4A5AAE6B-9657-8523-7EA0-782509A1642E}"/>
              </a:ext>
            </a:extLst>
          </p:cNvPr>
          <p:cNvSpPr>
            <a:spLocks noGrp="1"/>
          </p:cNvSpPr>
          <p:nvPr>
            <p:ph type="sldNum" sz="quarter" idx="5"/>
          </p:nvPr>
        </p:nvSpPr>
        <p:spPr/>
        <p:txBody>
          <a:bodyPr/>
          <a:lstStyle/>
          <a:p>
            <a:fld id="{FE87BC8F-AD70-4A95-AD7B-7118AD0B6CA8}" type="slidenum">
              <a:rPr lang="en-GB" smtClean="0"/>
              <a:t>18</a:t>
            </a:fld>
            <a:endParaRPr lang="en-GB" dirty="0"/>
          </a:p>
        </p:txBody>
      </p:sp>
    </p:spTree>
    <p:extLst>
      <p:ext uri="{BB962C8B-B14F-4D97-AF65-F5344CB8AC3E}">
        <p14:creationId xmlns:p14="http://schemas.microsoft.com/office/powerpoint/2010/main" val="358698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5E117-E8B6-1D4C-F66D-CBF4E42D36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00CC0-1C2B-1217-CC5F-A7183D205F07}"/>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17D2DFA7-BB63-8B29-C4CE-2FC34A42007C}"/>
              </a:ext>
            </a:extLst>
          </p:cNvPr>
          <p:cNvSpPr>
            <a:spLocks noGrp="1"/>
          </p:cNvSpPr>
          <p:nvPr>
            <p:ph type="sldNum" sz="quarter" idx="5"/>
          </p:nvPr>
        </p:nvSpPr>
        <p:spPr/>
        <p:txBody>
          <a:bodyPr/>
          <a:lstStyle/>
          <a:p>
            <a:fld id="{FE87BC8F-AD70-4A95-AD7B-7118AD0B6CA8}" type="slidenum">
              <a:rPr lang="en-GB" smtClean="0"/>
              <a:t>19</a:t>
            </a:fld>
            <a:endParaRPr lang="en-GB" dirty="0"/>
          </a:p>
        </p:txBody>
      </p:sp>
    </p:spTree>
    <p:extLst>
      <p:ext uri="{BB962C8B-B14F-4D97-AF65-F5344CB8AC3E}">
        <p14:creationId xmlns:p14="http://schemas.microsoft.com/office/powerpoint/2010/main" val="1271011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321BC-0117-D606-5577-0C4AEDE2EF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637493-CB7B-BE08-3A7F-A48CAA54DF28}"/>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218FE8A9-A7D1-13A0-0C2A-952FCBBCD496}"/>
              </a:ext>
            </a:extLst>
          </p:cNvPr>
          <p:cNvSpPr>
            <a:spLocks noGrp="1"/>
          </p:cNvSpPr>
          <p:nvPr>
            <p:ph type="sldNum" sz="quarter" idx="5"/>
          </p:nvPr>
        </p:nvSpPr>
        <p:spPr/>
        <p:txBody>
          <a:bodyPr/>
          <a:lstStyle/>
          <a:p>
            <a:fld id="{FE87BC8F-AD70-4A95-AD7B-7118AD0B6CA8}" type="slidenum">
              <a:rPr lang="en-GB" smtClean="0"/>
              <a:t>20</a:t>
            </a:fld>
            <a:endParaRPr lang="en-GB" dirty="0"/>
          </a:p>
        </p:txBody>
      </p:sp>
    </p:spTree>
    <p:extLst>
      <p:ext uri="{BB962C8B-B14F-4D97-AF65-F5344CB8AC3E}">
        <p14:creationId xmlns:p14="http://schemas.microsoft.com/office/powerpoint/2010/main" val="21908735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5D8FB-470F-F18B-E45B-3CC8E07F8F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C5F2C6-EDAD-541F-BD8B-72AD96AA2B31}"/>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4195ADAE-AEBA-8B88-0DBC-0A11F13A0D96}"/>
              </a:ext>
            </a:extLst>
          </p:cNvPr>
          <p:cNvSpPr>
            <a:spLocks noGrp="1"/>
          </p:cNvSpPr>
          <p:nvPr>
            <p:ph type="sldNum" sz="quarter" idx="5"/>
          </p:nvPr>
        </p:nvSpPr>
        <p:spPr/>
        <p:txBody>
          <a:bodyPr/>
          <a:lstStyle/>
          <a:p>
            <a:fld id="{FE87BC8F-AD70-4A95-AD7B-7118AD0B6CA8}" type="slidenum">
              <a:rPr lang="en-GB" smtClean="0"/>
              <a:t>21</a:t>
            </a:fld>
            <a:endParaRPr lang="en-GB" dirty="0"/>
          </a:p>
        </p:txBody>
      </p:sp>
    </p:spTree>
    <p:extLst>
      <p:ext uri="{BB962C8B-B14F-4D97-AF65-F5344CB8AC3E}">
        <p14:creationId xmlns:p14="http://schemas.microsoft.com/office/powerpoint/2010/main" val="13605169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5F54B-5CA1-1BBE-05B3-F61E6ECB05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C1828-A47C-5724-B057-FE1B2195C487}"/>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575528C1-B018-09D5-5752-2809AE597062}"/>
              </a:ext>
            </a:extLst>
          </p:cNvPr>
          <p:cNvSpPr>
            <a:spLocks noGrp="1"/>
          </p:cNvSpPr>
          <p:nvPr>
            <p:ph type="sldNum" sz="quarter" idx="5"/>
          </p:nvPr>
        </p:nvSpPr>
        <p:spPr/>
        <p:txBody>
          <a:bodyPr/>
          <a:lstStyle/>
          <a:p>
            <a:fld id="{FE87BC8F-AD70-4A95-AD7B-7118AD0B6CA8}" type="slidenum">
              <a:rPr lang="en-GB" smtClean="0"/>
              <a:t>22</a:t>
            </a:fld>
            <a:endParaRPr lang="en-GB" dirty="0"/>
          </a:p>
        </p:txBody>
      </p:sp>
    </p:spTree>
    <p:extLst>
      <p:ext uri="{BB962C8B-B14F-4D97-AF65-F5344CB8AC3E}">
        <p14:creationId xmlns:p14="http://schemas.microsoft.com/office/powerpoint/2010/main" val="41190108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5FF57-E543-E0AE-7CB9-FBB55ECB8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E1BDE1-493E-4837-3C03-4DE6C4C96864}"/>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7CD257F2-F039-81C9-3DBB-EA5EA74EB960}"/>
              </a:ext>
            </a:extLst>
          </p:cNvPr>
          <p:cNvSpPr>
            <a:spLocks noGrp="1"/>
          </p:cNvSpPr>
          <p:nvPr>
            <p:ph type="sldNum" sz="quarter" idx="5"/>
          </p:nvPr>
        </p:nvSpPr>
        <p:spPr/>
        <p:txBody>
          <a:bodyPr/>
          <a:lstStyle/>
          <a:p>
            <a:fld id="{FE87BC8F-AD70-4A95-AD7B-7118AD0B6CA8}" type="slidenum">
              <a:rPr lang="en-GB" smtClean="0"/>
              <a:t>23</a:t>
            </a:fld>
            <a:endParaRPr lang="en-GB" dirty="0"/>
          </a:p>
        </p:txBody>
      </p:sp>
    </p:spTree>
    <p:extLst>
      <p:ext uri="{BB962C8B-B14F-4D97-AF65-F5344CB8AC3E}">
        <p14:creationId xmlns:p14="http://schemas.microsoft.com/office/powerpoint/2010/main" val="948581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E121C-BBB4-E817-CA43-1ADE884738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54762-AD07-272F-6B12-6E9A5914E194}"/>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F87A9B83-3EC0-250A-5EF8-F127306D21C5}"/>
              </a:ext>
            </a:extLst>
          </p:cNvPr>
          <p:cNvSpPr>
            <a:spLocks noGrp="1"/>
          </p:cNvSpPr>
          <p:nvPr>
            <p:ph type="sldNum" sz="quarter" idx="5"/>
          </p:nvPr>
        </p:nvSpPr>
        <p:spPr/>
        <p:txBody>
          <a:bodyPr/>
          <a:lstStyle/>
          <a:p>
            <a:fld id="{FE87BC8F-AD70-4A95-AD7B-7118AD0B6CA8}" type="slidenum">
              <a:rPr lang="en-GB" smtClean="0"/>
              <a:t>24</a:t>
            </a:fld>
            <a:endParaRPr lang="en-GB" dirty="0"/>
          </a:p>
        </p:txBody>
      </p:sp>
    </p:spTree>
    <p:extLst>
      <p:ext uri="{BB962C8B-B14F-4D97-AF65-F5344CB8AC3E}">
        <p14:creationId xmlns:p14="http://schemas.microsoft.com/office/powerpoint/2010/main" val="2479224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CAE4E-7E6E-3D2A-462B-01F557016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889474-E686-8C2D-0F78-FFCBE8D4DA36}"/>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24B450BA-AADE-6A6B-DD85-70BA5E37D44E}"/>
              </a:ext>
            </a:extLst>
          </p:cNvPr>
          <p:cNvSpPr>
            <a:spLocks noGrp="1"/>
          </p:cNvSpPr>
          <p:nvPr>
            <p:ph type="sldNum" sz="quarter" idx="5"/>
          </p:nvPr>
        </p:nvSpPr>
        <p:spPr/>
        <p:txBody>
          <a:bodyPr/>
          <a:lstStyle/>
          <a:p>
            <a:fld id="{FE87BC8F-AD70-4A95-AD7B-7118AD0B6CA8}" type="slidenum">
              <a:rPr lang="en-GB" smtClean="0"/>
              <a:t>26</a:t>
            </a:fld>
            <a:endParaRPr lang="en-GB" dirty="0"/>
          </a:p>
        </p:txBody>
      </p:sp>
    </p:spTree>
    <p:extLst>
      <p:ext uri="{BB962C8B-B14F-4D97-AF65-F5344CB8AC3E}">
        <p14:creationId xmlns:p14="http://schemas.microsoft.com/office/powerpoint/2010/main" val="1824954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15547-5823-1C1A-D54B-71C0FB695A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40CE31-5826-17AB-059B-0EE30BFC0FDF}"/>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BF03D5CC-B676-A340-2CB7-D615CE872A3C}"/>
              </a:ext>
            </a:extLst>
          </p:cNvPr>
          <p:cNvSpPr>
            <a:spLocks noGrp="1"/>
          </p:cNvSpPr>
          <p:nvPr>
            <p:ph type="sldNum" sz="quarter" idx="5"/>
          </p:nvPr>
        </p:nvSpPr>
        <p:spPr/>
        <p:txBody>
          <a:bodyPr/>
          <a:lstStyle/>
          <a:p>
            <a:fld id="{FE87BC8F-AD70-4A95-AD7B-7118AD0B6CA8}" type="slidenum">
              <a:rPr lang="en-GB" smtClean="0"/>
              <a:t>27</a:t>
            </a:fld>
            <a:endParaRPr lang="en-GB" dirty="0"/>
          </a:p>
        </p:txBody>
      </p:sp>
    </p:spTree>
    <p:extLst>
      <p:ext uri="{BB962C8B-B14F-4D97-AF65-F5344CB8AC3E}">
        <p14:creationId xmlns:p14="http://schemas.microsoft.com/office/powerpoint/2010/main" val="2175574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2</a:t>
            </a:fld>
            <a:endParaRPr lang="en-GB" dirty="0"/>
          </a:p>
        </p:txBody>
      </p:sp>
    </p:spTree>
    <p:extLst>
      <p:ext uri="{BB962C8B-B14F-4D97-AF65-F5344CB8AC3E}">
        <p14:creationId xmlns:p14="http://schemas.microsoft.com/office/powerpoint/2010/main" val="1359941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FF340-8E63-1C0D-7DB9-D11DF0595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71FA9E-F513-2B13-C223-8BB09E60B6FD}"/>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51046525-13CC-A7B2-ADBB-894439712DE5}"/>
              </a:ext>
            </a:extLst>
          </p:cNvPr>
          <p:cNvSpPr>
            <a:spLocks noGrp="1"/>
          </p:cNvSpPr>
          <p:nvPr>
            <p:ph type="sldNum" sz="quarter" idx="5"/>
          </p:nvPr>
        </p:nvSpPr>
        <p:spPr/>
        <p:txBody>
          <a:bodyPr/>
          <a:lstStyle/>
          <a:p>
            <a:fld id="{FE87BC8F-AD70-4A95-AD7B-7118AD0B6CA8}" type="slidenum">
              <a:rPr lang="en-GB" smtClean="0"/>
              <a:t>28</a:t>
            </a:fld>
            <a:endParaRPr lang="en-GB" dirty="0"/>
          </a:p>
        </p:txBody>
      </p:sp>
    </p:spTree>
    <p:extLst>
      <p:ext uri="{BB962C8B-B14F-4D97-AF65-F5344CB8AC3E}">
        <p14:creationId xmlns:p14="http://schemas.microsoft.com/office/powerpoint/2010/main" val="557012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3F72B-25CB-9F5D-81B9-D3CFD3BFD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171F6-70ED-AA46-1D5B-E5352BC8C652}"/>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B05A7C64-618F-51FB-2284-B2B9E332D032}"/>
              </a:ext>
            </a:extLst>
          </p:cNvPr>
          <p:cNvSpPr>
            <a:spLocks noGrp="1"/>
          </p:cNvSpPr>
          <p:nvPr>
            <p:ph type="sldNum" sz="quarter" idx="5"/>
          </p:nvPr>
        </p:nvSpPr>
        <p:spPr/>
        <p:txBody>
          <a:bodyPr/>
          <a:lstStyle/>
          <a:p>
            <a:fld id="{FE87BC8F-AD70-4A95-AD7B-7118AD0B6CA8}" type="slidenum">
              <a:rPr lang="en-GB" smtClean="0"/>
              <a:t>29</a:t>
            </a:fld>
            <a:endParaRPr lang="en-GB" dirty="0"/>
          </a:p>
        </p:txBody>
      </p:sp>
    </p:spTree>
    <p:extLst>
      <p:ext uri="{BB962C8B-B14F-4D97-AF65-F5344CB8AC3E}">
        <p14:creationId xmlns:p14="http://schemas.microsoft.com/office/powerpoint/2010/main" val="42493036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3F72B-25CB-9F5D-81B9-D3CFD3BFD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171F6-70ED-AA46-1D5B-E5352BC8C652}"/>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B05A7C64-618F-51FB-2284-B2B9E332D032}"/>
              </a:ext>
            </a:extLst>
          </p:cNvPr>
          <p:cNvSpPr>
            <a:spLocks noGrp="1"/>
          </p:cNvSpPr>
          <p:nvPr>
            <p:ph type="sldNum" sz="quarter" idx="5"/>
          </p:nvPr>
        </p:nvSpPr>
        <p:spPr/>
        <p:txBody>
          <a:bodyPr/>
          <a:lstStyle/>
          <a:p>
            <a:fld id="{FE87BC8F-AD70-4A95-AD7B-7118AD0B6CA8}" type="slidenum">
              <a:rPr lang="en-GB" smtClean="0"/>
              <a:t>30</a:t>
            </a:fld>
            <a:endParaRPr lang="en-GB" dirty="0"/>
          </a:p>
        </p:txBody>
      </p:sp>
    </p:spTree>
    <p:extLst>
      <p:ext uri="{BB962C8B-B14F-4D97-AF65-F5344CB8AC3E}">
        <p14:creationId xmlns:p14="http://schemas.microsoft.com/office/powerpoint/2010/main" val="22021399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31</a:t>
            </a:fld>
            <a:endParaRPr lang="en-GB"/>
          </a:p>
        </p:txBody>
      </p:sp>
    </p:spTree>
    <p:extLst>
      <p:ext uri="{BB962C8B-B14F-4D97-AF65-F5344CB8AC3E}">
        <p14:creationId xmlns:p14="http://schemas.microsoft.com/office/powerpoint/2010/main" val="108306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3</a:t>
            </a:fld>
            <a:endParaRPr lang="en-GB" dirty="0"/>
          </a:p>
        </p:txBody>
      </p:sp>
    </p:spTree>
    <p:extLst>
      <p:ext uri="{BB962C8B-B14F-4D97-AF65-F5344CB8AC3E}">
        <p14:creationId xmlns:p14="http://schemas.microsoft.com/office/powerpoint/2010/main" val="2129850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5</a:t>
            </a:fld>
            <a:endParaRPr lang="en-GB" dirty="0"/>
          </a:p>
        </p:txBody>
      </p:sp>
    </p:spTree>
    <p:extLst>
      <p:ext uri="{BB962C8B-B14F-4D97-AF65-F5344CB8AC3E}">
        <p14:creationId xmlns:p14="http://schemas.microsoft.com/office/powerpoint/2010/main" val="690530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E87BC8F-AD70-4A95-AD7B-7118AD0B6CA8}" type="slidenum">
              <a:rPr lang="en-GB" smtClean="0"/>
              <a:t>7</a:t>
            </a:fld>
            <a:endParaRPr lang="en-GB" dirty="0"/>
          </a:p>
        </p:txBody>
      </p:sp>
    </p:spTree>
    <p:extLst>
      <p:ext uri="{BB962C8B-B14F-4D97-AF65-F5344CB8AC3E}">
        <p14:creationId xmlns:p14="http://schemas.microsoft.com/office/powerpoint/2010/main" val="508942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4266E-2ACF-DF01-A30D-4B6BED7151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2319AD-6BB5-877F-7B85-4D35A938A9AF}"/>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74EB2E9A-DD56-94E4-705B-2CBC3A93BA10}"/>
              </a:ext>
            </a:extLst>
          </p:cNvPr>
          <p:cNvSpPr>
            <a:spLocks noGrp="1"/>
          </p:cNvSpPr>
          <p:nvPr>
            <p:ph type="sldNum" sz="quarter" idx="5"/>
          </p:nvPr>
        </p:nvSpPr>
        <p:spPr/>
        <p:txBody>
          <a:bodyPr/>
          <a:lstStyle/>
          <a:p>
            <a:fld id="{FE87BC8F-AD70-4A95-AD7B-7118AD0B6CA8}" type="slidenum">
              <a:rPr lang="en-GB" smtClean="0"/>
              <a:t>12</a:t>
            </a:fld>
            <a:endParaRPr lang="en-GB" dirty="0"/>
          </a:p>
        </p:txBody>
      </p:sp>
    </p:spTree>
    <p:extLst>
      <p:ext uri="{BB962C8B-B14F-4D97-AF65-F5344CB8AC3E}">
        <p14:creationId xmlns:p14="http://schemas.microsoft.com/office/powerpoint/2010/main" val="209357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2B5A8-0A18-FE5F-114E-AD1AAEF2B0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10AD70-F7A5-8A59-F5FC-50B5C19BBE67}"/>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A0C94C9D-B6E3-1271-9D66-A071EC0FFE9F}"/>
              </a:ext>
            </a:extLst>
          </p:cNvPr>
          <p:cNvSpPr>
            <a:spLocks noGrp="1"/>
          </p:cNvSpPr>
          <p:nvPr>
            <p:ph type="sldNum" sz="quarter" idx="5"/>
          </p:nvPr>
        </p:nvSpPr>
        <p:spPr/>
        <p:txBody>
          <a:bodyPr/>
          <a:lstStyle/>
          <a:p>
            <a:fld id="{FE87BC8F-AD70-4A95-AD7B-7118AD0B6CA8}" type="slidenum">
              <a:rPr lang="en-GB" smtClean="0"/>
              <a:t>14</a:t>
            </a:fld>
            <a:endParaRPr lang="en-GB" dirty="0"/>
          </a:p>
        </p:txBody>
      </p:sp>
    </p:spTree>
    <p:extLst>
      <p:ext uri="{BB962C8B-B14F-4D97-AF65-F5344CB8AC3E}">
        <p14:creationId xmlns:p14="http://schemas.microsoft.com/office/powerpoint/2010/main" val="13357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C5945-2585-0F42-AF2A-E5B5843BDB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A6293C-73E3-C172-B556-624B91401AD0}"/>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A5C066E6-6D28-F03A-0B97-2D85982EB2D4}"/>
              </a:ext>
            </a:extLst>
          </p:cNvPr>
          <p:cNvSpPr>
            <a:spLocks noGrp="1"/>
          </p:cNvSpPr>
          <p:nvPr>
            <p:ph type="sldNum" sz="quarter" idx="5"/>
          </p:nvPr>
        </p:nvSpPr>
        <p:spPr/>
        <p:txBody>
          <a:bodyPr/>
          <a:lstStyle/>
          <a:p>
            <a:fld id="{FE87BC8F-AD70-4A95-AD7B-7118AD0B6CA8}" type="slidenum">
              <a:rPr lang="en-GB" smtClean="0"/>
              <a:t>15</a:t>
            </a:fld>
            <a:endParaRPr lang="en-GB" dirty="0"/>
          </a:p>
        </p:txBody>
      </p:sp>
    </p:spTree>
    <p:extLst>
      <p:ext uri="{BB962C8B-B14F-4D97-AF65-F5344CB8AC3E}">
        <p14:creationId xmlns:p14="http://schemas.microsoft.com/office/powerpoint/2010/main" val="254817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EFD19-C09B-591F-4B44-870E3FAA45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D54187-5FE5-43AA-287C-7111FB08E9BF}"/>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8D417995-429A-E2F5-C1E4-A95CC8684792}"/>
              </a:ext>
            </a:extLst>
          </p:cNvPr>
          <p:cNvSpPr>
            <a:spLocks noGrp="1"/>
          </p:cNvSpPr>
          <p:nvPr>
            <p:ph type="sldNum" sz="quarter" idx="5"/>
          </p:nvPr>
        </p:nvSpPr>
        <p:spPr/>
        <p:txBody>
          <a:bodyPr/>
          <a:lstStyle/>
          <a:p>
            <a:fld id="{FE87BC8F-AD70-4A95-AD7B-7118AD0B6CA8}" type="slidenum">
              <a:rPr lang="en-GB" smtClean="0"/>
              <a:t>16</a:t>
            </a:fld>
            <a:endParaRPr lang="en-GB" dirty="0"/>
          </a:p>
        </p:txBody>
      </p:sp>
    </p:spTree>
    <p:extLst>
      <p:ext uri="{BB962C8B-B14F-4D97-AF65-F5344CB8AC3E}">
        <p14:creationId xmlns:p14="http://schemas.microsoft.com/office/powerpoint/2010/main" val="28729006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3.xml"/><Relationship Id="rId4" Type="http://schemas.openxmlformats.org/officeDocument/2006/relationships/image" Target="../media/image7.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3.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 Swir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CF1CAD4-12EC-6C4C-A162-D6E02848BB1A}"/>
              </a:ext>
            </a:extLst>
          </p:cNvPr>
          <p:cNvSpPr>
            <a:spLocks noGrp="1"/>
          </p:cNvSpPr>
          <p:nvPr>
            <p:ph type="ctrTitle" hasCustomPrompt="1"/>
          </p:nvPr>
        </p:nvSpPr>
        <p:spPr>
          <a:xfrm>
            <a:off x="720000" y="1384278"/>
            <a:ext cx="5664032" cy="1587460"/>
          </a:xfrm>
        </p:spPr>
        <p:txBody>
          <a:bodyPr wrap="square" lIns="0" anchor="t" anchorCtr="0">
            <a:noAutofit/>
          </a:bodyPr>
          <a:lstStyle>
            <a:lvl1pPr algn="l">
              <a:lnSpc>
                <a:spcPct val="80000"/>
              </a:lnSpc>
              <a:defRPr sz="6000">
                <a:solidFill>
                  <a:schemeClr val="accent2"/>
                </a:solidFill>
              </a:defRPr>
            </a:lvl1pPr>
          </a:lstStyle>
          <a:p>
            <a:r>
              <a:rPr lang="nl-BE" noProof="0" dirty="0"/>
              <a:t>Titel presentatie</a:t>
            </a:r>
          </a:p>
        </p:txBody>
      </p:sp>
      <p:sp>
        <p:nvSpPr>
          <p:cNvPr id="4" name="Subtitle 2">
            <a:extLst>
              <a:ext uri="{FF2B5EF4-FFF2-40B4-BE49-F238E27FC236}">
                <a16:creationId xmlns:a16="http://schemas.microsoft.com/office/drawing/2014/main" id="{154EA546-8BF4-B240-A7A8-D07E9543EE96}"/>
              </a:ext>
            </a:extLst>
          </p:cNvPr>
          <p:cNvSpPr>
            <a:spLocks noGrp="1"/>
          </p:cNvSpPr>
          <p:nvPr>
            <p:ph type="subTitle" idx="1" hasCustomPrompt="1"/>
          </p:nvPr>
        </p:nvSpPr>
        <p:spPr>
          <a:xfrm>
            <a:off x="720000" y="3115754"/>
            <a:ext cx="2958254" cy="385254"/>
          </a:xfrm>
        </p:spPr>
        <p:txBody>
          <a:bodyPr lIns="0" anchor="t" anchorCtr="0">
            <a:noAutofit/>
          </a:bodyPr>
          <a:lstStyle>
            <a:lvl1pPr marL="0" indent="0" algn="l">
              <a:lnSpc>
                <a:spcPct val="100000"/>
              </a:lnSpc>
              <a:buNone/>
              <a:defRPr sz="1600" spc="7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BE" noProof="0" dirty="0"/>
              <a:t>Naam spreker en datum</a:t>
            </a:r>
          </a:p>
        </p:txBody>
      </p:sp>
      <p:cxnSp>
        <p:nvCxnSpPr>
          <p:cNvPr id="5" name="Rechte verbindingslijn 4">
            <a:extLst>
              <a:ext uri="{FF2B5EF4-FFF2-40B4-BE49-F238E27FC236}">
                <a16:creationId xmlns:a16="http://schemas.microsoft.com/office/drawing/2014/main" id="{786516A7-F892-A440-BB31-6F677D408465}"/>
              </a:ext>
            </a:extLst>
          </p:cNvPr>
          <p:cNvCxnSpPr/>
          <p:nvPr userDrawn="1"/>
        </p:nvCxnSpPr>
        <p:spPr>
          <a:xfrm>
            <a:off x="720000" y="1018842"/>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pic>
        <p:nvPicPr>
          <p:cNvPr id="6" name="Graphic 5">
            <a:extLst>
              <a:ext uri="{FF2B5EF4-FFF2-40B4-BE49-F238E27FC236}">
                <a16:creationId xmlns:a16="http://schemas.microsoft.com/office/drawing/2014/main" id="{81F505F1-8375-0995-ECC0-0B35F06B4C28}"/>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95400" y="5641988"/>
            <a:ext cx="1888998" cy="595630"/>
          </a:xfrm>
          <a:prstGeom prst="rect">
            <a:avLst/>
          </a:prstGeom>
        </p:spPr>
      </p:pic>
    </p:spTree>
    <p:extLst>
      <p:ext uri="{BB962C8B-B14F-4D97-AF65-F5344CB8AC3E}">
        <p14:creationId xmlns:p14="http://schemas.microsoft.com/office/powerpoint/2010/main" val="12374640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slide - Titel + 3 kolommen tekst">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rIns="0" bIns="46800" anchor="t">
            <a:noAutofit/>
          </a:bodyPr>
          <a:lstStyle>
            <a:lvl1pPr>
              <a:defRPr sz="3200"/>
            </a:lvl1pPr>
          </a:lstStyle>
          <a:p>
            <a:r>
              <a:rPr lang="nl-BE" dirty="0"/>
              <a:t>Tekstslide</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1627200"/>
            <a:ext cx="10940400" cy="4464000"/>
          </a:xfrm>
        </p:spPr>
        <p:txBody>
          <a:bodyPr lIns="0" tIns="0" rIns="0" bIns="0" numCol="3" spcCol="468000">
            <a:noAutofit/>
          </a:bodyPr>
          <a:lstStyle>
            <a:lvl1pPr marL="0" indent="0">
              <a:lnSpc>
                <a:spcPct val="100000"/>
              </a:lnSpc>
              <a:spcBef>
                <a:spcPts val="0"/>
              </a:spcBef>
              <a:buClr>
                <a:schemeClr val="accent5"/>
              </a:buClr>
              <a:buNone/>
              <a:defRPr sz="1400"/>
            </a:lvl1pPr>
            <a:lvl2pPr marL="361950" indent="0">
              <a:buNone/>
              <a:defRPr sz="1800"/>
            </a:lvl2pPr>
            <a:lvl3pPr marL="714375" indent="0">
              <a:buNone/>
              <a:defRPr sz="1600"/>
            </a:lvl3pPr>
            <a:lvl4pPr marL="990600" indent="0">
              <a:buNone/>
              <a:defRPr sz="1600"/>
            </a:lvl4pPr>
            <a:lvl5pPr marL="1343025" indent="0">
              <a:buNone/>
              <a:defRPr sz="1600"/>
            </a:lvl5pPr>
          </a:lstStyle>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 In turpis leo, varius nec hendrerit id, scelerisque a justo. Suspendisse lobortis, nibh non consectetur commodo, tellus quam eleifend diam, at porttitor augue.</a:t>
            </a:r>
          </a:p>
          <a:p>
            <a:pPr lvl="0"/>
            <a:endParaRPr lang="nl-BE" noProof="1"/>
          </a:p>
          <a:p>
            <a:pPr lvl="0"/>
            <a:r>
              <a:rPr lang="nl-BE" noProof="1"/>
              <a:t>Mauris vel lacinia diam. Nulla eu tincidunt sem. Aenean vel est eros. Duis felis metus, facilisis feugiat lectus nec, fermentum convallis diam. Nullam vestibulum aliquam mi vel aliquet. Mauris vel lacinia diam. Nulla eu tincidunt sem. Aenean vel est eros. Duis felis metus, facilisis feugiat lectus nec, fermentum convallis diam.</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Aenean vel est eros. Duis felis metus, facilisis feugiat lectus nec, fermentum convallis diam. Nullam aliquam mi vel aliquet.</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Nulla eu tincidunt sem. Aenean vel est eros. Duis felis metus, facilisis feugiat lectus nec, fermentum convallis diam. Nullam vestibulum aliquam mi vel aliquet.</a:t>
            </a:r>
          </a:p>
        </p:txBody>
      </p:sp>
      <p:cxnSp>
        <p:nvCxnSpPr>
          <p:cNvPr id="9" name="Rechte verbindingslijn 3">
            <a:extLst>
              <a:ext uri="{FF2B5EF4-FFF2-40B4-BE49-F238E27FC236}">
                <a16:creationId xmlns:a16="http://schemas.microsoft.com/office/drawing/2014/main" id="{99483014-8AE5-E351-1B12-742DF38F1773}"/>
              </a:ext>
            </a:extLst>
          </p:cNvPr>
          <p:cNvCxnSpPr>
            <a:cxnSpLocks/>
          </p:cNvCxnSpPr>
          <p:nvPr userDrawn="1"/>
        </p:nvCxnSpPr>
        <p:spPr>
          <a:xfrm flipH="1">
            <a:off x="4223792" y="1627200"/>
            <a:ext cx="7804" cy="446405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10" name="Rechte verbindingslijn 3">
            <a:extLst>
              <a:ext uri="{FF2B5EF4-FFF2-40B4-BE49-F238E27FC236}">
                <a16:creationId xmlns:a16="http://schemas.microsoft.com/office/drawing/2014/main" id="{23F5F9D0-81F3-92B8-6E81-2DCFB76F0D4D}"/>
              </a:ext>
            </a:extLst>
          </p:cNvPr>
          <p:cNvCxnSpPr>
            <a:cxnSpLocks/>
          </p:cNvCxnSpPr>
          <p:nvPr userDrawn="1"/>
        </p:nvCxnSpPr>
        <p:spPr>
          <a:xfrm flipH="1">
            <a:off x="8033792" y="1627200"/>
            <a:ext cx="7804" cy="4464050"/>
          </a:xfrm>
          <a:prstGeom prst="line">
            <a:avLst/>
          </a:prstGeom>
          <a:ln w="15875"/>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991070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slide - 3 kolommen tekst">
    <p:spTree>
      <p:nvGrpSpPr>
        <p:cNvPr id="1" name=""/>
        <p:cNvGrpSpPr/>
        <p:nvPr/>
      </p:nvGrpSpPr>
      <p:grpSpPr>
        <a:xfrm>
          <a:off x="0" y="0"/>
          <a:ext cx="0" cy="0"/>
          <a:chOff x="0" y="0"/>
          <a:chExt cx="0" cy="0"/>
        </a:xfrm>
      </p:grpSpPr>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651311"/>
            <a:ext cx="10940400" cy="5616000"/>
          </a:xfrm>
        </p:spPr>
        <p:txBody>
          <a:bodyPr lIns="0" tIns="0" rIns="0" bIns="0" numCol="3" spcCol="468000">
            <a:noAutofit/>
          </a:bodyPr>
          <a:lstStyle>
            <a:lvl1pPr marL="0" indent="0">
              <a:lnSpc>
                <a:spcPct val="100000"/>
              </a:lnSpc>
              <a:spcBef>
                <a:spcPts val="0"/>
              </a:spcBef>
              <a:buClr>
                <a:schemeClr val="accent5"/>
              </a:buClr>
              <a:buNone/>
              <a:defRPr sz="1400"/>
            </a:lvl1pPr>
            <a:lvl2pPr marL="361950" indent="0">
              <a:buNone/>
              <a:defRPr sz="1800"/>
            </a:lvl2pPr>
            <a:lvl3pPr marL="714375" indent="0">
              <a:buNone/>
              <a:defRPr sz="1600"/>
            </a:lvl3pPr>
            <a:lvl4pPr marL="990600" indent="0">
              <a:buNone/>
              <a:defRPr sz="1600"/>
            </a:lvl4pPr>
            <a:lvl5pPr marL="1343025" indent="0">
              <a:buNone/>
              <a:defRPr sz="1600"/>
            </a:lvl5pPr>
          </a:lstStyle>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 In turpis leo, varius nec hendrerit id, scelerisque a justo. Suspendisse lobortis, nibh non consectetur commodo, tellus quam eleifend diam, at porttitor augue.</a:t>
            </a:r>
          </a:p>
          <a:p>
            <a:pPr lvl="0"/>
            <a:endParaRPr lang="nl-BE" noProof="1"/>
          </a:p>
          <a:p>
            <a:pPr lvl="0"/>
            <a:r>
              <a:rPr lang="nl-BE" noProof="1"/>
              <a:t>Mauris vel lacinia diam. Nulla eu tincidunt sem. Aenean vel est eros. Duis felis metus, facilisis feugiat lectus nec, fermentum convallis diam. Nullam vestibulum aliquam mi vel aliquet. 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Aenean vel est eros. Duis felis metus, facilisis feugiat lectus nec, fermentum convallis diam. Nullam vestibulum aliquam mi vel aliquet.</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Nulla eu tincidunt sem. Aenean vel est eros. Duis felis metus, facilisis feugiat lectus nec, fermentum convallis diam. Nullam vestibulum aliquam mi vel aliquet.</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a:t>
            </a:r>
          </a:p>
        </p:txBody>
      </p:sp>
      <p:cxnSp>
        <p:nvCxnSpPr>
          <p:cNvPr id="9" name="Rechte verbindingslijn 3">
            <a:extLst>
              <a:ext uri="{FF2B5EF4-FFF2-40B4-BE49-F238E27FC236}">
                <a16:creationId xmlns:a16="http://schemas.microsoft.com/office/drawing/2014/main" id="{99483014-8AE5-E351-1B12-742DF38F1773}"/>
              </a:ext>
            </a:extLst>
          </p:cNvPr>
          <p:cNvCxnSpPr>
            <a:cxnSpLocks/>
          </p:cNvCxnSpPr>
          <p:nvPr userDrawn="1"/>
        </p:nvCxnSpPr>
        <p:spPr>
          <a:xfrm flipH="1">
            <a:off x="4223792" y="651311"/>
            <a:ext cx="7804" cy="561600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6" name="Rechte verbindingslijn 3">
            <a:extLst>
              <a:ext uri="{FF2B5EF4-FFF2-40B4-BE49-F238E27FC236}">
                <a16:creationId xmlns:a16="http://schemas.microsoft.com/office/drawing/2014/main" id="{727E0548-C4CE-9B5F-6C72-80E373EF63BB}"/>
              </a:ext>
            </a:extLst>
          </p:cNvPr>
          <p:cNvCxnSpPr>
            <a:cxnSpLocks/>
          </p:cNvCxnSpPr>
          <p:nvPr userDrawn="1"/>
        </p:nvCxnSpPr>
        <p:spPr>
          <a:xfrm flipH="1">
            <a:off x="8025988" y="651311"/>
            <a:ext cx="7804" cy="5616000"/>
          </a:xfrm>
          <a:prstGeom prst="line">
            <a:avLst/>
          </a:prstGeom>
          <a:ln w="15875"/>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6227513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slide - Titel + subtitel">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anchor="t">
            <a:noAutofit/>
          </a:bodyPr>
          <a:lstStyle>
            <a:lvl1pPr>
              <a:defRPr sz="3200"/>
            </a:lvl1pPr>
          </a:lstStyle>
          <a:p>
            <a:r>
              <a:rPr lang="nl-BE" dirty="0"/>
              <a:t>Slide met titel</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2" name="Tijdelijke aanduiding voor tekst 10">
            <a:extLst>
              <a:ext uri="{FF2B5EF4-FFF2-40B4-BE49-F238E27FC236}">
                <a16:creationId xmlns:a16="http://schemas.microsoft.com/office/drawing/2014/main" id="{BA85FB90-7763-25AE-955D-74565B8BEEAE}"/>
              </a:ext>
            </a:extLst>
          </p:cNvPr>
          <p:cNvSpPr>
            <a:spLocks noGrp="1"/>
          </p:cNvSpPr>
          <p:nvPr>
            <p:ph type="body" sz="quarter" idx="11" hasCustomPrompt="1"/>
          </p:nvPr>
        </p:nvSpPr>
        <p:spPr>
          <a:xfrm>
            <a:off x="694800" y="1142242"/>
            <a:ext cx="10940400" cy="369332"/>
          </a:xfrm>
        </p:spPr>
        <p:txBody>
          <a:bodyPr lIns="0">
            <a:spAutoFit/>
          </a:bodyPr>
          <a:lstStyle>
            <a:lvl1pPr marL="0" indent="0">
              <a:buNone/>
              <a:defRPr sz="2000" i="0">
                <a:solidFill>
                  <a:schemeClr val="accent2"/>
                </a:solidFill>
              </a:defRPr>
            </a:lvl1pPr>
          </a:lstStyle>
          <a:p>
            <a:pPr lvl="0"/>
            <a:r>
              <a:rPr lang="nl-BE" dirty="0"/>
              <a:t>Subtitel</a:t>
            </a:r>
          </a:p>
        </p:txBody>
      </p:sp>
    </p:spTree>
    <p:extLst>
      <p:ext uri="{BB962C8B-B14F-4D97-AF65-F5344CB8AC3E}">
        <p14:creationId xmlns:p14="http://schemas.microsoft.com/office/powerpoint/2010/main" val="3083203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slide - Titel + subtitel + tekst">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anchor="t">
            <a:noAutofit/>
          </a:bodyPr>
          <a:lstStyle>
            <a:lvl1pPr>
              <a:defRPr sz="3200"/>
            </a:lvl1pPr>
          </a:lstStyle>
          <a:p>
            <a:r>
              <a:rPr lang="nl-BE" dirty="0"/>
              <a:t>Tekstslide</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1987199"/>
            <a:ext cx="10940400" cy="4104000"/>
          </a:xfrm>
        </p:spPr>
        <p:txBody>
          <a:bodyPr lIns="0" tIns="0" rIns="0" bIns="0"/>
          <a:lstStyle>
            <a:lvl1pPr>
              <a:buClr>
                <a:schemeClr val="accent5"/>
              </a:buClr>
              <a:defRPr/>
            </a:lvl1pPr>
          </a:lstStyle>
          <a:p>
            <a:pPr lvl="0"/>
            <a:r>
              <a:rPr lang="nl-BE" dirty="0"/>
              <a:t>Klikken om de tekststijl van het model te bewerken</a:t>
            </a:r>
          </a:p>
          <a:p>
            <a:pPr lvl="1"/>
            <a:r>
              <a:rPr lang="nl-BE" dirty="0"/>
              <a:t>Tweede niveau</a:t>
            </a:r>
          </a:p>
          <a:p>
            <a:pPr lvl="2"/>
            <a:r>
              <a:rPr lang="nl-BE" dirty="0"/>
              <a:t>Derde niveau</a:t>
            </a:r>
          </a:p>
          <a:p>
            <a:pPr lvl="3"/>
            <a:r>
              <a:rPr lang="nl-BE" dirty="0"/>
              <a:t>Vierde niveau</a:t>
            </a:r>
          </a:p>
          <a:p>
            <a:pPr lvl="4"/>
            <a:r>
              <a:rPr lang="nl-BE" dirty="0"/>
              <a:t>Vijfde niveau</a:t>
            </a:r>
          </a:p>
        </p:txBody>
      </p:sp>
      <p:sp>
        <p:nvSpPr>
          <p:cNvPr id="2" name="Tijdelijke aanduiding voor tekst 10">
            <a:extLst>
              <a:ext uri="{FF2B5EF4-FFF2-40B4-BE49-F238E27FC236}">
                <a16:creationId xmlns:a16="http://schemas.microsoft.com/office/drawing/2014/main" id="{BA85FB90-7763-25AE-955D-74565B8BEEAE}"/>
              </a:ext>
            </a:extLst>
          </p:cNvPr>
          <p:cNvSpPr>
            <a:spLocks noGrp="1"/>
          </p:cNvSpPr>
          <p:nvPr>
            <p:ph type="body" sz="quarter" idx="11" hasCustomPrompt="1"/>
          </p:nvPr>
        </p:nvSpPr>
        <p:spPr>
          <a:xfrm>
            <a:off x="694800" y="1142242"/>
            <a:ext cx="10940400" cy="369332"/>
          </a:xfrm>
        </p:spPr>
        <p:txBody>
          <a:bodyPr lIns="0">
            <a:spAutoFit/>
          </a:bodyPr>
          <a:lstStyle>
            <a:lvl1pPr marL="0" indent="0">
              <a:buNone/>
              <a:defRPr sz="2000" i="0">
                <a:solidFill>
                  <a:schemeClr val="accent2"/>
                </a:solidFill>
              </a:defRPr>
            </a:lvl1pPr>
          </a:lstStyle>
          <a:p>
            <a:pPr lvl="0"/>
            <a:r>
              <a:rPr lang="nl-BE" dirty="0"/>
              <a:t>Subtitel</a:t>
            </a:r>
          </a:p>
        </p:txBody>
      </p:sp>
    </p:spTree>
    <p:extLst>
      <p:ext uri="{BB962C8B-B14F-4D97-AF65-F5344CB8AC3E}">
        <p14:creationId xmlns:p14="http://schemas.microsoft.com/office/powerpoint/2010/main" val="27526854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kst slide - Leeg">
    <p:spTree>
      <p:nvGrpSpPr>
        <p:cNvPr id="1" name=""/>
        <p:cNvGrpSpPr/>
        <p:nvPr/>
      </p:nvGrpSpPr>
      <p:grpSpPr>
        <a:xfrm>
          <a:off x="0" y="0"/>
          <a:ext cx="0" cy="0"/>
          <a:chOff x="0" y="0"/>
          <a:chExt cx="0" cy="0"/>
        </a:xfrm>
      </p:grpSpPr>
      <p:sp>
        <p:nvSpPr>
          <p:cNvPr id="5" name="Tijdelijke aanduiding voor dianummer 11">
            <a:extLst>
              <a:ext uri="{FF2B5EF4-FFF2-40B4-BE49-F238E27FC236}">
                <a16:creationId xmlns:a16="http://schemas.microsoft.com/office/drawing/2014/main" id="{203D36FF-11D1-78BD-E451-CBBB581EDE10}"/>
              </a:ext>
            </a:extLst>
          </p:cNvPr>
          <p:cNvSpPr txBox="1">
            <a:spLocks/>
          </p:cNvSpPr>
          <p:nvPr userDrawn="1"/>
        </p:nvSpPr>
        <p:spPr>
          <a:xfrm>
            <a:off x="11737304" y="6304235"/>
            <a:ext cx="454693" cy="365125"/>
          </a:xfrm>
          <a:prstGeom prst="rect">
            <a:avLst/>
          </a:prstGeom>
        </p:spPr>
        <p:txBody>
          <a:bodyPr vert="horz" lIns="0" tIns="45720" rIns="91440" bIns="45720" rtlCol="0" anchor="ctr"/>
          <a:lstStyle>
            <a:defPPr>
              <a:defRPr lang="en-US"/>
            </a:defPPr>
            <a:lvl1pPr marL="0" algn="l" defTabSz="914400" rtl="0" eaLnBrk="1" latinLnBrk="0" hangingPunct="1">
              <a:defRPr sz="11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2181E0-6B31-9547-B639-28A2CDD8DEEB}" type="slidenum">
              <a:rPr lang="nl-BE" smtClean="0"/>
              <a:pPr/>
              <a:t>‹nr.›</a:t>
            </a:fld>
            <a:endParaRPr lang="nl-BE" dirty="0"/>
          </a:p>
        </p:txBody>
      </p:sp>
    </p:spTree>
    <p:extLst>
      <p:ext uri="{BB962C8B-B14F-4D97-AF65-F5344CB8AC3E}">
        <p14:creationId xmlns:p14="http://schemas.microsoft.com/office/powerpoint/2010/main" val="3299546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el - Halve pagina swir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4" name="Title 1">
            <a:extLst>
              <a:ext uri="{FF2B5EF4-FFF2-40B4-BE49-F238E27FC236}">
                <a16:creationId xmlns:a16="http://schemas.microsoft.com/office/drawing/2014/main" id="{4731904B-3AE2-2D4D-BDF1-B6EE5DF46EEB}"/>
              </a:ext>
            </a:extLst>
          </p:cNvPr>
          <p:cNvSpPr>
            <a:spLocks noGrp="1"/>
          </p:cNvSpPr>
          <p:nvPr>
            <p:ph type="ctrTitle" hasCustomPrompt="1"/>
          </p:nvPr>
        </p:nvSpPr>
        <p:spPr>
          <a:xfrm>
            <a:off x="720000" y="1384278"/>
            <a:ext cx="4943952" cy="1587460"/>
          </a:xfrm>
        </p:spPr>
        <p:txBody>
          <a:bodyPr wrap="square" lIns="0" anchor="t" anchorCtr="0">
            <a:noAutofit/>
          </a:bodyPr>
          <a:lstStyle>
            <a:lvl1pPr algn="l">
              <a:lnSpc>
                <a:spcPct val="80000"/>
              </a:lnSpc>
              <a:defRPr sz="6000">
                <a:solidFill>
                  <a:schemeClr val="accent1"/>
                </a:solidFill>
              </a:defRPr>
            </a:lvl1pPr>
          </a:lstStyle>
          <a:p>
            <a:r>
              <a:rPr lang="nl-BE" noProof="0" dirty="0"/>
              <a:t>Tussentitel</a:t>
            </a:r>
          </a:p>
        </p:txBody>
      </p:sp>
      <p:cxnSp>
        <p:nvCxnSpPr>
          <p:cNvPr id="86" name="Rechte verbindingslijn 85">
            <a:extLst>
              <a:ext uri="{FF2B5EF4-FFF2-40B4-BE49-F238E27FC236}">
                <a16:creationId xmlns:a16="http://schemas.microsoft.com/office/drawing/2014/main" id="{AB389CF0-2DE4-9D4C-8E63-5372C664C10D}"/>
              </a:ext>
            </a:extLst>
          </p:cNvPr>
          <p:cNvCxnSpPr/>
          <p:nvPr userDrawn="1"/>
        </p:nvCxnSpPr>
        <p:spPr>
          <a:xfrm>
            <a:off x="720000" y="1018842"/>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pic>
        <p:nvPicPr>
          <p:cNvPr id="42" name="Graphic 41">
            <a:extLst>
              <a:ext uri="{FF2B5EF4-FFF2-40B4-BE49-F238E27FC236}">
                <a16:creationId xmlns:a16="http://schemas.microsoft.com/office/drawing/2014/main" id="{661A0623-6D7A-A0A5-0619-947E423DAAF6}"/>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695400" y="5641988"/>
            <a:ext cx="1888998" cy="595630"/>
          </a:xfrm>
          <a:prstGeom prst="rect">
            <a:avLst/>
          </a:prstGeom>
        </p:spPr>
      </p:pic>
    </p:spTree>
    <p:extLst>
      <p:ext uri="{BB962C8B-B14F-4D97-AF65-F5344CB8AC3E}">
        <p14:creationId xmlns:p14="http://schemas.microsoft.com/office/powerpoint/2010/main" val="1916303432"/>
      </p:ext>
    </p:extLst>
  </p:cSld>
  <p:clrMapOvr>
    <a:masterClrMapping/>
  </p:clrMapOvr>
  <p:extLst>
    <p:ext uri="{DCECCB84-F9BA-43D5-87BE-67443E8EF086}">
      <p15:sldGuideLst xmlns:p15="http://schemas.microsoft.com/office/powerpoint/2012/main">
        <p15:guide id="1" pos="4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 contact - Groot v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BBF9A51-ECD6-46D0-9CB8-442CD4252EA1}"/>
              </a:ext>
            </a:extLst>
          </p:cNvPr>
          <p:cNvSpPr/>
          <p:nvPr userDrawn="1"/>
        </p:nvSpPr>
        <p:spPr>
          <a:xfrm>
            <a:off x="7814991" y="0"/>
            <a:ext cx="4377009" cy="6858000"/>
          </a:xfrm>
          <a:prstGeom prst="rect">
            <a:avLst/>
          </a:prstGeom>
          <a:solidFill>
            <a:schemeClr val="accent6">
              <a:alpha val="4491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9" name="Picture Placeholder 8">
            <a:extLst>
              <a:ext uri="{FF2B5EF4-FFF2-40B4-BE49-F238E27FC236}">
                <a16:creationId xmlns:a16="http://schemas.microsoft.com/office/drawing/2014/main" id="{5C035AC6-F70B-4E70-8CD3-4D764A269F3B}"/>
              </a:ext>
            </a:extLst>
          </p:cNvPr>
          <p:cNvSpPr>
            <a:spLocks noGrp="1"/>
          </p:cNvSpPr>
          <p:nvPr>
            <p:ph type="pic" sz="quarter" idx="13" hasCustomPrompt="1"/>
          </p:nvPr>
        </p:nvSpPr>
        <p:spPr>
          <a:xfrm>
            <a:off x="7495686" y="625739"/>
            <a:ext cx="4680000" cy="6238800"/>
          </a:xfrm>
          <a:prstGeom prst="rect">
            <a:avLst/>
          </a:prstGeom>
          <a:noFill/>
        </p:spPr>
        <p:txBody>
          <a:bodyPr lIns="144000" tIns="144000" rIns="144000" bIns="144000" anchor="ctr"/>
          <a:lstStyle>
            <a:lvl1pPr marL="0" indent="0" algn="ctr">
              <a:buFont typeface="Arial" panose="020B0604020202020204" pitchFamily="34" charset="0"/>
              <a:buNone/>
              <a:defRPr/>
            </a:lvl1pPr>
          </a:lstStyle>
          <a:p>
            <a:r>
              <a:rPr lang="nl-BE" noProof="0" dirty="0"/>
              <a:t>Portretfoto toevoegen</a:t>
            </a:r>
            <a:br>
              <a:rPr lang="nl-BE" noProof="0" dirty="0"/>
            </a:br>
            <a:br>
              <a:rPr lang="nl-BE" noProof="0" dirty="0"/>
            </a:br>
            <a:br>
              <a:rPr lang="nl-BE" noProof="0" dirty="0"/>
            </a:br>
            <a:endParaRPr lang="nl-BE" noProof="0" dirty="0"/>
          </a:p>
        </p:txBody>
      </p:sp>
      <p:cxnSp>
        <p:nvCxnSpPr>
          <p:cNvPr id="94" name="Rechte verbindingslijn 93">
            <a:extLst>
              <a:ext uri="{FF2B5EF4-FFF2-40B4-BE49-F238E27FC236}">
                <a16:creationId xmlns:a16="http://schemas.microsoft.com/office/drawing/2014/main" id="{9F907FBF-3AA8-5741-BBF3-060C2174778C}"/>
              </a:ext>
            </a:extLst>
          </p:cNvPr>
          <p:cNvCxnSpPr/>
          <p:nvPr userDrawn="1"/>
        </p:nvCxnSpPr>
        <p:spPr>
          <a:xfrm>
            <a:off x="694800" y="540000"/>
            <a:ext cx="1080000" cy="0"/>
          </a:xfrm>
          <a:prstGeom prst="line">
            <a:avLst/>
          </a:prstGeom>
          <a:ln w="38100">
            <a:solidFill>
              <a:schemeClr val="accent2"/>
            </a:solidFill>
          </a:ln>
        </p:spPr>
        <p:style>
          <a:lnRef idx="1">
            <a:schemeClr val="accent5"/>
          </a:lnRef>
          <a:fillRef idx="0">
            <a:schemeClr val="accent5"/>
          </a:fillRef>
          <a:effectRef idx="0">
            <a:schemeClr val="accent5"/>
          </a:effectRef>
          <a:fontRef idx="minor">
            <a:schemeClr val="tx1"/>
          </a:fontRef>
        </p:style>
      </p:cxnSp>
      <p:sp>
        <p:nvSpPr>
          <p:cNvPr id="106" name="Tekstvak 105">
            <a:extLst>
              <a:ext uri="{FF2B5EF4-FFF2-40B4-BE49-F238E27FC236}">
                <a16:creationId xmlns:a16="http://schemas.microsoft.com/office/drawing/2014/main" id="{DD2C08BE-3B1A-9E4D-BA8D-F893FF2A970C}"/>
              </a:ext>
            </a:extLst>
          </p:cNvPr>
          <p:cNvSpPr txBox="1"/>
          <p:nvPr userDrawn="1"/>
        </p:nvSpPr>
        <p:spPr>
          <a:xfrm>
            <a:off x="694800" y="4401026"/>
            <a:ext cx="6480000" cy="338554"/>
          </a:xfrm>
          <a:prstGeom prst="rect">
            <a:avLst/>
          </a:prstGeom>
          <a:noFill/>
        </p:spPr>
        <p:txBody>
          <a:bodyPr wrap="square" lIns="0" rtlCol="0" anchor="ctr">
            <a:spAutoFit/>
          </a:bodyPr>
          <a:lstStyle/>
          <a:p>
            <a:r>
              <a:rPr lang="nl-BE" sz="1600" spc="100" baseline="0" dirty="0">
                <a:solidFill>
                  <a:schemeClr val="accent1"/>
                </a:solidFill>
              </a:rPr>
              <a:t>www.eubelius.com</a:t>
            </a:r>
          </a:p>
        </p:txBody>
      </p:sp>
      <p:grpSp>
        <p:nvGrpSpPr>
          <p:cNvPr id="110" name="Groep 109">
            <a:extLst>
              <a:ext uri="{FF2B5EF4-FFF2-40B4-BE49-F238E27FC236}">
                <a16:creationId xmlns:a16="http://schemas.microsoft.com/office/drawing/2014/main" id="{F349B12A-52A5-5748-AEA2-8EDB2AEA5739}"/>
              </a:ext>
            </a:extLst>
          </p:cNvPr>
          <p:cNvGrpSpPr/>
          <p:nvPr userDrawn="1"/>
        </p:nvGrpSpPr>
        <p:grpSpPr>
          <a:xfrm>
            <a:off x="694800" y="2880016"/>
            <a:ext cx="6480000" cy="1989144"/>
            <a:chOff x="695325" y="2736000"/>
            <a:chExt cx="694800" cy="1989144"/>
          </a:xfrm>
        </p:grpSpPr>
        <p:cxnSp>
          <p:nvCxnSpPr>
            <p:cNvPr id="8" name="Straight Connector 7">
              <a:extLst>
                <a:ext uri="{FF2B5EF4-FFF2-40B4-BE49-F238E27FC236}">
                  <a16:creationId xmlns:a16="http://schemas.microsoft.com/office/drawing/2014/main" id="{50177507-CFF9-4ECB-9321-1AA867856884}"/>
                </a:ext>
              </a:extLst>
            </p:cNvPr>
            <p:cNvCxnSpPr>
              <a:cxnSpLocks/>
            </p:cNvCxnSpPr>
            <p:nvPr userDrawn="1"/>
          </p:nvCxnSpPr>
          <p:spPr>
            <a:xfrm>
              <a:off x="695325" y="2736000"/>
              <a:ext cx="694800" cy="0"/>
            </a:xfrm>
            <a:prstGeom prst="line">
              <a:avLst/>
            </a:prstGeom>
            <a:ln w="12700">
              <a:solidFill>
                <a:schemeClr val="accent5">
                  <a:alpha val="24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5AC578B-FD32-44DD-BFFD-2D5FDC398CDC}"/>
                </a:ext>
              </a:extLst>
            </p:cNvPr>
            <p:cNvCxnSpPr>
              <a:cxnSpLocks/>
            </p:cNvCxnSpPr>
            <p:nvPr userDrawn="1"/>
          </p:nvCxnSpPr>
          <p:spPr>
            <a:xfrm>
              <a:off x="695325" y="3212976"/>
              <a:ext cx="694800" cy="0"/>
            </a:xfrm>
            <a:prstGeom prst="line">
              <a:avLst/>
            </a:prstGeom>
            <a:ln w="12700">
              <a:solidFill>
                <a:schemeClr val="accent5">
                  <a:alpha val="24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91E688B-9D24-4157-B329-6443EBF0D350}"/>
                </a:ext>
              </a:extLst>
            </p:cNvPr>
            <p:cNvCxnSpPr>
              <a:cxnSpLocks/>
            </p:cNvCxnSpPr>
            <p:nvPr userDrawn="1"/>
          </p:nvCxnSpPr>
          <p:spPr>
            <a:xfrm>
              <a:off x="695325" y="3708000"/>
              <a:ext cx="694800" cy="0"/>
            </a:xfrm>
            <a:prstGeom prst="line">
              <a:avLst/>
            </a:prstGeom>
            <a:ln w="12700">
              <a:solidFill>
                <a:schemeClr val="accent5">
                  <a:alpha val="24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6BA5C19-999A-400C-B1DB-79480A0981F8}"/>
                </a:ext>
              </a:extLst>
            </p:cNvPr>
            <p:cNvCxnSpPr>
              <a:cxnSpLocks/>
            </p:cNvCxnSpPr>
            <p:nvPr userDrawn="1"/>
          </p:nvCxnSpPr>
          <p:spPr>
            <a:xfrm>
              <a:off x="695325" y="4194000"/>
              <a:ext cx="694800" cy="0"/>
            </a:xfrm>
            <a:prstGeom prst="line">
              <a:avLst/>
            </a:prstGeom>
            <a:ln w="12700">
              <a:solidFill>
                <a:schemeClr val="accent5">
                  <a:alpha val="24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1">
              <a:extLst>
                <a:ext uri="{FF2B5EF4-FFF2-40B4-BE49-F238E27FC236}">
                  <a16:creationId xmlns:a16="http://schemas.microsoft.com/office/drawing/2014/main" id="{F156AA05-1445-C643-81EB-97A8CCFC98CE}"/>
                </a:ext>
              </a:extLst>
            </p:cNvPr>
            <p:cNvCxnSpPr>
              <a:cxnSpLocks/>
            </p:cNvCxnSpPr>
            <p:nvPr userDrawn="1"/>
          </p:nvCxnSpPr>
          <p:spPr>
            <a:xfrm>
              <a:off x="695325" y="4725144"/>
              <a:ext cx="694800" cy="0"/>
            </a:xfrm>
            <a:prstGeom prst="line">
              <a:avLst/>
            </a:prstGeom>
            <a:ln w="12700">
              <a:solidFill>
                <a:schemeClr val="accent5">
                  <a:alpha val="24000"/>
                </a:schemeClr>
              </a:solidFill>
            </a:ln>
          </p:spPr>
          <p:style>
            <a:lnRef idx="1">
              <a:schemeClr val="accent1"/>
            </a:lnRef>
            <a:fillRef idx="0">
              <a:schemeClr val="accent1"/>
            </a:fillRef>
            <a:effectRef idx="0">
              <a:schemeClr val="accent1"/>
            </a:effectRef>
            <a:fontRef idx="minor">
              <a:schemeClr val="tx1"/>
            </a:fontRef>
          </p:style>
        </p:cxnSp>
      </p:grpSp>
      <p:pic>
        <p:nvPicPr>
          <p:cNvPr id="7" name="Graphic 6">
            <a:extLst>
              <a:ext uri="{FF2B5EF4-FFF2-40B4-BE49-F238E27FC236}">
                <a16:creationId xmlns:a16="http://schemas.microsoft.com/office/drawing/2014/main" id="{3C106D74-E958-FB63-33B5-A62E0D7C4A4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75920" y="5752572"/>
            <a:ext cx="1832610" cy="577850"/>
          </a:xfrm>
          <a:prstGeom prst="rect">
            <a:avLst/>
          </a:prstGeom>
        </p:spPr>
      </p:pic>
      <p:sp>
        <p:nvSpPr>
          <p:cNvPr id="13" name="TextBox 12">
            <a:extLst>
              <a:ext uri="{FF2B5EF4-FFF2-40B4-BE49-F238E27FC236}">
                <a16:creationId xmlns:a16="http://schemas.microsoft.com/office/drawing/2014/main" id="{15023298-CD31-2D7E-241F-0BC49D9D7C37}"/>
              </a:ext>
            </a:extLst>
          </p:cNvPr>
          <p:cNvSpPr txBox="1"/>
          <p:nvPr userDrawn="1"/>
        </p:nvSpPr>
        <p:spPr>
          <a:xfrm>
            <a:off x="694800" y="651311"/>
            <a:ext cx="6480000" cy="619200"/>
          </a:xfrm>
          <a:prstGeom prst="rect">
            <a:avLst/>
          </a:prstGeom>
          <a:noFill/>
        </p:spPr>
        <p:txBody>
          <a:bodyPr wrap="square" lIns="0" tIns="46800" rIns="0" bIns="46800" rtlCol="0">
            <a:noAutofit/>
          </a:bodyPr>
          <a:lstStyle/>
          <a:p>
            <a:pPr>
              <a:lnSpc>
                <a:spcPct val="90000"/>
              </a:lnSpc>
            </a:pPr>
            <a:r>
              <a:rPr lang="nl-BE" sz="3200" dirty="0">
                <a:solidFill>
                  <a:schemeClr val="accent1"/>
                </a:solidFill>
              </a:rPr>
              <a:t>Uw contactpersoon</a:t>
            </a:r>
          </a:p>
        </p:txBody>
      </p:sp>
      <p:sp>
        <p:nvSpPr>
          <p:cNvPr id="14" name="TextBox 13">
            <a:extLst>
              <a:ext uri="{FF2B5EF4-FFF2-40B4-BE49-F238E27FC236}">
                <a16:creationId xmlns:a16="http://schemas.microsoft.com/office/drawing/2014/main" id="{8A59640D-6F6C-CEED-207D-90796495EB99}"/>
              </a:ext>
            </a:extLst>
          </p:cNvPr>
          <p:cNvSpPr txBox="1"/>
          <p:nvPr userDrawn="1"/>
        </p:nvSpPr>
        <p:spPr>
          <a:xfrm>
            <a:off x="694800" y="1142242"/>
            <a:ext cx="6480000" cy="371513"/>
          </a:xfrm>
          <a:prstGeom prst="rect">
            <a:avLst/>
          </a:prstGeom>
          <a:noFill/>
        </p:spPr>
        <p:txBody>
          <a:bodyPr wrap="square" lIns="0" tIns="46800" rIns="0" bIns="46800" rtlCol="0">
            <a:spAutoFit/>
          </a:bodyPr>
          <a:lstStyle/>
          <a:p>
            <a:pPr>
              <a:lnSpc>
                <a:spcPct val="90000"/>
              </a:lnSpc>
            </a:pPr>
            <a:r>
              <a:rPr lang="nl-BE" sz="2000" dirty="0">
                <a:solidFill>
                  <a:schemeClr val="accent2"/>
                </a:solidFill>
              </a:rPr>
              <a:t>Voor meer informatie, neem contact op met:</a:t>
            </a:r>
          </a:p>
        </p:txBody>
      </p:sp>
      <p:sp>
        <p:nvSpPr>
          <p:cNvPr id="6" name="Text Placeholder 5">
            <a:extLst>
              <a:ext uri="{FF2B5EF4-FFF2-40B4-BE49-F238E27FC236}">
                <a16:creationId xmlns:a16="http://schemas.microsoft.com/office/drawing/2014/main" id="{5354661E-61F3-B963-94F3-D60D340D0F90}"/>
              </a:ext>
            </a:extLst>
          </p:cNvPr>
          <p:cNvSpPr>
            <a:spLocks noGrp="1"/>
          </p:cNvSpPr>
          <p:nvPr>
            <p:ph type="body" sz="quarter" idx="17" hasCustomPrompt="1"/>
          </p:nvPr>
        </p:nvSpPr>
        <p:spPr>
          <a:xfrm>
            <a:off x="694800" y="2421792"/>
            <a:ext cx="6480000" cy="410400"/>
          </a:xfrm>
        </p:spPr>
        <p:txBody>
          <a:bodyPr lIns="0" anchor="ctr" anchorCtr="0">
            <a:normAutofit/>
          </a:bodyPr>
          <a:lstStyle>
            <a:lvl1pPr marL="0" indent="0">
              <a:buFont typeface="Arial" panose="020B0604020202020204" pitchFamily="34" charset="0"/>
              <a:buNone/>
              <a:defRPr sz="1600" b="1" spc="100" baseline="0"/>
            </a:lvl1pPr>
          </a:lstStyle>
          <a:p>
            <a:pPr lvl="0"/>
            <a:r>
              <a:rPr lang="nl-BE" noProof="0" dirty="0"/>
              <a:t>Voornaam &amp; naam</a:t>
            </a:r>
          </a:p>
        </p:txBody>
      </p:sp>
      <p:sp>
        <p:nvSpPr>
          <p:cNvPr id="15" name="Text Placeholder 5">
            <a:extLst>
              <a:ext uri="{FF2B5EF4-FFF2-40B4-BE49-F238E27FC236}">
                <a16:creationId xmlns:a16="http://schemas.microsoft.com/office/drawing/2014/main" id="{57E975E2-B88B-C253-F38B-BF6A588A7F2F}"/>
              </a:ext>
            </a:extLst>
          </p:cNvPr>
          <p:cNvSpPr>
            <a:spLocks noGrp="1"/>
          </p:cNvSpPr>
          <p:nvPr>
            <p:ph type="body" sz="quarter" idx="18" hasCustomPrompt="1"/>
          </p:nvPr>
        </p:nvSpPr>
        <p:spPr>
          <a:xfrm>
            <a:off x="694800" y="2907770"/>
            <a:ext cx="6480000" cy="410400"/>
          </a:xfrm>
        </p:spPr>
        <p:txBody>
          <a:bodyPr lIns="0" anchor="ctr" anchorCtr="0">
            <a:normAutofit/>
          </a:bodyPr>
          <a:lstStyle>
            <a:lvl1pPr marL="0" indent="0">
              <a:buFont typeface="Arial" panose="020B0604020202020204" pitchFamily="34" charset="0"/>
              <a:buNone/>
              <a:defRPr sz="1600" b="0" i="1" spc="100" baseline="0">
                <a:solidFill>
                  <a:schemeClr val="accent5"/>
                </a:solidFill>
              </a:defRPr>
            </a:lvl1pPr>
          </a:lstStyle>
          <a:p>
            <a:pPr lvl="0"/>
            <a:r>
              <a:rPr lang="nl-BE" noProof="0" dirty="0"/>
              <a:t>Functietitel</a:t>
            </a:r>
          </a:p>
        </p:txBody>
      </p:sp>
      <p:sp>
        <p:nvSpPr>
          <p:cNvPr id="16" name="Text Placeholder 5">
            <a:extLst>
              <a:ext uri="{FF2B5EF4-FFF2-40B4-BE49-F238E27FC236}">
                <a16:creationId xmlns:a16="http://schemas.microsoft.com/office/drawing/2014/main" id="{7F5A4E4A-E464-3BD4-5D1A-3D0171926762}"/>
              </a:ext>
            </a:extLst>
          </p:cNvPr>
          <p:cNvSpPr>
            <a:spLocks noGrp="1"/>
          </p:cNvSpPr>
          <p:nvPr>
            <p:ph type="body" sz="quarter" idx="19" hasCustomPrompt="1"/>
          </p:nvPr>
        </p:nvSpPr>
        <p:spPr>
          <a:xfrm>
            <a:off x="694800" y="3393748"/>
            <a:ext cx="6480000" cy="410400"/>
          </a:xfrm>
        </p:spPr>
        <p:txBody>
          <a:bodyPr lIns="0" anchor="ctr" anchorCtr="0">
            <a:normAutofit/>
          </a:bodyPr>
          <a:lstStyle>
            <a:lvl1pPr marL="0" indent="0">
              <a:buFont typeface="Arial" panose="020B0604020202020204" pitchFamily="34" charset="0"/>
              <a:buNone/>
              <a:defRPr sz="1600" b="0" spc="100" baseline="0"/>
            </a:lvl1pPr>
          </a:lstStyle>
          <a:p>
            <a:pPr lvl="0"/>
            <a:r>
              <a:rPr lang="nl-BE" noProof="0" dirty="0"/>
              <a:t>[+32 2 543 31 00]</a:t>
            </a:r>
          </a:p>
        </p:txBody>
      </p:sp>
      <p:sp>
        <p:nvSpPr>
          <p:cNvPr id="20" name="Text Placeholder 5">
            <a:extLst>
              <a:ext uri="{FF2B5EF4-FFF2-40B4-BE49-F238E27FC236}">
                <a16:creationId xmlns:a16="http://schemas.microsoft.com/office/drawing/2014/main" id="{2E274BEF-FB5E-8982-CB43-F5F92AB55F98}"/>
              </a:ext>
            </a:extLst>
          </p:cNvPr>
          <p:cNvSpPr>
            <a:spLocks noGrp="1"/>
          </p:cNvSpPr>
          <p:nvPr>
            <p:ph type="body" sz="quarter" idx="20" hasCustomPrompt="1"/>
          </p:nvPr>
        </p:nvSpPr>
        <p:spPr>
          <a:xfrm>
            <a:off x="694800" y="3879727"/>
            <a:ext cx="6480000" cy="410400"/>
          </a:xfrm>
        </p:spPr>
        <p:txBody>
          <a:bodyPr lIns="0" anchor="ctr" anchorCtr="0">
            <a:normAutofit/>
          </a:bodyPr>
          <a:lstStyle>
            <a:lvl1pPr marL="0" indent="0">
              <a:buFont typeface="Arial" panose="020B0604020202020204" pitchFamily="34" charset="0"/>
              <a:buNone/>
              <a:defRPr sz="1600" b="0" spc="100" baseline="0"/>
            </a:lvl1pPr>
          </a:lstStyle>
          <a:p>
            <a:pPr lvl="0"/>
            <a:r>
              <a:rPr lang="nl-BE" noProof="0" dirty="0"/>
              <a:t>voornaam.naam@eubelius.com</a:t>
            </a:r>
          </a:p>
        </p:txBody>
      </p:sp>
      <p:sp>
        <p:nvSpPr>
          <p:cNvPr id="56" name="Tijdelijke aanduiding voor dianummer 11">
            <a:extLst>
              <a:ext uri="{FF2B5EF4-FFF2-40B4-BE49-F238E27FC236}">
                <a16:creationId xmlns:a16="http://schemas.microsoft.com/office/drawing/2014/main" id="{59A6F940-0A8D-4881-112A-AF9785598D46}"/>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pic>
        <p:nvPicPr>
          <p:cNvPr id="2" name="Graphic 1">
            <a:extLst>
              <a:ext uri="{FF2B5EF4-FFF2-40B4-BE49-F238E27FC236}">
                <a16:creationId xmlns:a16="http://schemas.microsoft.com/office/drawing/2014/main" id="{A06160FD-3E59-FF70-2664-847AD938F914}"/>
              </a:ext>
            </a:extLst>
          </p:cNvPr>
          <p:cNvPicPr>
            <a:picLocks noChangeAspect="1"/>
          </p:cNvPicPr>
          <p:nvPr userDrawn="1"/>
        </p:nvPicPr>
        <p:blipFill>
          <a:blip r:embed="rId4">
            <a:extLst>
              <a:ext uri="{96DAC541-7B7A-43D3-8B79-37D633B846F1}">
                <asvg:svgBlip xmlns:asvg="http://schemas.microsoft.com/office/drawing/2016/SVG/main" r:embed="rId5"/>
              </a:ext>
            </a:extLst>
          </a:blip>
          <a:srcRect t="-1" r="20115" b="-44044"/>
          <a:stretch/>
        </p:blipFill>
        <p:spPr>
          <a:xfrm>
            <a:off x="695325" y="6057185"/>
            <a:ext cx="1079475" cy="358555"/>
          </a:xfrm>
          <a:prstGeom prst="rect">
            <a:avLst/>
          </a:prstGeom>
        </p:spPr>
      </p:pic>
    </p:spTree>
    <p:extLst>
      <p:ext uri="{BB962C8B-B14F-4D97-AF65-F5344CB8AC3E}">
        <p14:creationId xmlns:p14="http://schemas.microsoft.com/office/powerpoint/2010/main" val="761926822"/>
      </p:ext>
    </p:extLst>
  </p:cSld>
  <p:clrMapOvr>
    <a:masterClrMapping/>
  </p:clrMapOvr>
  <p:extLst>
    <p:ext uri="{DCECCB84-F9BA-43D5-87BE-67443E8EF086}">
      <p15:sldGuideLst xmlns:p15="http://schemas.microsoft.com/office/powerpoint/2012/main">
        <p15:guide id="1" pos="438">
          <p15:clr>
            <a:srgbClr val="FBAE40"/>
          </p15:clr>
        </p15:guide>
        <p15:guide id="2" pos="4520">
          <p15:clr>
            <a:srgbClr val="FBAE40"/>
          </p15:clr>
        </p15:guide>
        <p15:guide id="3" orient="horz" pos="39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 Halve pagina swir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4" name="Title 1">
            <a:extLst>
              <a:ext uri="{FF2B5EF4-FFF2-40B4-BE49-F238E27FC236}">
                <a16:creationId xmlns:a16="http://schemas.microsoft.com/office/drawing/2014/main" id="{4731904B-3AE2-2D4D-BDF1-B6EE5DF46EEB}"/>
              </a:ext>
            </a:extLst>
          </p:cNvPr>
          <p:cNvSpPr>
            <a:spLocks noGrp="1"/>
          </p:cNvSpPr>
          <p:nvPr>
            <p:ph type="ctrTitle" hasCustomPrompt="1"/>
          </p:nvPr>
        </p:nvSpPr>
        <p:spPr>
          <a:xfrm>
            <a:off x="720000" y="1384278"/>
            <a:ext cx="4943952" cy="1587460"/>
          </a:xfrm>
        </p:spPr>
        <p:txBody>
          <a:bodyPr wrap="square" lIns="0" anchor="t" anchorCtr="0">
            <a:noAutofit/>
          </a:bodyPr>
          <a:lstStyle>
            <a:lvl1pPr algn="l">
              <a:lnSpc>
                <a:spcPct val="80000"/>
              </a:lnSpc>
              <a:defRPr sz="6000">
                <a:solidFill>
                  <a:schemeClr val="accent1"/>
                </a:solidFill>
              </a:defRPr>
            </a:lvl1pPr>
          </a:lstStyle>
          <a:p>
            <a:r>
              <a:rPr lang="nl-BE" noProof="0" dirty="0"/>
              <a:t>Tussentitel</a:t>
            </a:r>
          </a:p>
        </p:txBody>
      </p:sp>
      <p:cxnSp>
        <p:nvCxnSpPr>
          <p:cNvPr id="86" name="Rechte verbindingslijn 85">
            <a:extLst>
              <a:ext uri="{FF2B5EF4-FFF2-40B4-BE49-F238E27FC236}">
                <a16:creationId xmlns:a16="http://schemas.microsoft.com/office/drawing/2014/main" id="{AB389CF0-2DE4-9D4C-8E63-5372C664C10D}"/>
              </a:ext>
            </a:extLst>
          </p:cNvPr>
          <p:cNvCxnSpPr/>
          <p:nvPr userDrawn="1"/>
        </p:nvCxnSpPr>
        <p:spPr>
          <a:xfrm>
            <a:off x="720000" y="1018842"/>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pic>
        <p:nvPicPr>
          <p:cNvPr id="42" name="Graphic 41">
            <a:extLst>
              <a:ext uri="{FF2B5EF4-FFF2-40B4-BE49-F238E27FC236}">
                <a16:creationId xmlns:a16="http://schemas.microsoft.com/office/drawing/2014/main" id="{661A0623-6D7A-A0A5-0619-947E423DAAF6}"/>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695400" y="5641988"/>
            <a:ext cx="1888998" cy="595630"/>
          </a:xfrm>
          <a:prstGeom prst="rect">
            <a:avLst/>
          </a:prstGeom>
        </p:spPr>
      </p:pic>
    </p:spTree>
    <p:extLst>
      <p:ext uri="{BB962C8B-B14F-4D97-AF65-F5344CB8AC3E}">
        <p14:creationId xmlns:p14="http://schemas.microsoft.com/office/powerpoint/2010/main" val="2030673366"/>
      </p:ext>
    </p:extLst>
  </p:cSld>
  <p:clrMapOvr>
    <a:masterClrMapping/>
  </p:clrMapOvr>
  <p:extLst>
    <p:ext uri="{DCECCB84-F9BA-43D5-87BE-67443E8EF086}">
      <p15:sldGuideLst xmlns:p15="http://schemas.microsoft.com/office/powerpoint/2012/main">
        <p15:guide id="1"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ekst slide - Titel + tekst">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rIns="0" bIns="46800" anchor="t">
            <a:noAutofit/>
          </a:bodyPr>
          <a:lstStyle>
            <a:lvl1pPr>
              <a:defRPr sz="3200"/>
            </a:lvl1pPr>
          </a:lstStyle>
          <a:p>
            <a:r>
              <a:rPr lang="nl-BE" dirty="0"/>
              <a:t>Tekstslide</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1627200"/>
            <a:ext cx="10940400" cy="4464000"/>
          </a:xfrm>
        </p:spPr>
        <p:txBody>
          <a:bodyPr lIns="0" tIns="0" rIns="0" bIns="0"/>
          <a:lstStyle>
            <a:lvl1pPr>
              <a:buClr>
                <a:schemeClr val="accent5"/>
              </a:buClr>
              <a:defRPr/>
            </a:lvl1pPr>
            <a:lvl2pPr>
              <a:defRPr/>
            </a:lvl2pPr>
            <a:lvl3pPr>
              <a:defRPr/>
            </a:lvl3pPr>
            <a:lvl4pPr>
              <a:defRPr/>
            </a:lvl4pPr>
            <a:lvl5pPr>
              <a:defRPr/>
            </a:lvl5pPr>
          </a:lstStyle>
          <a:p>
            <a:pPr lvl="0"/>
            <a:r>
              <a:rPr lang="nl-BE" noProof="0" dirty="0"/>
              <a:t>Klikken om de tekststijl van het model te bewerken</a:t>
            </a:r>
          </a:p>
          <a:p>
            <a:pPr lvl="1"/>
            <a:r>
              <a:rPr lang="nl-BE" noProof="0" dirty="0"/>
              <a:t>Tweede niveau</a:t>
            </a:r>
          </a:p>
          <a:p>
            <a:pPr lvl="2"/>
            <a:r>
              <a:rPr lang="nl-BE" noProof="0" dirty="0"/>
              <a:t>Derde niveau</a:t>
            </a:r>
          </a:p>
          <a:p>
            <a:pPr lvl="3"/>
            <a:r>
              <a:rPr lang="nl-BE" noProof="0" dirty="0"/>
              <a:t>Vierde niveau</a:t>
            </a:r>
          </a:p>
          <a:p>
            <a:pPr lvl="4"/>
            <a:r>
              <a:rPr lang="nl-BE" noProof="0" dirty="0"/>
              <a:t>Vijfde niveau</a:t>
            </a:r>
          </a:p>
        </p:txBody>
      </p:sp>
    </p:spTree>
    <p:extLst>
      <p:ext uri="{BB962C8B-B14F-4D97-AF65-F5344CB8AC3E}">
        <p14:creationId xmlns:p14="http://schemas.microsoft.com/office/powerpoint/2010/main" val="31425794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staf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jdelijke aanduiding voor dianummer 11">
            <a:extLst>
              <a:ext uri="{FF2B5EF4-FFF2-40B4-BE49-F238E27FC236}">
                <a16:creationId xmlns:a16="http://schemas.microsoft.com/office/drawing/2014/main" id="{97E8C7C4-55CF-B11A-9276-BC9971758B11}"/>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7" name="Titel 1">
            <a:extLst>
              <a:ext uri="{FF2B5EF4-FFF2-40B4-BE49-F238E27FC236}">
                <a16:creationId xmlns:a16="http://schemas.microsoft.com/office/drawing/2014/main" id="{A7242639-13CF-8750-FB44-79781393A93E}"/>
              </a:ext>
            </a:extLst>
          </p:cNvPr>
          <p:cNvSpPr>
            <a:spLocks noGrp="1"/>
          </p:cNvSpPr>
          <p:nvPr>
            <p:ph type="title" hasCustomPrompt="1"/>
          </p:nvPr>
        </p:nvSpPr>
        <p:spPr>
          <a:xfrm>
            <a:off x="695400" y="651311"/>
            <a:ext cx="10940400" cy="617450"/>
          </a:xfrm>
          <a:prstGeom prst="rect">
            <a:avLst/>
          </a:prstGeom>
        </p:spPr>
        <p:txBody>
          <a:bodyPr lIns="0" tIns="46800" rIns="0" anchor="t">
            <a:noAutofit/>
          </a:bodyPr>
          <a:lstStyle>
            <a:lvl1pPr>
              <a:defRPr sz="3200"/>
            </a:lvl1pPr>
          </a:lstStyle>
          <a:p>
            <a:r>
              <a:rPr lang="nl-BE" dirty="0"/>
              <a:t>Inhoudstafel</a:t>
            </a:r>
          </a:p>
        </p:txBody>
      </p:sp>
      <p:cxnSp>
        <p:nvCxnSpPr>
          <p:cNvPr id="8" name="Rechte verbindingslijn 7">
            <a:extLst>
              <a:ext uri="{FF2B5EF4-FFF2-40B4-BE49-F238E27FC236}">
                <a16:creationId xmlns:a16="http://schemas.microsoft.com/office/drawing/2014/main" id="{DB095A9B-7888-A549-2B5F-7AD58800C048}"/>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323583493"/>
      </p:ext>
    </p:extLst>
  </p:cSld>
  <p:clrMapOvr>
    <a:masterClrMapping/>
  </p:clrMapOvr>
  <p:extLst>
    <p:ext uri="{DCECCB84-F9BA-43D5-87BE-67443E8EF086}">
      <p15:sldGuideLst xmlns:p15="http://schemas.microsoft.com/office/powerpoint/2012/main">
        <p15:guide id="1" pos="438" userDrawn="1">
          <p15:clr>
            <a:srgbClr val="FBAE40"/>
          </p15:clr>
        </p15:guide>
        <p15:guide id="2" pos="270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slide - Achtergrondsafbeelding + tit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73748C4F-884D-E04E-B077-9143DED313FB}"/>
              </a:ext>
            </a:extLst>
          </p:cNvPr>
          <p:cNvSpPr>
            <a:spLocks noGrp="1"/>
          </p:cNvSpPr>
          <p:nvPr>
            <p:ph type="title" hasCustomPrompt="1"/>
          </p:nvPr>
        </p:nvSpPr>
        <p:spPr>
          <a:xfrm>
            <a:off x="695400" y="651311"/>
            <a:ext cx="10940400" cy="617450"/>
          </a:xfrm>
          <a:prstGeom prst="rect">
            <a:avLst/>
          </a:prstGeom>
        </p:spPr>
        <p:txBody>
          <a:bodyPr lIns="0" anchor="t">
            <a:noAutofit/>
          </a:bodyPr>
          <a:lstStyle>
            <a:lvl1pPr>
              <a:defRPr sz="3200"/>
            </a:lvl1pPr>
          </a:lstStyle>
          <a:p>
            <a:r>
              <a:rPr lang="nl-BE" dirty="0"/>
              <a:t>Slide met titel</a:t>
            </a:r>
          </a:p>
        </p:txBody>
      </p:sp>
      <p:cxnSp>
        <p:nvCxnSpPr>
          <p:cNvPr id="4" name="Rechte verbindingslijn 3">
            <a:extLst>
              <a:ext uri="{FF2B5EF4-FFF2-40B4-BE49-F238E27FC236}">
                <a16:creationId xmlns:a16="http://schemas.microsoft.com/office/drawing/2014/main" id="{6B8885BC-1AAF-9240-9633-FF7DFFCA4D6A}"/>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5" name="Tijdelijke aanduiding voor dianummer 11">
            <a:extLst>
              <a:ext uri="{FF2B5EF4-FFF2-40B4-BE49-F238E27FC236}">
                <a16:creationId xmlns:a16="http://schemas.microsoft.com/office/drawing/2014/main" id="{844D88D7-BA6F-E563-37D5-68DF1A27E3A0}"/>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Tree>
    <p:extLst>
      <p:ext uri="{BB962C8B-B14F-4D97-AF65-F5344CB8AC3E}">
        <p14:creationId xmlns:p14="http://schemas.microsoft.com/office/powerpoint/2010/main" val="3776448341"/>
      </p:ext>
    </p:extLst>
  </p:cSld>
  <p:clrMapOvr>
    <a:masterClrMapping/>
  </p:clrMapOvr>
  <p:extLst>
    <p:ext uri="{DCECCB84-F9BA-43D5-87BE-67443E8EF086}">
      <p15:sldGuideLst xmlns:p15="http://schemas.microsoft.com/office/powerpoint/2012/main">
        <p15:guide id="1" pos="43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slide - Titel">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800" y="651311"/>
            <a:ext cx="10940400" cy="617450"/>
          </a:xfrm>
          <a:prstGeom prst="rect">
            <a:avLst/>
          </a:prstGeom>
        </p:spPr>
        <p:txBody>
          <a:bodyPr lIns="0" anchor="t">
            <a:noAutofit/>
          </a:bodyPr>
          <a:lstStyle>
            <a:lvl1pPr>
              <a:defRPr sz="3200"/>
            </a:lvl1pPr>
          </a:lstStyle>
          <a:p>
            <a:r>
              <a:rPr lang="nl-BE" dirty="0"/>
              <a:t>Slide met titel</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Tree>
    <p:extLst>
      <p:ext uri="{BB962C8B-B14F-4D97-AF65-F5344CB8AC3E}">
        <p14:creationId xmlns:p14="http://schemas.microsoft.com/office/powerpoint/2010/main" val="5343059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slide - Titel + tekst">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rIns="0" bIns="46800" anchor="t">
            <a:noAutofit/>
          </a:bodyPr>
          <a:lstStyle>
            <a:lvl1pPr>
              <a:defRPr sz="3200"/>
            </a:lvl1pPr>
          </a:lstStyle>
          <a:p>
            <a:r>
              <a:rPr lang="nl-BE" dirty="0"/>
              <a:t>Tekstslide</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1627200"/>
            <a:ext cx="10940400" cy="4464000"/>
          </a:xfrm>
        </p:spPr>
        <p:txBody>
          <a:bodyPr lIns="0" tIns="0" rIns="0" bIns="0"/>
          <a:lstStyle>
            <a:lvl1pPr>
              <a:buClr>
                <a:schemeClr val="accent5"/>
              </a:buClr>
              <a:defRPr/>
            </a:lvl1pPr>
            <a:lvl2pPr>
              <a:defRPr/>
            </a:lvl2pPr>
            <a:lvl3pPr>
              <a:defRPr/>
            </a:lvl3pPr>
            <a:lvl4pPr>
              <a:defRPr/>
            </a:lvl4pPr>
            <a:lvl5pPr>
              <a:defRPr/>
            </a:lvl5pPr>
          </a:lstStyle>
          <a:p>
            <a:pPr lvl="0"/>
            <a:r>
              <a:rPr lang="nl-BE" noProof="0" dirty="0"/>
              <a:t>Klikken om de tekststijl van het model te bewerken</a:t>
            </a:r>
          </a:p>
          <a:p>
            <a:pPr lvl="1"/>
            <a:r>
              <a:rPr lang="nl-BE" noProof="0" dirty="0"/>
              <a:t>Tweede niveau</a:t>
            </a:r>
          </a:p>
          <a:p>
            <a:pPr lvl="2"/>
            <a:r>
              <a:rPr lang="nl-BE" noProof="0" dirty="0"/>
              <a:t>Derde niveau</a:t>
            </a:r>
          </a:p>
          <a:p>
            <a:pPr lvl="3"/>
            <a:r>
              <a:rPr lang="nl-BE" noProof="0" dirty="0"/>
              <a:t>Vierde niveau</a:t>
            </a:r>
          </a:p>
          <a:p>
            <a:pPr lvl="4"/>
            <a:r>
              <a:rPr lang="nl-BE" noProof="0" dirty="0"/>
              <a:t>Vijfde niveau</a:t>
            </a:r>
          </a:p>
        </p:txBody>
      </p:sp>
    </p:spTree>
    <p:extLst>
      <p:ext uri="{BB962C8B-B14F-4D97-AF65-F5344CB8AC3E}">
        <p14:creationId xmlns:p14="http://schemas.microsoft.com/office/powerpoint/2010/main" val="21997927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slide - Titel + 2 kolommen tekst">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F6B656F9-19CC-054C-9434-1C2DDC0D7945}"/>
              </a:ext>
            </a:extLst>
          </p:cNvPr>
          <p:cNvCxnSpPr/>
          <p:nvPr userDrawn="1"/>
        </p:nvCxnSpPr>
        <p:spPr>
          <a:xfrm>
            <a:off x="694800" y="540000"/>
            <a:ext cx="1080000" cy="0"/>
          </a:xfrm>
          <a:prstGeom prst="line">
            <a:avLst/>
          </a:prstGeom>
          <a:ln w="38100">
            <a:solidFill>
              <a:schemeClr val="accent5"/>
            </a:solidFill>
          </a:ln>
        </p:spPr>
        <p:style>
          <a:lnRef idx="1">
            <a:schemeClr val="accent5"/>
          </a:lnRef>
          <a:fillRef idx="0">
            <a:schemeClr val="accent5"/>
          </a:fillRef>
          <a:effectRef idx="0">
            <a:schemeClr val="accent5"/>
          </a:effectRef>
          <a:fontRef idx="minor">
            <a:schemeClr val="tx1"/>
          </a:fontRef>
        </p:style>
      </p:cxnSp>
      <p:sp>
        <p:nvSpPr>
          <p:cNvPr id="7" name="Titel 1">
            <a:extLst>
              <a:ext uri="{FF2B5EF4-FFF2-40B4-BE49-F238E27FC236}">
                <a16:creationId xmlns:a16="http://schemas.microsoft.com/office/drawing/2014/main" id="{A011B12C-B3F9-F740-B3A7-5883284B3569}"/>
              </a:ext>
            </a:extLst>
          </p:cNvPr>
          <p:cNvSpPr>
            <a:spLocks noGrp="1"/>
          </p:cNvSpPr>
          <p:nvPr>
            <p:ph type="title" hasCustomPrompt="1"/>
          </p:nvPr>
        </p:nvSpPr>
        <p:spPr>
          <a:xfrm>
            <a:off x="694200" y="651311"/>
            <a:ext cx="10940400" cy="617450"/>
          </a:xfrm>
          <a:prstGeom prst="rect">
            <a:avLst/>
          </a:prstGeom>
        </p:spPr>
        <p:txBody>
          <a:bodyPr lIns="0" tIns="46800" rIns="0" bIns="46800" anchor="t">
            <a:noAutofit/>
          </a:bodyPr>
          <a:lstStyle>
            <a:lvl1pPr>
              <a:defRPr sz="3200"/>
            </a:lvl1pPr>
          </a:lstStyle>
          <a:p>
            <a:r>
              <a:rPr lang="nl-BE" dirty="0"/>
              <a:t>Tekstslide</a:t>
            </a:r>
          </a:p>
        </p:txBody>
      </p:sp>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1627200"/>
            <a:ext cx="10940400" cy="4464000"/>
          </a:xfrm>
        </p:spPr>
        <p:txBody>
          <a:bodyPr lIns="0" tIns="0" rIns="0" bIns="0" numCol="2" spcCol="468000">
            <a:noAutofit/>
          </a:bodyPr>
          <a:lstStyle>
            <a:lvl1pPr marL="0" indent="0">
              <a:lnSpc>
                <a:spcPct val="100000"/>
              </a:lnSpc>
              <a:spcBef>
                <a:spcPts val="0"/>
              </a:spcBef>
              <a:buClr>
                <a:schemeClr val="accent5"/>
              </a:buClr>
              <a:buNone/>
              <a:defRPr sz="1400"/>
            </a:lvl1pPr>
            <a:lvl2pPr marL="361950" indent="0">
              <a:buNone/>
              <a:defRPr sz="1800"/>
            </a:lvl2pPr>
            <a:lvl3pPr marL="714375" indent="0">
              <a:buNone/>
              <a:defRPr sz="1600"/>
            </a:lvl3pPr>
            <a:lvl4pPr marL="990600" indent="0">
              <a:buNone/>
              <a:defRPr sz="1600"/>
            </a:lvl4pPr>
            <a:lvl5pPr marL="1343025" indent="0">
              <a:buNone/>
              <a:defRPr sz="1600"/>
            </a:lvl5pPr>
          </a:lstStyle>
          <a:p>
            <a:pPr lvl="0"/>
            <a:r>
              <a:rPr lang="nl-BE" noProof="1"/>
              <a:t>Mauris vel lacinia diam. Nulla eu tincidunt sem. Aenean vel est eros. Duis felis metus, facilisis feugiat lectus nec, fermentum convallis diam. Nullam vestibulum aliquam mi vel aliquet. </a:t>
            </a:r>
          </a:p>
          <a:p>
            <a:pPr lvl="0"/>
            <a:r>
              <a:rPr lang="nl-BE" noProof="1"/>
              <a:t>Suspendisse euismod nunc vel elit varius malesuada. In turpis leo, varius nec hendrerit id, scelerisque a justo. Suspendisse lobortis, nibh non consectetur commodo, tellus quam eleifend diam, at porttitor augue.</a:t>
            </a:r>
          </a:p>
          <a:p>
            <a:pPr lvl="0"/>
            <a:endParaRPr lang="nl-BE" noProof="1"/>
          </a:p>
          <a:p>
            <a:pPr lvl="0"/>
            <a:r>
              <a:rPr lang="nl-BE" noProof="1"/>
              <a:t>Mauris vel lacinia diam. Nulla eu tincidunt sem. Aenean vel est eros. Duis felis metus, facilisis feugiat lectus nec, fermentum convallis diam. Nullam vestibulum aliquam mi vel aliquet. 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Nulla eu tincidunt sem. Aenean vel est eros. Duis felis metus, facilisis feugiat lectus nec, fermentum convallis diam. Nullam vestibulum aliquam mi vel aliquet.</a:t>
            </a:r>
          </a:p>
        </p:txBody>
      </p:sp>
      <p:cxnSp>
        <p:nvCxnSpPr>
          <p:cNvPr id="9" name="Rechte verbindingslijn 3">
            <a:extLst>
              <a:ext uri="{FF2B5EF4-FFF2-40B4-BE49-F238E27FC236}">
                <a16:creationId xmlns:a16="http://schemas.microsoft.com/office/drawing/2014/main" id="{99483014-8AE5-E351-1B12-742DF38F1773}"/>
              </a:ext>
            </a:extLst>
          </p:cNvPr>
          <p:cNvCxnSpPr>
            <a:cxnSpLocks/>
          </p:cNvCxnSpPr>
          <p:nvPr userDrawn="1"/>
        </p:nvCxnSpPr>
        <p:spPr>
          <a:xfrm flipH="1">
            <a:off x="6161099" y="1627200"/>
            <a:ext cx="7804" cy="4464050"/>
          </a:xfrm>
          <a:prstGeom prst="line">
            <a:avLst/>
          </a:prstGeom>
          <a:ln w="15875"/>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0788216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slide - 2 kolommen tekst">
    <p:spTree>
      <p:nvGrpSpPr>
        <p:cNvPr id="1" name=""/>
        <p:cNvGrpSpPr/>
        <p:nvPr/>
      </p:nvGrpSpPr>
      <p:grpSpPr>
        <a:xfrm>
          <a:off x="0" y="0"/>
          <a:ext cx="0" cy="0"/>
          <a:chOff x="0" y="0"/>
          <a:chExt cx="0" cy="0"/>
        </a:xfrm>
      </p:grpSpPr>
      <p:sp>
        <p:nvSpPr>
          <p:cNvPr id="8" name="Tijdelijke aanduiding voor dianummer 11">
            <a:extLst>
              <a:ext uri="{FF2B5EF4-FFF2-40B4-BE49-F238E27FC236}">
                <a16:creationId xmlns:a16="http://schemas.microsoft.com/office/drawing/2014/main" id="{CEB30846-2F84-4C99-19B3-4ABD1407198F}"/>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3" name="Text Placeholder 2">
            <a:extLst>
              <a:ext uri="{FF2B5EF4-FFF2-40B4-BE49-F238E27FC236}">
                <a16:creationId xmlns:a16="http://schemas.microsoft.com/office/drawing/2014/main" id="{2BEFA927-B367-8AB2-9551-9B6B4FD5C904}"/>
              </a:ext>
            </a:extLst>
          </p:cNvPr>
          <p:cNvSpPr>
            <a:spLocks noGrp="1"/>
          </p:cNvSpPr>
          <p:nvPr>
            <p:ph type="body" sz="quarter" idx="10" hasCustomPrompt="1"/>
          </p:nvPr>
        </p:nvSpPr>
        <p:spPr>
          <a:xfrm>
            <a:off x="694801" y="651311"/>
            <a:ext cx="10940400" cy="5616000"/>
          </a:xfrm>
        </p:spPr>
        <p:txBody>
          <a:bodyPr lIns="0" tIns="0" rIns="0" bIns="0" numCol="2" spcCol="468000">
            <a:noAutofit/>
          </a:bodyPr>
          <a:lstStyle>
            <a:lvl1pPr marL="0" indent="0">
              <a:lnSpc>
                <a:spcPct val="100000"/>
              </a:lnSpc>
              <a:spcBef>
                <a:spcPts val="0"/>
              </a:spcBef>
              <a:buClr>
                <a:schemeClr val="accent5"/>
              </a:buClr>
              <a:buNone/>
              <a:defRPr sz="1400"/>
            </a:lvl1pPr>
            <a:lvl2pPr marL="361950" indent="0">
              <a:buNone/>
              <a:defRPr sz="1800"/>
            </a:lvl2pPr>
            <a:lvl3pPr marL="714375" indent="0">
              <a:buNone/>
              <a:defRPr sz="1600"/>
            </a:lvl3pPr>
            <a:lvl4pPr marL="990600" indent="0">
              <a:buNone/>
              <a:defRPr sz="1600"/>
            </a:lvl4pPr>
            <a:lvl5pPr marL="1343025" indent="0">
              <a:buNone/>
              <a:defRPr sz="1600"/>
            </a:lvl5pPr>
          </a:lstStyle>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 In turpis leo, varius nec hendrerit id, scelerisque a justo. Suspendisse lobortis, nibh non consectetur commodo, tellus quam eleifend diam, at porttitor augue.</a:t>
            </a:r>
          </a:p>
          <a:p>
            <a:pPr lvl="0"/>
            <a:endParaRPr lang="nl-BE" noProof="1"/>
          </a:p>
          <a:p>
            <a:pPr lvl="0"/>
            <a:r>
              <a:rPr lang="nl-BE" noProof="1"/>
              <a:t>Mauris vel lacinia diam. Nulla eu tincidunt sem. Aenean vel est eros. Duis felis metus, facilisis feugiat lectus nec, fermentum convallis diam. Nullam vestibulum aliquam mi vel aliquet. 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Aenean vel est eros. Duis felis metus, facilisis feugiat lectus nec, fermentum convallis diam. Nullam vestibulum aliquam mi vel aliquet.</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r>
              <a:rPr lang="nl-BE" noProof="1"/>
              <a:t>Suspendisse euismod nunc vel elit varius malesuada.</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a:t>
            </a:r>
          </a:p>
          <a:p>
            <a:pPr lvl="0"/>
            <a:endParaRPr lang="nl-BE" noProof="1"/>
          </a:p>
          <a:p>
            <a:pPr lvl="0"/>
            <a:r>
              <a:rPr lang="nl-BE" noProof="1"/>
              <a:t>Suspendisse euismod nunc vel elit varius malesuada. In turpis leo, varius nec hendrerit id, scelerisque a justo. Suspendisse lobortis, nibh non consectetur commodo, tellus quam eleifend diam, at porttitor augue. Nulla eu tincidunt sem. Aenean vel est eros. Duis felis metus, facilisis feugiat lectus nec, fermentum convallis diam. Nullam vestibulum aliquam mi vel aliquet.</a:t>
            </a:r>
          </a:p>
          <a:p>
            <a:pPr lvl="0"/>
            <a:endParaRPr lang="nl-BE" noProof="1"/>
          </a:p>
          <a:p>
            <a:pPr lvl="0"/>
            <a:r>
              <a:rPr lang="nl-BE" noProof="1"/>
              <a:t>Mauris vel lacinia diam. Nulla eu tincidunt sem. Aenean vel est eros. Duis felis metus, facilisis feugiat lectus nec, fermentum convallis diam. Nullam vestibulum aliquam mi vel aliquet.</a:t>
            </a:r>
          </a:p>
          <a:p>
            <a:pPr lvl="0"/>
            <a:r>
              <a:rPr lang="nl-BE" noProof="1"/>
              <a:t>Mauris vel lacinia diam. Nulla eu tincidunt sem. Aenean vel est eros. Duis felis metus, facilisis feugiat lectus nec, fermentum convallis diam. Nullam vestibulum aliquam mi vel aliquet. Suspendisse euismod nunc vel elit varius malesuada. In turpis leo, varius nec hendrerit id, scelerisque a justo.</a:t>
            </a:r>
          </a:p>
        </p:txBody>
      </p:sp>
      <p:cxnSp>
        <p:nvCxnSpPr>
          <p:cNvPr id="9" name="Rechte verbindingslijn 3">
            <a:extLst>
              <a:ext uri="{FF2B5EF4-FFF2-40B4-BE49-F238E27FC236}">
                <a16:creationId xmlns:a16="http://schemas.microsoft.com/office/drawing/2014/main" id="{99483014-8AE5-E351-1B12-742DF38F1773}"/>
              </a:ext>
            </a:extLst>
          </p:cNvPr>
          <p:cNvCxnSpPr>
            <a:cxnSpLocks/>
          </p:cNvCxnSpPr>
          <p:nvPr userDrawn="1"/>
        </p:nvCxnSpPr>
        <p:spPr>
          <a:xfrm flipH="1">
            <a:off x="6161099" y="651311"/>
            <a:ext cx="7804" cy="5616000"/>
          </a:xfrm>
          <a:prstGeom prst="line">
            <a:avLst/>
          </a:prstGeom>
          <a:ln w="15875"/>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49818226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theme" Target="../theme/theme2.xml"/><Relationship Id="rId1" Type="http://schemas.openxmlformats.org/officeDocument/2006/relationships/slideLayout" Target="../slideLayouts/slideLayout4.xml"/><Relationship Id="rId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3.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43D18BB5-C9EB-49C6-8BAC-3FE25A823EED}"/>
              </a:ext>
            </a:extLst>
          </p:cNvPr>
          <p:cNvSpPr>
            <a:spLocks noChangeArrowheads="1"/>
          </p:cNvSpPr>
          <p:nvPr userDrawn="1"/>
        </p:nvSpPr>
        <p:spPr bwMode="auto">
          <a:xfrm>
            <a:off x="0" y="0"/>
            <a:ext cx="180000" cy="6858000"/>
          </a:xfrm>
          <a:prstGeom prst="rect">
            <a:avLst/>
          </a:prstGeom>
          <a:solidFill>
            <a:schemeClr val="accent1"/>
          </a:solidFill>
          <a:ln>
            <a:noFill/>
          </a:ln>
        </p:spPr>
        <p:txBody>
          <a:bodyPr vert="horz" wrap="square" lIns="0" tIns="0" rIns="0" bIns="0" numCol="1" anchor="t" anchorCtr="0" compatLnSpc="1">
            <a:prstTxWarp prst="textNoShape">
              <a:avLst/>
            </a:prstTxWarp>
          </a:bodyPr>
          <a:lstStyle/>
          <a:p>
            <a:endParaRPr lang="nl-BE" sz="1600" noProof="0" dirty="0">
              <a:solidFill>
                <a:schemeClr val="accent1"/>
              </a:solidFill>
            </a:endParaRPr>
          </a:p>
        </p:txBody>
      </p:sp>
      <p:sp>
        <p:nvSpPr>
          <p:cNvPr id="5" name="Tijdelijke aanduiding voor tekst 4">
            <a:extLst>
              <a:ext uri="{FF2B5EF4-FFF2-40B4-BE49-F238E27FC236}">
                <a16:creationId xmlns:a16="http://schemas.microsoft.com/office/drawing/2014/main" id="{E4614EB9-E761-8247-BF13-B380FF3A60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BE" dirty="0"/>
              <a:t>Klikken om de tekststijl van het model te bewerken</a:t>
            </a:r>
          </a:p>
          <a:p>
            <a:pPr lvl="1"/>
            <a:r>
              <a:rPr lang="nl-BE" dirty="0"/>
              <a:t>Tweede niveau</a:t>
            </a:r>
          </a:p>
          <a:p>
            <a:pPr lvl="2"/>
            <a:r>
              <a:rPr lang="nl-BE" dirty="0"/>
              <a:t>Derde niveau</a:t>
            </a:r>
          </a:p>
          <a:p>
            <a:pPr lvl="3"/>
            <a:r>
              <a:rPr lang="nl-BE" dirty="0"/>
              <a:t>Vierde niveau</a:t>
            </a:r>
          </a:p>
          <a:p>
            <a:pPr lvl="4"/>
            <a:r>
              <a:rPr lang="nl-BE" dirty="0"/>
              <a:t>Vijfde niveau</a:t>
            </a:r>
          </a:p>
        </p:txBody>
      </p:sp>
      <p:sp>
        <p:nvSpPr>
          <p:cNvPr id="13" name="Tijdelijke aanduiding voor titel 12">
            <a:extLst>
              <a:ext uri="{FF2B5EF4-FFF2-40B4-BE49-F238E27FC236}">
                <a16:creationId xmlns:a16="http://schemas.microsoft.com/office/drawing/2014/main" id="{1A665C22-D40B-7849-B2BD-26DF2D17DF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BE" dirty="0"/>
              <a:t>Klik om stijl te bewerken</a:t>
            </a:r>
          </a:p>
        </p:txBody>
      </p:sp>
      <p:pic>
        <p:nvPicPr>
          <p:cNvPr id="4" name="Picture 10">
            <a:extLst>
              <a:ext uri="{FF2B5EF4-FFF2-40B4-BE49-F238E27FC236}">
                <a16:creationId xmlns:a16="http://schemas.microsoft.com/office/drawing/2014/main" id="{A3BA3E41-4514-2D7E-5089-3E8AAB1197A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rot="16200000">
            <a:off x="-152722" y="6282291"/>
            <a:ext cx="485443" cy="121361"/>
          </a:xfrm>
          <a:prstGeom prst="rect">
            <a:avLst/>
          </a:prstGeom>
        </p:spPr>
      </p:pic>
    </p:spTree>
    <p:extLst>
      <p:ext uri="{BB962C8B-B14F-4D97-AF65-F5344CB8AC3E}">
        <p14:creationId xmlns:p14="http://schemas.microsoft.com/office/powerpoint/2010/main" val="66251942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800" r:id="rId3"/>
  </p:sldLayoutIdLst>
  <p:hf hdr="0" ftr="0" dt="0"/>
  <p:txStyles>
    <p:titleStyle>
      <a:lvl1pPr algn="l" defTabSz="914400" rtl="0" eaLnBrk="1" latinLnBrk="0" hangingPunct="1">
        <a:lnSpc>
          <a:spcPct val="90000"/>
        </a:lnSpc>
        <a:spcBef>
          <a:spcPct val="0"/>
        </a:spcBef>
        <a:buNone/>
        <a:defRPr sz="3200" b="0" kern="1200">
          <a:solidFill>
            <a:srgbClr val="102D69"/>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Wingdings" panose="05000000000000000000" pitchFamily="2" charset="2"/>
        <a:buChar char="§"/>
        <a:defRPr sz="2200" kern="1200">
          <a:solidFill>
            <a:schemeClr val="accent1"/>
          </a:solidFill>
          <a:latin typeface="+mn-lt"/>
          <a:ea typeface="+mn-ea"/>
          <a:cs typeface="+mn-cs"/>
        </a:defRPr>
      </a:lvl1pPr>
      <a:lvl2pPr marL="542925" indent="-180975"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accent1"/>
          </a:solidFill>
          <a:latin typeface="+mn-lt"/>
          <a:ea typeface="+mn-ea"/>
          <a:cs typeface="+mn-cs"/>
        </a:defRPr>
      </a:lvl2pPr>
      <a:lvl3pPr marL="89535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3pPr>
      <a:lvl4pPr marL="1162050" indent="-171450" algn="l" defTabSz="914400" rtl="0" eaLnBrk="1" latinLnBrk="0" hangingPunct="1">
        <a:lnSpc>
          <a:spcPct val="90000"/>
        </a:lnSpc>
        <a:spcBef>
          <a:spcPts val="500"/>
        </a:spcBef>
        <a:buClr>
          <a:schemeClr val="accent2"/>
        </a:buClr>
        <a:buFont typeface="Wingdings" panose="05000000000000000000" pitchFamily="2" charset="2"/>
        <a:buChar char="§"/>
        <a:defRPr sz="1800" kern="1200">
          <a:solidFill>
            <a:schemeClr val="accent1"/>
          </a:solidFill>
          <a:latin typeface="+mn-lt"/>
          <a:ea typeface="+mn-ea"/>
          <a:cs typeface="+mn-cs"/>
        </a:defRPr>
      </a:lvl4pPr>
      <a:lvl5pPr marL="152400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43D18BB5-C9EB-49C6-8BAC-3FE25A823EED}"/>
              </a:ext>
            </a:extLst>
          </p:cNvPr>
          <p:cNvSpPr>
            <a:spLocks noChangeArrowheads="1"/>
          </p:cNvSpPr>
          <p:nvPr userDrawn="1"/>
        </p:nvSpPr>
        <p:spPr bwMode="auto">
          <a:xfrm>
            <a:off x="0" y="0"/>
            <a:ext cx="180000" cy="6858000"/>
          </a:xfrm>
          <a:prstGeom prst="rect">
            <a:avLst/>
          </a:prstGeom>
          <a:solidFill>
            <a:schemeClr val="accent2"/>
          </a:solidFill>
          <a:ln>
            <a:noFill/>
          </a:ln>
        </p:spPr>
        <p:txBody>
          <a:bodyPr vert="horz" wrap="square" lIns="0" tIns="0" rIns="0" bIns="0" numCol="1" anchor="t" anchorCtr="0" compatLnSpc="1">
            <a:prstTxWarp prst="textNoShape">
              <a:avLst/>
            </a:prstTxWarp>
          </a:bodyPr>
          <a:lstStyle/>
          <a:p>
            <a:endParaRPr lang="nl-BE" sz="1600" noProof="0" dirty="0">
              <a:solidFill>
                <a:schemeClr val="accent1"/>
              </a:solidFill>
            </a:endParaRPr>
          </a:p>
        </p:txBody>
      </p:sp>
      <p:sp>
        <p:nvSpPr>
          <p:cNvPr id="13" name="Tijdelijke aanduiding voor titel 12">
            <a:extLst>
              <a:ext uri="{FF2B5EF4-FFF2-40B4-BE49-F238E27FC236}">
                <a16:creationId xmlns:a16="http://schemas.microsoft.com/office/drawing/2014/main" id="{1A665C22-D40B-7849-B2BD-26DF2D17DF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BE" dirty="0"/>
              <a:t>Klik om stijl te bewerken</a:t>
            </a:r>
          </a:p>
        </p:txBody>
      </p:sp>
      <p:cxnSp>
        <p:nvCxnSpPr>
          <p:cNvPr id="10" name="Rechte verbindingslijn 9">
            <a:extLst>
              <a:ext uri="{FF2B5EF4-FFF2-40B4-BE49-F238E27FC236}">
                <a16:creationId xmlns:a16="http://schemas.microsoft.com/office/drawing/2014/main" id="{7D7DA783-F29D-19B3-954B-AE0CDCD48B15}"/>
              </a:ext>
            </a:extLst>
          </p:cNvPr>
          <p:cNvCxnSpPr/>
          <p:nvPr userDrawn="1"/>
        </p:nvCxnSpPr>
        <p:spPr>
          <a:xfrm>
            <a:off x="11646000" y="6381328"/>
            <a:ext cx="0" cy="20436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ijdelijke aanduiding voor dianummer 11">
            <a:extLst>
              <a:ext uri="{FF2B5EF4-FFF2-40B4-BE49-F238E27FC236}">
                <a16:creationId xmlns:a16="http://schemas.microsoft.com/office/drawing/2014/main" id="{0A33E34B-2F1F-C81D-B537-9D8E1622ED9A}"/>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15" name="Tijdelijke aanduiding voor tekst 14">
            <a:extLst>
              <a:ext uri="{FF2B5EF4-FFF2-40B4-BE49-F238E27FC236}">
                <a16:creationId xmlns:a16="http://schemas.microsoft.com/office/drawing/2014/main" id="{CBC38421-BC90-7069-5118-F951B7F11E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BE" dirty="0"/>
              <a:t>Klikken om de tekststijl van het model te bewerken</a:t>
            </a:r>
          </a:p>
          <a:p>
            <a:pPr lvl="1"/>
            <a:r>
              <a:rPr lang="nl-BE" dirty="0"/>
              <a:t>Tweede niveau</a:t>
            </a:r>
          </a:p>
          <a:p>
            <a:pPr lvl="2"/>
            <a:r>
              <a:rPr lang="nl-BE" dirty="0"/>
              <a:t>Derde niveau</a:t>
            </a:r>
          </a:p>
          <a:p>
            <a:pPr lvl="3"/>
            <a:r>
              <a:rPr lang="nl-BE" dirty="0"/>
              <a:t>Vierde niveau</a:t>
            </a:r>
          </a:p>
          <a:p>
            <a:pPr lvl="4"/>
            <a:r>
              <a:rPr lang="nl-BE" dirty="0"/>
              <a:t>Vijfde niveau</a:t>
            </a:r>
          </a:p>
        </p:txBody>
      </p:sp>
      <p:pic>
        <p:nvPicPr>
          <p:cNvPr id="16" name="Picture 10">
            <a:extLst>
              <a:ext uri="{FF2B5EF4-FFF2-40B4-BE49-F238E27FC236}">
                <a16:creationId xmlns:a16="http://schemas.microsoft.com/office/drawing/2014/main" id="{9DFF30E5-2D24-3EB2-C292-835F6B36052F}"/>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rot="16200000">
            <a:off x="-152722" y="6282291"/>
            <a:ext cx="485443" cy="121361"/>
          </a:xfrm>
          <a:prstGeom prst="rect">
            <a:avLst/>
          </a:prstGeom>
        </p:spPr>
      </p:pic>
    </p:spTree>
    <p:extLst>
      <p:ext uri="{BB962C8B-B14F-4D97-AF65-F5344CB8AC3E}">
        <p14:creationId xmlns:p14="http://schemas.microsoft.com/office/powerpoint/2010/main" val="1248288970"/>
      </p:ext>
    </p:extLst>
  </p:cSld>
  <p:clrMap bg1="lt1" tx1="dk1" bg2="lt2" tx2="dk2" accent1="accent1" accent2="accent2" accent3="accent3" accent4="accent4" accent5="accent5" accent6="accent6" hlink="hlink" folHlink="folHlink"/>
  <p:sldLayoutIdLst>
    <p:sldLayoutId id="2147483782" r:id="rId1"/>
  </p:sldLayoutIdLst>
  <p:hf hdr="0" ftr="0" dt="0"/>
  <p:txStyles>
    <p:titleStyle>
      <a:lvl1pPr algn="l" defTabSz="914400" rtl="0" eaLnBrk="1" latinLnBrk="0" hangingPunct="1">
        <a:lnSpc>
          <a:spcPct val="90000"/>
        </a:lnSpc>
        <a:spcBef>
          <a:spcPct val="0"/>
        </a:spcBef>
        <a:buNone/>
        <a:defRPr sz="3200" b="0" kern="1200">
          <a:solidFill>
            <a:srgbClr val="102D69"/>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Wingdings" panose="05000000000000000000" pitchFamily="2" charset="2"/>
        <a:buChar char="§"/>
        <a:defRPr sz="2200" kern="1200">
          <a:solidFill>
            <a:schemeClr val="accent1"/>
          </a:solidFill>
          <a:latin typeface="+mn-lt"/>
          <a:ea typeface="+mn-ea"/>
          <a:cs typeface="+mn-cs"/>
        </a:defRPr>
      </a:lvl1pPr>
      <a:lvl2pPr marL="542925" indent="-180975"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accent1"/>
          </a:solidFill>
          <a:latin typeface="+mn-lt"/>
          <a:ea typeface="+mn-ea"/>
          <a:cs typeface="+mn-cs"/>
        </a:defRPr>
      </a:lvl2pPr>
      <a:lvl3pPr marL="89535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3pPr>
      <a:lvl4pPr marL="1162050" indent="-171450" algn="l" defTabSz="914400" rtl="0" eaLnBrk="1" latinLnBrk="0" hangingPunct="1">
        <a:lnSpc>
          <a:spcPct val="90000"/>
        </a:lnSpc>
        <a:spcBef>
          <a:spcPts val="500"/>
        </a:spcBef>
        <a:buClr>
          <a:schemeClr val="accent2"/>
        </a:buClr>
        <a:buFont typeface="Wingdings" panose="05000000000000000000" pitchFamily="2" charset="2"/>
        <a:buChar char="§"/>
        <a:defRPr sz="1800" kern="1200">
          <a:solidFill>
            <a:schemeClr val="accent1"/>
          </a:solidFill>
          <a:latin typeface="+mn-lt"/>
          <a:ea typeface="+mn-ea"/>
          <a:cs typeface="+mn-cs"/>
        </a:defRPr>
      </a:lvl4pPr>
      <a:lvl5pPr marL="152400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43D18BB5-C9EB-49C6-8BAC-3FE25A823EED}"/>
              </a:ext>
            </a:extLst>
          </p:cNvPr>
          <p:cNvSpPr>
            <a:spLocks noChangeArrowheads="1"/>
          </p:cNvSpPr>
          <p:nvPr userDrawn="1"/>
        </p:nvSpPr>
        <p:spPr bwMode="auto">
          <a:xfrm>
            <a:off x="0" y="0"/>
            <a:ext cx="180000" cy="6858000"/>
          </a:xfrm>
          <a:prstGeom prst="rect">
            <a:avLst/>
          </a:prstGeom>
          <a:solidFill>
            <a:schemeClr val="accent2"/>
          </a:solidFill>
          <a:ln>
            <a:noFill/>
          </a:ln>
        </p:spPr>
        <p:txBody>
          <a:bodyPr vert="horz" wrap="square" lIns="0" tIns="0" rIns="0" bIns="0" numCol="1" anchor="t" anchorCtr="0" compatLnSpc="1">
            <a:prstTxWarp prst="textNoShape">
              <a:avLst/>
            </a:prstTxWarp>
          </a:bodyPr>
          <a:lstStyle/>
          <a:p>
            <a:endParaRPr lang="nl-BE" sz="1600" noProof="0" dirty="0"/>
          </a:p>
        </p:txBody>
      </p:sp>
      <p:cxnSp>
        <p:nvCxnSpPr>
          <p:cNvPr id="12" name="Rechte verbindingslijn 11">
            <a:extLst>
              <a:ext uri="{FF2B5EF4-FFF2-40B4-BE49-F238E27FC236}">
                <a16:creationId xmlns:a16="http://schemas.microsoft.com/office/drawing/2014/main" id="{E777A37D-F1B2-7274-1FDC-BF2A9FBEE973}"/>
              </a:ext>
            </a:extLst>
          </p:cNvPr>
          <p:cNvCxnSpPr/>
          <p:nvPr userDrawn="1"/>
        </p:nvCxnSpPr>
        <p:spPr>
          <a:xfrm>
            <a:off x="11646000" y="6381328"/>
            <a:ext cx="0" cy="20436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Tijdelijke aanduiding voor dianummer 11">
            <a:extLst>
              <a:ext uri="{FF2B5EF4-FFF2-40B4-BE49-F238E27FC236}">
                <a16:creationId xmlns:a16="http://schemas.microsoft.com/office/drawing/2014/main" id="{5D81AC2B-4D08-6417-3D16-C112CCF0BBC1}"/>
              </a:ext>
            </a:extLst>
          </p:cNvPr>
          <p:cNvSpPr>
            <a:spLocks noGrp="1"/>
          </p:cNvSpPr>
          <p:nvPr>
            <p:ph type="sldNum" sz="quarter" idx="4"/>
          </p:nvPr>
        </p:nvSpPr>
        <p:spPr>
          <a:xfrm>
            <a:off x="11737304" y="6304235"/>
            <a:ext cx="454693" cy="365125"/>
          </a:xfrm>
          <a:prstGeom prst="rect">
            <a:avLst/>
          </a:prstGeom>
        </p:spPr>
        <p:txBody>
          <a:bodyPr vert="horz" lIns="0" tIns="45720" rIns="91440" bIns="45720" rtlCol="0" anchor="ctr"/>
          <a:lstStyle>
            <a:lvl1pPr algn="l">
              <a:defRPr sz="1100">
                <a:solidFill>
                  <a:schemeClr val="accent2"/>
                </a:solidFill>
              </a:defRPr>
            </a:lvl1pPr>
          </a:lstStyle>
          <a:p>
            <a:fld id="{632181E0-6B31-9547-B639-28A2CDD8DEEB}" type="slidenum">
              <a:rPr lang="nl-BE" smtClean="0"/>
              <a:pPr/>
              <a:t>‹nr.›</a:t>
            </a:fld>
            <a:endParaRPr lang="nl-BE" dirty="0"/>
          </a:p>
        </p:txBody>
      </p:sp>
      <p:sp>
        <p:nvSpPr>
          <p:cNvPr id="10" name="Tijdelijke aanduiding voor titel 9">
            <a:extLst>
              <a:ext uri="{FF2B5EF4-FFF2-40B4-BE49-F238E27FC236}">
                <a16:creationId xmlns:a16="http://schemas.microsoft.com/office/drawing/2014/main" id="{544E6BD3-A961-308B-E23A-39E80140BB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BE" dirty="0"/>
              <a:t>Klik om stijl te bewerken</a:t>
            </a:r>
          </a:p>
        </p:txBody>
      </p:sp>
      <p:sp>
        <p:nvSpPr>
          <p:cNvPr id="15" name="Tijdelijke aanduiding voor tekst 14">
            <a:extLst>
              <a:ext uri="{FF2B5EF4-FFF2-40B4-BE49-F238E27FC236}">
                <a16:creationId xmlns:a16="http://schemas.microsoft.com/office/drawing/2014/main" id="{DAAA685F-1AF4-A046-92E5-167B03DF76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BE" dirty="0"/>
              <a:t>Klikken om de tekststijl van het model te bewerken</a:t>
            </a:r>
          </a:p>
          <a:p>
            <a:pPr lvl="1"/>
            <a:r>
              <a:rPr lang="nl-BE" dirty="0"/>
              <a:t>Tweede niveau</a:t>
            </a:r>
          </a:p>
          <a:p>
            <a:pPr lvl="2"/>
            <a:r>
              <a:rPr lang="nl-BE" dirty="0"/>
              <a:t>Derde niveau</a:t>
            </a:r>
          </a:p>
          <a:p>
            <a:pPr lvl="3"/>
            <a:r>
              <a:rPr lang="nl-BE" dirty="0"/>
              <a:t>Vierde niveau</a:t>
            </a:r>
          </a:p>
          <a:p>
            <a:pPr lvl="4"/>
            <a:r>
              <a:rPr lang="nl-BE" dirty="0"/>
              <a:t>Vijfde niveau</a:t>
            </a:r>
          </a:p>
        </p:txBody>
      </p:sp>
      <p:pic>
        <p:nvPicPr>
          <p:cNvPr id="16" name="Picture 10">
            <a:extLst>
              <a:ext uri="{FF2B5EF4-FFF2-40B4-BE49-F238E27FC236}">
                <a16:creationId xmlns:a16="http://schemas.microsoft.com/office/drawing/2014/main" id="{71D79A42-F620-B540-F2A7-309D3CB05977}"/>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rot="16200000">
            <a:off x="-152722" y="6282291"/>
            <a:ext cx="485443" cy="121361"/>
          </a:xfrm>
          <a:prstGeom prst="rect">
            <a:avLst/>
          </a:prstGeom>
        </p:spPr>
      </p:pic>
    </p:spTree>
    <p:extLst>
      <p:ext uri="{BB962C8B-B14F-4D97-AF65-F5344CB8AC3E}">
        <p14:creationId xmlns:p14="http://schemas.microsoft.com/office/powerpoint/2010/main" val="4279153375"/>
      </p:ext>
    </p:extLst>
  </p:cSld>
  <p:clrMap bg1="lt1" tx1="dk1" bg2="lt2" tx2="dk2" accent1="accent1" accent2="accent2" accent3="accent3" accent4="accent4" accent5="accent5" accent6="accent6" hlink="hlink" folHlink="folHlink"/>
  <p:sldLayoutIdLst>
    <p:sldLayoutId id="2147483649" r:id="rId1"/>
    <p:sldLayoutId id="2147483648" r:id="rId2"/>
    <p:sldLayoutId id="2147483791" r:id="rId3"/>
    <p:sldLayoutId id="2147483794" r:id="rId4"/>
    <p:sldLayoutId id="2147483795" r:id="rId5"/>
    <p:sldLayoutId id="2147483796" r:id="rId6"/>
    <p:sldLayoutId id="2147483797" r:id="rId7"/>
    <p:sldLayoutId id="2147483793" r:id="rId8"/>
    <p:sldLayoutId id="2147483792" r:id="rId9"/>
    <p:sldLayoutId id="2147483783" r:id="rId10"/>
    <p:sldLayoutId id="2147483798" r:id="rId11"/>
    <p:sldLayoutId id="2147483799" r:id="rId12"/>
  </p:sldLayoutIdLst>
  <p:hf hdr="0" ftr="0" dt="0"/>
  <p:txStyles>
    <p:titleStyle>
      <a:lvl1pPr algn="l" defTabSz="914400" rtl="0" eaLnBrk="1" latinLnBrk="0" hangingPunct="1">
        <a:lnSpc>
          <a:spcPct val="90000"/>
        </a:lnSpc>
        <a:spcBef>
          <a:spcPct val="0"/>
        </a:spcBef>
        <a:buNone/>
        <a:defRPr sz="3200" b="0" kern="1200">
          <a:solidFill>
            <a:srgbClr val="102D69"/>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Wingdings" panose="05000000000000000000" pitchFamily="2" charset="2"/>
        <a:buChar char="§"/>
        <a:defRPr sz="2200" kern="1200">
          <a:solidFill>
            <a:schemeClr val="accent1"/>
          </a:solidFill>
          <a:latin typeface="+mn-lt"/>
          <a:ea typeface="+mn-ea"/>
          <a:cs typeface="+mn-cs"/>
        </a:defRPr>
      </a:lvl1pPr>
      <a:lvl2pPr marL="542925" indent="-180975"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accent1"/>
          </a:solidFill>
          <a:latin typeface="+mn-lt"/>
          <a:ea typeface="+mn-ea"/>
          <a:cs typeface="+mn-cs"/>
        </a:defRPr>
      </a:lvl2pPr>
      <a:lvl3pPr marL="89535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3pPr>
      <a:lvl4pPr marL="1162050" indent="-171450" algn="l" defTabSz="914400" rtl="0" eaLnBrk="1" latinLnBrk="0" hangingPunct="1">
        <a:lnSpc>
          <a:spcPct val="90000"/>
        </a:lnSpc>
        <a:spcBef>
          <a:spcPts val="500"/>
        </a:spcBef>
        <a:buClr>
          <a:schemeClr val="accent2"/>
        </a:buClr>
        <a:buFont typeface="Wingdings" panose="05000000000000000000" pitchFamily="2" charset="2"/>
        <a:buChar char="§"/>
        <a:defRPr sz="1800" kern="1200">
          <a:solidFill>
            <a:schemeClr val="accent1"/>
          </a:solidFill>
          <a:latin typeface="+mn-lt"/>
          <a:ea typeface="+mn-ea"/>
          <a:cs typeface="+mn-cs"/>
        </a:defRPr>
      </a:lvl4pPr>
      <a:lvl5pPr marL="1524000" indent="-180975"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B4BED-5A72-FD46-AAC5-8DF409FD152F}"/>
              </a:ext>
            </a:extLst>
          </p:cNvPr>
          <p:cNvSpPr>
            <a:spLocks noGrp="1"/>
          </p:cNvSpPr>
          <p:nvPr>
            <p:ph type="ctrTitle"/>
          </p:nvPr>
        </p:nvSpPr>
        <p:spPr>
          <a:xfrm>
            <a:off x="720000" y="1384278"/>
            <a:ext cx="8904392" cy="1587460"/>
          </a:xfrm>
        </p:spPr>
        <p:txBody>
          <a:bodyPr/>
          <a:lstStyle/>
          <a:p>
            <a:r>
              <a:rPr lang="nl-BE" sz="4800" dirty="0"/>
              <a:t>De rechten van schuldeisers in de gerechtelijke vereffening-verdeling</a:t>
            </a:r>
          </a:p>
        </p:txBody>
      </p:sp>
      <p:sp>
        <p:nvSpPr>
          <p:cNvPr id="3" name="Ondertitel 2">
            <a:extLst>
              <a:ext uri="{FF2B5EF4-FFF2-40B4-BE49-F238E27FC236}">
                <a16:creationId xmlns:a16="http://schemas.microsoft.com/office/drawing/2014/main" id="{31CFB77C-882B-ED40-A580-A98825AC61B6}"/>
              </a:ext>
            </a:extLst>
          </p:cNvPr>
          <p:cNvSpPr>
            <a:spLocks noGrp="1"/>
          </p:cNvSpPr>
          <p:nvPr>
            <p:ph type="subTitle" idx="1"/>
          </p:nvPr>
        </p:nvSpPr>
        <p:spPr>
          <a:xfrm>
            <a:off x="720000" y="3115754"/>
            <a:ext cx="3791824" cy="385254"/>
          </a:xfrm>
        </p:spPr>
        <p:txBody>
          <a:bodyPr/>
          <a:lstStyle/>
          <a:p>
            <a:r>
              <a:rPr lang="nl-BE" dirty="0"/>
              <a:t>Patrick Hofströssler 22 oktober 2024</a:t>
            </a:r>
          </a:p>
        </p:txBody>
      </p:sp>
    </p:spTree>
    <p:extLst>
      <p:ext uri="{BB962C8B-B14F-4D97-AF65-F5344CB8AC3E}">
        <p14:creationId xmlns:p14="http://schemas.microsoft.com/office/powerpoint/2010/main" val="3392361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A8BCD-5ECF-99B1-605D-FD881D6087F4}"/>
              </a:ext>
            </a:extLst>
          </p:cNvPr>
          <p:cNvSpPr>
            <a:spLocks noGrp="1"/>
          </p:cNvSpPr>
          <p:nvPr>
            <p:ph type="title"/>
          </p:nvPr>
        </p:nvSpPr>
        <p:spPr/>
        <p:txBody>
          <a:bodyPr/>
          <a:lstStyle/>
          <a:p>
            <a:r>
              <a:rPr lang="nl-BE" sz="3200" dirty="0"/>
              <a:t>Nalatenschappen: het optierecht van de erfgenaam uitoefenen</a:t>
            </a:r>
            <a:endParaRPr lang="nl-BE" dirty="0"/>
          </a:p>
        </p:txBody>
      </p:sp>
      <p:sp>
        <p:nvSpPr>
          <p:cNvPr id="3" name="Slide Number Placeholder 2">
            <a:extLst>
              <a:ext uri="{FF2B5EF4-FFF2-40B4-BE49-F238E27FC236}">
                <a16:creationId xmlns:a16="http://schemas.microsoft.com/office/drawing/2014/main" id="{5CDADD21-C2A2-4E9F-3DCC-8DAA8589D975}"/>
              </a:ext>
            </a:extLst>
          </p:cNvPr>
          <p:cNvSpPr>
            <a:spLocks noGrp="1"/>
          </p:cNvSpPr>
          <p:nvPr>
            <p:ph type="sldNum" sz="quarter" idx="4"/>
          </p:nvPr>
        </p:nvSpPr>
        <p:spPr/>
        <p:txBody>
          <a:bodyPr/>
          <a:lstStyle/>
          <a:p>
            <a:fld id="{632181E0-6B31-9547-B639-28A2CDD8DEEB}" type="slidenum">
              <a:rPr lang="nl-BE" smtClean="0"/>
              <a:pPr/>
              <a:t>10</a:t>
            </a:fld>
            <a:endParaRPr lang="nl-BE" dirty="0"/>
          </a:p>
        </p:txBody>
      </p:sp>
      <p:sp>
        <p:nvSpPr>
          <p:cNvPr id="4" name="Text Placeholder 3">
            <a:extLst>
              <a:ext uri="{FF2B5EF4-FFF2-40B4-BE49-F238E27FC236}">
                <a16:creationId xmlns:a16="http://schemas.microsoft.com/office/drawing/2014/main" id="{C33A2CD2-7A19-DD4B-0179-43E3E959986F}"/>
              </a:ext>
            </a:extLst>
          </p:cNvPr>
          <p:cNvSpPr>
            <a:spLocks noGrp="1"/>
          </p:cNvSpPr>
          <p:nvPr>
            <p:ph type="body" sz="quarter" idx="10"/>
          </p:nvPr>
        </p:nvSpPr>
        <p:spPr/>
        <p:txBody>
          <a:bodyPr/>
          <a:lstStyle/>
          <a:p>
            <a:r>
              <a:rPr lang="nl-BE" dirty="0"/>
              <a:t>Aan de hand van een zijdelingse vordering: </a:t>
            </a:r>
          </a:p>
          <a:p>
            <a:pPr lvl="1"/>
            <a:r>
              <a:rPr lang="nl-BE" dirty="0"/>
              <a:t>Aanvaarden</a:t>
            </a:r>
          </a:p>
          <a:p>
            <a:pPr lvl="1"/>
            <a:r>
              <a:rPr lang="nl-BE" dirty="0"/>
              <a:t>Verwerpen </a:t>
            </a:r>
          </a:p>
          <a:p>
            <a:pPr lvl="1"/>
            <a:r>
              <a:rPr lang="nl-BE" dirty="0"/>
              <a:t>Aanvaarden onder voorwaarde van boedelbeschrijving</a:t>
            </a:r>
          </a:p>
          <a:p>
            <a:r>
              <a:rPr lang="nl-BE" dirty="0"/>
              <a:t>In geval van volmaakte erfkeuze</a:t>
            </a:r>
          </a:p>
          <a:p>
            <a:pPr lvl="1"/>
            <a:r>
              <a:rPr lang="nl-BE" dirty="0"/>
              <a:t>Schuldeisers moeten de keuze eerbiedigen</a:t>
            </a:r>
          </a:p>
          <a:p>
            <a:pPr lvl="1"/>
            <a:r>
              <a:rPr lang="nl-BE" dirty="0"/>
              <a:t>Uitzondering: deze erfkeuze gebeurde met bedrieglijke benadeling van hun rechten</a:t>
            </a:r>
          </a:p>
          <a:p>
            <a:pPr lvl="1"/>
            <a:r>
              <a:rPr lang="nl-BE" dirty="0"/>
              <a:t>Erfgenaam heeft de nalatenschap verworpen: machtiging van de rechtbank om de nalatenschap uit hoofde van hun schuldenaar in zijn plaats te aanvaarden (art. 4.46 BW).</a:t>
            </a:r>
          </a:p>
          <a:p>
            <a:pPr lvl="1"/>
            <a:r>
              <a:rPr lang="nl-BE" dirty="0"/>
              <a:t>Erfgenaam heeft de (zwaar deficitaire) nalatenschap bedrieglijk aanvaard: Pauliaanse vordering (Art. 4.46 BW).</a:t>
            </a:r>
          </a:p>
        </p:txBody>
      </p:sp>
    </p:spTree>
    <p:extLst>
      <p:ext uri="{BB962C8B-B14F-4D97-AF65-F5344CB8AC3E}">
        <p14:creationId xmlns:p14="http://schemas.microsoft.com/office/powerpoint/2010/main" val="3897534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FFA08-496D-62AC-4E34-4BD1F1830EBD}"/>
              </a:ext>
            </a:extLst>
          </p:cNvPr>
          <p:cNvSpPr>
            <a:spLocks noGrp="1"/>
          </p:cNvSpPr>
          <p:nvPr>
            <p:ph type="title"/>
          </p:nvPr>
        </p:nvSpPr>
        <p:spPr/>
        <p:txBody>
          <a:bodyPr/>
          <a:lstStyle/>
          <a:p>
            <a:r>
              <a:rPr lang="nl-BE" sz="2800" dirty="0"/>
              <a:t>Nalatenschappen: zich verzetten tegen dat de verdeling buiten hun aanwezigheid zou plaatsvinden en het recht op tussen te komen in een lopende verdeling </a:t>
            </a:r>
          </a:p>
        </p:txBody>
      </p:sp>
      <p:sp>
        <p:nvSpPr>
          <p:cNvPr id="3" name="Slide Number Placeholder 2">
            <a:extLst>
              <a:ext uri="{FF2B5EF4-FFF2-40B4-BE49-F238E27FC236}">
                <a16:creationId xmlns:a16="http://schemas.microsoft.com/office/drawing/2014/main" id="{2972437A-8CF2-2605-75AA-D195C65A58DE}"/>
              </a:ext>
            </a:extLst>
          </p:cNvPr>
          <p:cNvSpPr>
            <a:spLocks noGrp="1"/>
          </p:cNvSpPr>
          <p:nvPr>
            <p:ph type="sldNum" sz="quarter" idx="4"/>
          </p:nvPr>
        </p:nvSpPr>
        <p:spPr/>
        <p:txBody>
          <a:bodyPr/>
          <a:lstStyle/>
          <a:p>
            <a:fld id="{632181E0-6B31-9547-B639-28A2CDD8DEEB}" type="slidenum">
              <a:rPr lang="nl-BE" smtClean="0"/>
              <a:pPr/>
              <a:t>11</a:t>
            </a:fld>
            <a:endParaRPr lang="nl-BE" dirty="0"/>
          </a:p>
        </p:txBody>
      </p:sp>
      <p:sp>
        <p:nvSpPr>
          <p:cNvPr id="4" name="Text Placeholder 3">
            <a:extLst>
              <a:ext uri="{FF2B5EF4-FFF2-40B4-BE49-F238E27FC236}">
                <a16:creationId xmlns:a16="http://schemas.microsoft.com/office/drawing/2014/main" id="{21E77302-D1C8-45CD-209E-5812A40B714C}"/>
              </a:ext>
            </a:extLst>
          </p:cNvPr>
          <p:cNvSpPr>
            <a:spLocks noGrp="1"/>
          </p:cNvSpPr>
          <p:nvPr>
            <p:ph type="body" sz="quarter" idx="10"/>
          </p:nvPr>
        </p:nvSpPr>
        <p:spPr>
          <a:xfrm>
            <a:off x="694200" y="2132856"/>
            <a:ext cx="10940400" cy="4464000"/>
          </a:xfrm>
        </p:spPr>
        <p:txBody>
          <a:bodyPr>
            <a:normAutofit fontScale="55000" lnSpcReduction="20000"/>
          </a:bodyPr>
          <a:lstStyle/>
          <a:p>
            <a:pPr>
              <a:tabLst>
                <a:tab pos="450215" algn="l"/>
              </a:tabLst>
            </a:pPr>
            <a:r>
              <a:rPr lang="nl-BE" sz="2600" dirty="0"/>
              <a:t>Art. 4.101 BW : “</a:t>
            </a:r>
            <a:r>
              <a:rPr lang="nl-BE" sz="2600" i="1" dirty="0"/>
              <a:t>Schuldeisers van een erfgenaam kunnen, om te beletten dat de verdeling met bedrieglijke benadeling van hun rechten geschiedt, zich ertegen verzetten dat zij buiten hun aanwezigheid gedaan wordt. Zij hebben het recht op eigen kosten in de verdeling tussen te komen. Tegen een voltrokken verdeling echter kunnen zij niet opkomen, behalve wanneer deze heeft plaatsgehad buiten hen om en met miskenning van een door hen gedaan verzet.”</a:t>
            </a:r>
          </a:p>
          <a:p>
            <a:r>
              <a:rPr lang="nl-BE" sz="2600" dirty="0"/>
              <a:t>Samengevat: </a:t>
            </a:r>
          </a:p>
          <a:p>
            <a:pPr lvl="1"/>
            <a:r>
              <a:rPr lang="nl-BE" sz="2600" dirty="0"/>
              <a:t>De schuldeisers kunnen zich vooraf </a:t>
            </a:r>
            <a:r>
              <a:rPr lang="nl-BE" sz="2600" dirty="0">
                <a:highlight>
                  <a:srgbClr val="FFFF00"/>
                </a:highlight>
              </a:rPr>
              <a:t>verzetten</a:t>
            </a:r>
            <a:r>
              <a:rPr lang="nl-BE" sz="2600" dirty="0"/>
              <a:t> tegen dat een verdeling doorgevoerd wordt buiten hun aanwezigheid </a:t>
            </a:r>
            <a:r>
              <a:rPr lang="nl-BE" sz="2600" dirty="0">
                <a:highlight>
                  <a:srgbClr val="FFFF00"/>
                </a:highlight>
                <a:latin typeface="Arial" panose="020B0604020202020204" pitchFamily="34" charset="0"/>
                <a:ea typeface="Arial" panose="020B0604020202020204" pitchFamily="34" charset="0"/>
                <a:cs typeface="Times New Roman" panose="02020603050405020304" pitchFamily="18" charset="0"/>
              </a:rPr>
              <a:t>(‘noodzakelijke partij’)</a:t>
            </a:r>
            <a:r>
              <a:rPr lang="nl-BE" sz="2600" dirty="0">
                <a:highlight>
                  <a:srgbClr val="FFFF00"/>
                </a:highlight>
              </a:rPr>
              <a:t>. </a:t>
            </a:r>
          </a:p>
          <a:p>
            <a:pPr lvl="1"/>
            <a:r>
              <a:rPr lang="nl-BE" sz="2600" dirty="0"/>
              <a:t>Indien de verdeling reeds is aangevat, kunnen zij tussenkomen in de verdeling. </a:t>
            </a:r>
          </a:p>
          <a:p>
            <a:pPr lvl="1"/>
            <a:r>
              <a:rPr lang="nl-BE" sz="2600" dirty="0"/>
              <a:t>In het geval dat de verdeling voltrokken is, kunnen zij tegen deze verdeling niet opkomen tenzij de verdeling heeft plaatsgehad buiten hen om en met miskenning van een door hen gedaan verzet. </a:t>
            </a:r>
          </a:p>
          <a:p>
            <a:r>
              <a:rPr lang="nl-BE" sz="2600" dirty="0"/>
              <a:t>Enkel bij nalatenschappen. Niet voor een ascendentenverdeling, een verdeling van een onverdeeldheid van gemeen recht, een verdeling van een ontbonden vennootschap enz. </a:t>
            </a:r>
          </a:p>
          <a:p>
            <a:r>
              <a:rPr lang="nl-BE" sz="2600" dirty="0"/>
              <a:t>Voorwaarden: </a:t>
            </a:r>
          </a:p>
          <a:p>
            <a:pPr lvl="1"/>
            <a:r>
              <a:rPr lang="nl-BE" sz="2600" dirty="0">
                <a:effectLst/>
                <a:latin typeface="Arial" panose="020B0604020202020204" pitchFamily="34" charset="0"/>
                <a:ea typeface="Arial" panose="020B0604020202020204" pitchFamily="34" charset="0"/>
                <a:cs typeface="Times New Roman" panose="02020603050405020304" pitchFamily="18" charset="0"/>
              </a:rPr>
              <a:t>Schuldeisers van de aanvaardende erfgenamen-deelgenoten</a:t>
            </a:r>
          </a:p>
          <a:p>
            <a:pPr lvl="1"/>
            <a:r>
              <a:rPr lang="nl-BE" sz="2600" dirty="0">
                <a:latin typeface="Arial" panose="020B0604020202020204" pitchFamily="34" charset="0"/>
                <a:ea typeface="Arial" panose="020B0604020202020204" pitchFamily="34" charset="0"/>
                <a:cs typeface="Times New Roman" panose="02020603050405020304" pitchFamily="18" charset="0"/>
              </a:rPr>
              <a:t>Geen vormvereisten</a:t>
            </a:r>
          </a:p>
          <a:p>
            <a:r>
              <a:rPr lang="nl-BE" sz="2600" dirty="0">
                <a:effectLst/>
                <a:highlight>
                  <a:srgbClr val="FFFF00"/>
                </a:highlight>
                <a:latin typeface="Arial" panose="020B0604020202020204" pitchFamily="34" charset="0"/>
                <a:ea typeface="Arial" panose="020B0604020202020204" pitchFamily="34" charset="0"/>
                <a:cs typeface="Times New Roman" panose="02020603050405020304" pitchFamily="18" charset="0"/>
              </a:rPr>
              <a:t>Antwerpen 7 september 2021</a:t>
            </a:r>
            <a:r>
              <a:rPr lang="nl-BE" sz="2600" dirty="0">
                <a:effectLst/>
                <a:latin typeface="Arial" panose="020B0604020202020204" pitchFamily="34" charset="0"/>
                <a:ea typeface="Arial" panose="020B0604020202020204" pitchFamily="34" charset="0"/>
                <a:cs typeface="Times New Roman" panose="02020603050405020304" pitchFamily="18" charset="0"/>
              </a:rPr>
              <a:t>: Het normale verloop van de vereffening-verdeling niet doorkruisen. </a:t>
            </a:r>
          </a:p>
          <a:p>
            <a:pPr lvl="1"/>
            <a:r>
              <a:rPr lang="nl-BE" sz="2600" dirty="0">
                <a:effectLst/>
                <a:latin typeface="Arial" panose="020B0604020202020204" pitchFamily="34" charset="0"/>
                <a:ea typeface="Arial" panose="020B0604020202020204" pitchFamily="34" charset="0"/>
                <a:cs typeface="Times New Roman" panose="02020603050405020304" pitchFamily="18" charset="0"/>
              </a:rPr>
              <a:t>De schuldeiser kan geen "haasje over spelen" en zijn aanspraken aan de rechter voorleggen zonder dat de geëigende procedure van de vereffening en verdeling is doorlopen. </a:t>
            </a:r>
          </a:p>
          <a:p>
            <a:pPr lvl="1"/>
            <a:r>
              <a:rPr lang="nl-BE" sz="2600" dirty="0">
                <a:effectLst/>
                <a:latin typeface="Arial" panose="020B0604020202020204" pitchFamily="34" charset="0"/>
                <a:ea typeface="Arial" panose="020B0604020202020204" pitchFamily="34" charset="0"/>
                <a:cs typeface="Times New Roman" panose="02020603050405020304" pitchFamily="18" charset="0"/>
              </a:rPr>
              <a:t>De schuldeiser kan niet eisen dat een verdeling gebeurt op een wijze die voor hem het meest voordelig is. </a:t>
            </a:r>
          </a:p>
          <a:p>
            <a:pPr lvl="1"/>
            <a:r>
              <a:rPr lang="nl-BE" sz="2600" dirty="0">
                <a:latin typeface="Arial" panose="020B0604020202020204" pitchFamily="34" charset="0"/>
                <a:ea typeface="Arial" panose="020B0604020202020204" pitchFamily="34" charset="0"/>
                <a:cs typeface="Times New Roman" panose="02020603050405020304" pitchFamily="18" charset="0"/>
              </a:rPr>
              <a:t>H</a:t>
            </a:r>
            <a:r>
              <a:rPr lang="nl-BE" sz="2600" dirty="0">
                <a:effectLst/>
                <a:latin typeface="Arial" panose="020B0604020202020204" pitchFamily="34" charset="0"/>
                <a:ea typeface="Arial" panose="020B0604020202020204" pitchFamily="34" charset="0"/>
                <a:cs typeface="Times New Roman" panose="02020603050405020304" pitchFamily="18" charset="0"/>
              </a:rPr>
              <a:t>ij kan zelf geen verdelingshandelingen stellen. </a:t>
            </a:r>
          </a:p>
          <a:p>
            <a:pPr lvl="1"/>
            <a:r>
              <a:rPr lang="nl-BE" sz="2600" dirty="0">
                <a:highlight>
                  <a:srgbClr val="FFFF00"/>
                </a:highlight>
                <a:latin typeface="Arial" panose="020B0604020202020204" pitchFamily="34" charset="0"/>
                <a:ea typeface="Arial" panose="020B0604020202020204" pitchFamily="34" charset="0"/>
                <a:cs typeface="Times New Roman" panose="02020603050405020304" pitchFamily="18" charset="0"/>
              </a:rPr>
              <a:t>De notaris-vereffenaar berecht niet de aanspraken van de schuldeiser.</a:t>
            </a:r>
          </a:p>
          <a:p>
            <a:pPr lvl="1"/>
            <a:r>
              <a:rPr lang="nl-BE" sz="2600" dirty="0">
                <a:effectLst/>
                <a:latin typeface="Arial" panose="020B0604020202020204" pitchFamily="34" charset="0"/>
                <a:ea typeface="Arial" panose="020B0604020202020204" pitchFamily="34" charset="0"/>
                <a:cs typeface="Times New Roman" panose="02020603050405020304" pitchFamily="18" charset="0"/>
              </a:rPr>
              <a:t>Hij kan </a:t>
            </a:r>
            <a:r>
              <a:rPr lang="nl-BE" sz="2600" b="1" dirty="0">
                <a:effectLst/>
                <a:latin typeface="Arial" panose="020B0604020202020204" pitchFamily="34" charset="0"/>
                <a:ea typeface="Arial" panose="020B0604020202020204" pitchFamily="34" charset="0"/>
                <a:cs typeface="Times New Roman" panose="02020603050405020304" pitchFamily="18" charset="0"/>
              </a:rPr>
              <a:t>enkel waken over de wettigheid en de regelmatigheid van de verdeling</a:t>
            </a:r>
            <a:r>
              <a:rPr lang="nl-BE" sz="2600" dirty="0">
                <a:effectLst/>
                <a:latin typeface="Arial" panose="020B0604020202020204" pitchFamily="34" charset="0"/>
                <a:ea typeface="Arial" panose="020B0604020202020204" pitchFamily="34" charset="0"/>
                <a:cs typeface="Times New Roman" panose="02020603050405020304" pitchFamily="18" charset="0"/>
              </a:rPr>
              <a:t>. </a:t>
            </a:r>
          </a:p>
          <a:p>
            <a:endParaRPr lang="nl-BE" dirty="0"/>
          </a:p>
        </p:txBody>
      </p:sp>
    </p:spTree>
    <p:extLst>
      <p:ext uri="{BB962C8B-B14F-4D97-AF65-F5344CB8AC3E}">
        <p14:creationId xmlns:p14="http://schemas.microsoft.com/office/powerpoint/2010/main" val="1968663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830C7-45F3-7E6B-1544-67C68A467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DC1B3-93C6-12B0-508F-DFCA95788A0A}"/>
              </a:ext>
            </a:extLst>
          </p:cNvPr>
          <p:cNvSpPr>
            <a:spLocks noGrp="1"/>
          </p:cNvSpPr>
          <p:nvPr>
            <p:ph type="ctrTitle"/>
          </p:nvPr>
        </p:nvSpPr>
        <p:spPr/>
        <p:txBody>
          <a:bodyPr/>
          <a:lstStyle/>
          <a:p>
            <a:r>
              <a:rPr lang="nl-BE" sz="4400" dirty="0"/>
              <a:t>Wat kan de schuldeiser van de onverdeeldheid doen?</a:t>
            </a:r>
          </a:p>
        </p:txBody>
      </p:sp>
    </p:spTree>
    <p:extLst>
      <p:ext uri="{BB962C8B-B14F-4D97-AF65-F5344CB8AC3E}">
        <p14:creationId xmlns:p14="http://schemas.microsoft.com/office/powerpoint/2010/main" val="1599829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E6B48-F005-E920-D17A-D59032BD164C}"/>
              </a:ext>
            </a:extLst>
          </p:cNvPr>
          <p:cNvSpPr>
            <a:spLocks noGrp="1"/>
          </p:cNvSpPr>
          <p:nvPr>
            <p:ph type="title"/>
          </p:nvPr>
        </p:nvSpPr>
        <p:spPr/>
        <p:txBody>
          <a:bodyPr/>
          <a:lstStyle/>
          <a:p>
            <a:r>
              <a:rPr lang="nl-BE" dirty="0"/>
              <a:t>Algemeen</a:t>
            </a:r>
          </a:p>
        </p:txBody>
      </p:sp>
      <p:sp>
        <p:nvSpPr>
          <p:cNvPr id="3" name="Slide Number Placeholder 2">
            <a:extLst>
              <a:ext uri="{FF2B5EF4-FFF2-40B4-BE49-F238E27FC236}">
                <a16:creationId xmlns:a16="http://schemas.microsoft.com/office/drawing/2014/main" id="{42F2090B-9B80-1974-C03A-BA6684CBFCE0}"/>
              </a:ext>
            </a:extLst>
          </p:cNvPr>
          <p:cNvSpPr>
            <a:spLocks noGrp="1"/>
          </p:cNvSpPr>
          <p:nvPr>
            <p:ph type="sldNum" sz="quarter" idx="4"/>
          </p:nvPr>
        </p:nvSpPr>
        <p:spPr/>
        <p:txBody>
          <a:bodyPr/>
          <a:lstStyle/>
          <a:p>
            <a:fld id="{632181E0-6B31-9547-B639-28A2CDD8DEEB}" type="slidenum">
              <a:rPr lang="nl-BE" smtClean="0"/>
              <a:pPr/>
              <a:t>13</a:t>
            </a:fld>
            <a:endParaRPr lang="nl-BE" dirty="0"/>
          </a:p>
        </p:txBody>
      </p:sp>
      <p:sp>
        <p:nvSpPr>
          <p:cNvPr id="4" name="Text Placeholder 3">
            <a:extLst>
              <a:ext uri="{FF2B5EF4-FFF2-40B4-BE49-F238E27FC236}">
                <a16:creationId xmlns:a16="http://schemas.microsoft.com/office/drawing/2014/main" id="{33C56C5F-71F7-8280-5FB9-716645CAE665}"/>
              </a:ext>
            </a:extLst>
          </p:cNvPr>
          <p:cNvSpPr>
            <a:spLocks noGrp="1"/>
          </p:cNvSpPr>
          <p:nvPr>
            <p:ph type="body" sz="quarter" idx="10"/>
          </p:nvPr>
        </p:nvSpPr>
        <p:spPr/>
        <p:txBody>
          <a:bodyPr>
            <a:normAutofit/>
          </a:bodyPr>
          <a:lstStyle/>
          <a:p>
            <a:r>
              <a:rPr lang="nl-BE" sz="1800" dirty="0">
                <a:latin typeface="Arial" panose="020B0604020202020204" pitchFamily="34" charset="0"/>
                <a:ea typeface="Arial" panose="020B0604020202020204" pitchFamily="34" charset="0"/>
                <a:cs typeface="Times New Roman" panose="02020603050405020304" pitchFamily="18" charset="0"/>
              </a:rPr>
              <a:t>Art. 5.159 BW: De schulden van de nalatenschap worden van rechtswege verdeeld onder de erfgenamen.</a:t>
            </a:r>
          </a:p>
          <a:p>
            <a:r>
              <a:rPr lang="nl-BE" sz="1800" dirty="0">
                <a:effectLst/>
                <a:latin typeface="Arial" panose="020B0604020202020204" pitchFamily="34" charset="0"/>
                <a:ea typeface="Arial" panose="020B0604020202020204" pitchFamily="34" charset="0"/>
                <a:cs typeface="Times New Roman" panose="02020603050405020304" pitchFamily="18" charset="0"/>
              </a:rPr>
              <a:t>De schuldenaar kan elke erfgenaam aanspreken, in verhouding tot diens aandeel in de nalatenschap. </a:t>
            </a:r>
          </a:p>
          <a:p>
            <a:r>
              <a:rPr lang="nl-BE" sz="1800" dirty="0">
                <a:effectLst/>
                <a:latin typeface="Arial" panose="020B0604020202020204" pitchFamily="34" charset="0"/>
                <a:ea typeface="Arial" panose="020B0604020202020204" pitchFamily="34" charset="0"/>
                <a:cs typeface="Times New Roman" panose="02020603050405020304" pitchFamily="18" charset="0"/>
              </a:rPr>
              <a:t>Heeft de erfgenaam de nalatenschap </a:t>
            </a:r>
            <a:r>
              <a:rPr lang="nl-BE" sz="1800" dirty="0">
                <a:effectLst/>
                <a:highlight>
                  <a:srgbClr val="FFFF00"/>
                </a:highlight>
                <a:latin typeface="Arial" panose="020B0604020202020204" pitchFamily="34" charset="0"/>
                <a:ea typeface="Arial" panose="020B0604020202020204" pitchFamily="34" charset="0"/>
                <a:cs typeface="Times New Roman" panose="02020603050405020304" pitchFamily="18" charset="0"/>
              </a:rPr>
              <a:t>zuiver aanvaard </a:t>
            </a:r>
            <a:r>
              <a:rPr lang="nl-BE" sz="1800" dirty="0">
                <a:effectLst/>
                <a:latin typeface="Arial" panose="020B0604020202020204" pitchFamily="34" charset="0"/>
                <a:ea typeface="Arial" panose="020B0604020202020204" pitchFamily="34" charset="0"/>
                <a:cs typeface="Times New Roman" panose="02020603050405020304" pitchFamily="18" charset="0"/>
              </a:rPr>
              <a:t>dan wordt de schuldeiser van de nalatenschap meteen ook persoonlijke schuldeiser van deze erfgenaam </a:t>
            </a:r>
            <a:r>
              <a:rPr lang="nl-BE" sz="1800" dirty="0">
                <a:latin typeface="Arial" panose="020B0604020202020204" pitchFamily="34" charset="0"/>
                <a:ea typeface="Arial" panose="020B0604020202020204" pitchFamily="34" charset="0"/>
                <a:cs typeface="Times New Roman" panose="02020603050405020304" pitchFamily="18" charset="0"/>
              </a:rPr>
              <a:t>(zie actiemogelijkheden slide 3-10). </a:t>
            </a:r>
          </a:p>
          <a:p>
            <a:r>
              <a:rPr lang="nl-BE" sz="1800" dirty="0">
                <a:effectLst/>
                <a:highlight>
                  <a:srgbClr val="FFFF00"/>
                </a:highlight>
                <a:latin typeface="Arial" panose="020B0604020202020204" pitchFamily="34" charset="0"/>
                <a:ea typeface="Arial" panose="020B0604020202020204" pitchFamily="34" charset="0"/>
                <a:cs typeface="Times New Roman" panose="02020603050405020304" pitchFamily="18" charset="0"/>
              </a:rPr>
              <a:t>De betwisting van de schuldvordering van een derde-schuldeiser van het nalatenschapsvermogen valt buiten het bestek van de procedure van vereffening en verdeling.</a:t>
            </a:r>
            <a:r>
              <a:rPr lang="nl-BE" sz="1800" dirty="0">
                <a:effectLst/>
                <a:latin typeface="Arial" panose="020B0604020202020204" pitchFamily="34" charset="0"/>
                <a:ea typeface="Arial" panose="020B0604020202020204" pitchFamily="34" charset="0"/>
                <a:cs typeface="Times New Roman" panose="02020603050405020304" pitchFamily="18" charset="0"/>
              </a:rPr>
              <a:t> </a:t>
            </a:r>
          </a:p>
          <a:p>
            <a:pPr lvl="1"/>
            <a:r>
              <a:rPr lang="nl-BE" sz="1600" dirty="0" err="1">
                <a:latin typeface="Arial" panose="020B0604020202020204" pitchFamily="34" charset="0"/>
                <a:ea typeface="Arial" panose="020B0604020202020204" pitchFamily="34" charset="0"/>
                <a:cs typeface="Times New Roman" panose="02020603050405020304" pitchFamily="18" charset="0"/>
              </a:rPr>
              <a:t>Cass</a:t>
            </a:r>
            <a:r>
              <a:rPr lang="nl-BE" sz="1600" dirty="0">
                <a:latin typeface="Arial" panose="020B0604020202020204" pitchFamily="34" charset="0"/>
                <a:ea typeface="Arial" panose="020B0604020202020204" pitchFamily="34" charset="0"/>
                <a:cs typeface="Times New Roman" panose="02020603050405020304" pitchFamily="18" charset="0"/>
              </a:rPr>
              <a:t>. 13 december 2019: </a:t>
            </a:r>
          </a:p>
          <a:p>
            <a:pPr lvl="2"/>
            <a:r>
              <a:rPr lang="nl-BE" sz="1400" dirty="0">
                <a:latin typeface="Arial" panose="020B0604020202020204" pitchFamily="34" charset="0"/>
                <a:ea typeface="Arial" panose="020B0604020202020204" pitchFamily="34" charset="0"/>
                <a:cs typeface="Times New Roman" panose="02020603050405020304" pitchFamily="18" charset="0"/>
              </a:rPr>
              <a:t>Geen ondeelbaarheid in de zin van art. 31 Ger.W. tussen vorderingen ingesteld door verschillende partijen die ertoe strekken eenzelfde bezwaar tegen de staat van vereffening-verdeling ontvankelijk (en gegrond) te laten verklaren. </a:t>
            </a:r>
          </a:p>
          <a:p>
            <a:pPr lvl="2"/>
            <a:r>
              <a:rPr lang="nl-BE" sz="1400" dirty="0">
                <a:latin typeface="Arial" panose="020B0604020202020204" pitchFamily="34" charset="0"/>
                <a:ea typeface="Arial" panose="020B0604020202020204" pitchFamily="34" charset="0"/>
                <a:cs typeface="Times New Roman" panose="02020603050405020304" pitchFamily="18" charset="0"/>
              </a:rPr>
              <a:t>Het geschil is niet onsplitsbaar. </a:t>
            </a:r>
          </a:p>
          <a:p>
            <a:pPr lvl="2"/>
            <a:r>
              <a:rPr lang="nl-BE" sz="1400" dirty="0">
                <a:latin typeface="Arial" panose="020B0604020202020204" pitchFamily="34" charset="0"/>
                <a:ea typeface="Arial" panose="020B0604020202020204" pitchFamily="34" charset="0"/>
                <a:cs typeface="Times New Roman" panose="02020603050405020304" pitchFamily="18" charset="0"/>
              </a:rPr>
              <a:t>Termijn: 1 maand vanaf de dagtekening van de aanmaning verzonden door de notaris-vereffenaar aan de partijen.</a:t>
            </a:r>
          </a:p>
          <a:p>
            <a:pPr lvl="1"/>
            <a:r>
              <a:rPr lang="nl-BE" sz="1600" dirty="0">
                <a:latin typeface="Arial" panose="020B0604020202020204" pitchFamily="34" charset="0"/>
                <a:ea typeface="Arial" panose="020B0604020202020204" pitchFamily="34" charset="0"/>
                <a:cs typeface="Times New Roman" panose="02020603050405020304" pitchFamily="18" charset="0"/>
              </a:rPr>
              <a:t>De schuldeiser/ schuldenaar van betwiste schuld is geen partij en kan haar argumentatie hierover niet laten gelden (Antwerpen 22 februari 2022).</a:t>
            </a:r>
          </a:p>
          <a:p>
            <a:pPr lvl="1"/>
            <a:r>
              <a:rPr lang="nl-BE" sz="1600" dirty="0">
                <a:latin typeface="Arial" panose="020B0604020202020204" pitchFamily="34" charset="0"/>
                <a:ea typeface="Arial" panose="020B0604020202020204" pitchFamily="34" charset="0"/>
                <a:cs typeface="Times New Roman" panose="02020603050405020304" pitchFamily="18" charset="0"/>
              </a:rPr>
              <a:t>Niet via het tussentijds proces-verbaal van art. 1216 Ger.W. (Antwerpen 23 mei 2023).</a:t>
            </a:r>
            <a:endParaRPr lang="nl-BE" sz="1600" dirty="0">
              <a:effectLst/>
              <a:latin typeface="Arial" panose="020B0604020202020204" pitchFamily="34" charset="0"/>
              <a:ea typeface="Arial" panose="020B0604020202020204" pitchFamily="34" charset="0"/>
              <a:cs typeface="Times New Roman" panose="02020603050405020304" pitchFamily="18" charset="0"/>
            </a:endParaRPr>
          </a:p>
          <a:p>
            <a:pPr lvl="1"/>
            <a:r>
              <a:rPr lang="nl-BE" sz="1600" dirty="0">
                <a:latin typeface="Arial" panose="020B0604020202020204" pitchFamily="34" charset="0"/>
                <a:cs typeface="Times New Roman" panose="02020603050405020304" pitchFamily="18" charset="0"/>
              </a:rPr>
              <a:t>Niet beslecht door de notaris-vereffenaar, wel door de bevoegde rechter ten gronde </a:t>
            </a:r>
            <a:endParaRPr lang="nl-BE" dirty="0"/>
          </a:p>
        </p:txBody>
      </p:sp>
    </p:spTree>
    <p:extLst>
      <p:ext uri="{BB962C8B-B14F-4D97-AF65-F5344CB8AC3E}">
        <p14:creationId xmlns:p14="http://schemas.microsoft.com/office/powerpoint/2010/main" val="3255358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A8AB2-C6CD-3778-C626-74A307970A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D50D91B-782C-FB2E-74EE-FC13645C7A9E}"/>
              </a:ext>
            </a:extLst>
          </p:cNvPr>
          <p:cNvSpPr>
            <a:spLocks noGrp="1"/>
          </p:cNvSpPr>
          <p:nvPr>
            <p:ph type="title"/>
          </p:nvPr>
        </p:nvSpPr>
        <p:spPr/>
        <p:txBody>
          <a:bodyPr/>
          <a:lstStyle/>
          <a:p>
            <a:r>
              <a:rPr lang="nl-BE" dirty="0"/>
              <a:t>Het recht om de goederen die tot de nalatenschap behoren te laten verzegelen (art. 1148 Ger.W.)</a:t>
            </a:r>
          </a:p>
        </p:txBody>
      </p:sp>
      <p:sp>
        <p:nvSpPr>
          <p:cNvPr id="3" name="Slide Number Placeholder 2">
            <a:extLst>
              <a:ext uri="{FF2B5EF4-FFF2-40B4-BE49-F238E27FC236}">
                <a16:creationId xmlns:a16="http://schemas.microsoft.com/office/drawing/2014/main" id="{88D3D4A5-240F-1337-A22B-7920339F6147}"/>
              </a:ext>
            </a:extLst>
          </p:cNvPr>
          <p:cNvSpPr>
            <a:spLocks noGrp="1"/>
          </p:cNvSpPr>
          <p:nvPr>
            <p:ph type="sldNum" sz="quarter" idx="4"/>
          </p:nvPr>
        </p:nvSpPr>
        <p:spPr/>
        <p:txBody>
          <a:bodyPr/>
          <a:lstStyle/>
          <a:p>
            <a:fld id="{632181E0-6B31-9547-B639-28A2CDD8DEEB}" type="slidenum">
              <a:rPr lang="nl-BE" smtClean="0"/>
              <a:pPr/>
              <a:t>14</a:t>
            </a:fld>
            <a:endParaRPr lang="nl-BE" dirty="0"/>
          </a:p>
        </p:txBody>
      </p:sp>
      <p:sp>
        <p:nvSpPr>
          <p:cNvPr id="6" name="Text Placeholder 5">
            <a:extLst>
              <a:ext uri="{FF2B5EF4-FFF2-40B4-BE49-F238E27FC236}">
                <a16:creationId xmlns:a16="http://schemas.microsoft.com/office/drawing/2014/main" id="{1FCB7DFB-D951-1085-8737-FAEB2FCD0CFE}"/>
              </a:ext>
            </a:extLst>
          </p:cNvPr>
          <p:cNvSpPr>
            <a:spLocks noGrp="1"/>
          </p:cNvSpPr>
          <p:nvPr>
            <p:ph type="body" sz="quarter" idx="10"/>
          </p:nvPr>
        </p:nvSpPr>
        <p:spPr/>
        <p:txBody>
          <a:bodyPr/>
          <a:lstStyle/>
          <a:p>
            <a:r>
              <a:rPr lang="nl-BE" sz="1800" dirty="0">
                <a:latin typeface="Arial" panose="020B0604020202020204" pitchFamily="34" charset="0"/>
                <a:ea typeface="Arial" panose="020B0604020202020204" pitchFamily="34" charset="0"/>
                <a:cs typeface="Times New Roman" panose="02020603050405020304" pitchFamily="18" charset="0"/>
              </a:rPr>
              <a:t>D</a:t>
            </a:r>
            <a:r>
              <a:rPr lang="nl-BE" sz="1800" dirty="0">
                <a:effectLst/>
                <a:latin typeface="Arial" panose="020B0604020202020204" pitchFamily="34" charset="0"/>
                <a:ea typeface="Arial" panose="020B0604020202020204" pitchFamily="34" charset="0"/>
                <a:cs typeface="Times New Roman" panose="02020603050405020304" pitchFamily="18" charset="0"/>
              </a:rPr>
              <a:t>e plaatsen waar de te beschermen roerende goederen zich bevinden ontoegankelijk maken door ze met een bijzonder zegel af te sluiten. </a:t>
            </a:r>
          </a:p>
          <a:p>
            <a:r>
              <a:rPr lang="nl-BE" sz="1800" dirty="0">
                <a:latin typeface="Arial" panose="020B0604020202020204" pitchFamily="34" charset="0"/>
                <a:cs typeface="Times New Roman" panose="02020603050405020304" pitchFamily="18" charset="0"/>
              </a:rPr>
              <a:t>Na de ontzegeling: de boedelbeschrijving vorderen</a:t>
            </a:r>
            <a:endParaRPr lang="nl-BE" dirty="0"/>
          </a:p>
        </p:txBody>
      </p:sp>
    </p:spTree>
    <p:extLst>
      <p:ext uri="{BB962C8B-B14F-4D97-AF65-F5344CB8AC3E}">
        <p14:creationId xmlns:p14="http://schemas.microsoft.com/office/powerpoint/2010/main" val="1484515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58525-5996-44A0-7979-4F009602FC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FF37721-C9C0-1288-A93B-65CE957C867E}"/>
              </a:ext>
            </a:extLst>
          </p:cNvPr>
          <p:cNvSpPr>
            <a:spLocks noGrp="1"/>
          </p:cNvSpPr>
          <p:nvPr>
            <p:ph type="title"/>
          </p:nvPr>
        </p:nvSpPr>
        <p:spPr/>
        <p:txBody>
          <a:bodyPr/>
          <a:lstStyle/>
          <a:p>
            <a:r>
              <a:rPr lang="nl-BE" dirty="0"/>
              <a:t>De zijdelingse vordering</a:t>
            </a:r>
          </a:p>
        </p:txBody>
      </p:sp>
      <p:sp>
        <p:nvSpPr>
          <p:cNvPr id="3" name="Slide Number Placeholder 2">
            <a:extLst>
              <a:ext uri="{FF2B5EF4-FFF2-40B4-BE49-F238E27FC236}">
                <a16:creationId xmlns:a16="http://schemas.microsoft.com/office/drawing/2014/main" id="{03D4C2B6-F799-0F08-FD6A-992B8E21356A}"/>
              </a:ext>
            </a:extLst>
          </p:cNvPr>
          <p:cNvSpPr>
            <a:spLocks noGrp="1"/>
          </p:cNvSpPr>
          <p:nvPr>
            <p:ph type="sldNum" sz="quarter" idx="4"/>
          </p:nvPr>
        </p:nvSpPr>
        <p:spPr/>
        <p:txBody>
          <a:bodyPr/>
          <a:lstStyle/>
          <a:p>
            <a:fld id="{632181E0-6B31-9547-B639-28A2CDD8DEEB}" type="slidenum">
              <a:rPr lang="nl-BE" smtClean="0"/>
              <a:pPr/>
              <a:t>15</a:t>
            </a:fld>
            <a:endParaRPr lang="nl-BE" dirty="0"/>
          </a:p>
        </p:txBody>
      </p:sp>
      <p:sp>
        <p:nvSpPr>
          <p:cNvPr id="6" name="Text Placeholder 5">
            <a:extLst>
              <a:ext uri="{FF2B5EF4-FFF2-40B4-BE49-F238E27FC236}">
                <a16:creationId xmlns:a16="http://schemas.microsoft.com/office/drawing/2014/main" id="{DCB0C484-8D5F-44EB-6475-2E63E12D4497}"/>
              </a:ext>
            </a:extLst>
          </p:cNvPr>
          <p:cNvSpPr>
            <a:spLocks noGrp="1"/>
          </p:cNvSpPr>
          <p:nvPr>
            <p:ph type="body" sz="quarter" idx="10"/>
          </p:nvPr>
        </p:nvSpPr>
        <p:spPr/>
        <p:txBody>
          <a:bodyPr/>
          <a:lstStyle/>
          <a:p>
            <a:r>
              <a:rPr lang="nl-BE" dirty="0"/>
              <a:t>Enkel indien de erfgenaam de nalatenschap zuiver heeft aanvaard.</a:t>
            </a:r>
          </a:p>
          <a:p>
            <a:r>
              <a:rPr lang="nl-BE" dirty="0"/>
              <a:t>Zie slide 4</a:t>
            </a:r>
          </a:p>
        </p:txBody>
      </p:sp>
    </p:spTree>
    <p:extLst>
      <p:ext uri="{BB962C8B-B14F-4D97-AF65-F5344CB8AC3E}">
        <p14:creationId xmlns:p14="http://schemas.microsoft.com/office/powerpoint/2010/main" val="3355486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1C1BC-6176-EF2A-2E2F-0833AD12614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D9E44C-1254-7097-EF31-7DF5536B125C}"/>
              </a:ext>
            </a:extLst>
          </p:cNvPr>
          <p:cNvSpPr>
            <a:spLocks noGrp="1"/>
          </p:cNvSpPr>
          <p:nvPr>
            <p:ph type="title"/>
          </p:nvPr>
        </p:nvSpPr>
        <p:spPr/>
        <p:txBody>
          <a:bodyPr/>
          <a:lstStyle/>
          <a:p>
            <a:r>
              <a:rPr lang="nl-BE" dirty="0"/>
              <a:t>De pauliaanse vordering</a:t>
            </a:r>
          </a:p>
        </p:txBody>
      </p:sp>
      <p:sp>
        <p:nvSpPr>
          <p:cNvPr id="3" name="Slide Number Placeholder 2">
            <a:extLst>
              <a:ext uri="{FF2B5EF4-FFF2-40B4-BE49-F238E27FC236}">
                <a16:creationId xmlns:a16="http://schemas.microsoft.com/office/drawing/2014/main" id="{BAC0FF73-7D7C-F02F-2E83-272851F85EF9}"/>
              </a:ext>
            </a:extLst>
          </p:cNvPr>
          <p:cNvSpPr>
            <a:spLocks noGrp="1"/>
          </p:cNvSpPr>
          <p:nvPr>
            <p:ph type="sldNum" sz="quarter" idx="4"/>
          </p:nvPr>
        </p:nvSpPr>
        <p:spPr/>
        <p:txBody>
          <a:bodyPr/>
          <a:lstStyle/>
          <a:p>
            <a:fld id="{632181E0-6B31-9547-B639-28A2CDD8DEEB}" type="slidenum">
              <a:rPr lang="nl-BE" smtClean="0"/>
              <a:pPr/>
              <a:t>16</a:t>
            </a:fld>
            <a:endParaRPr lang="nl-BE" dirty="0"/>
          </a:p>
        </p:txBody>
      </p:sp>
      <p:sp>
        <p:nvSpPr>
          <p:cNvPr id="6" name="Text Placeholder 5">
            <a:extLst>
              <a:ext uri="{FF2B5EF4-FFF2-40B4-BE49-F238E27FC236}">
                <a16:creationId xmlns:a16="http://schemas.microsoft.com/office/drawing/2014/main" id="{D1A14CC9-991B-C200-9143-61477F48E62B}"/>
              </a:ext>
            </a:extLst>
          </p:cNvPr>
          <p:cNvSpPr>
            <a:spLocks noGrp="1"/>
          </p:cNvSpPr>
          <p:nvPr>
            <p:ph type="body" sz="quarter" idx="10"/>
          </p:nvPr>
        </p:nvSpPr>
        <p:spPr/>
        <p:txBody>
          <a:bodyPr>
            <a:normAutofit/>
          </a:bodyPr>
          <a:lstStyle/>
          <a:p>
            <a:pPr lvl="0">
              <a:lnSpc>
                <a:spcPct val="100000"/>
              </a:lnSpc>
              <a:tabLst>
                <a:tab pos="450215" algn="l"/>
              </a:tabLst>
            </a:pPr>
            <a:r>
              <a:rPr lang="nl-BE" sz="2000" dirty="0"/>
              <a:t>Art. 5.243 BW: “</a:t>
            </a:r>
            <a:r>
              <a:rPr lang="nl-BE" sz="2000" i="1" dirty="0"/>
              <a:t>De schuldeiser kan in eigen naam opkomen tegen de rechtshandelingen van de schuldenaar gesteld met bedrieglijke miskenning van zijn verhaalsrechten op voorwaarde dat de schuldvordering vóór de aangevochten rechtshandeling is ontstaan. Werd de rechtshandeling gesteld onder bezwarende titel dan dient de schuldeiser het bewijs te leveren dat de derde wist of behoorde te weten dat deze handeling de schuldeisers van deze schuldenaar zou benadelen. Deze vordering leidt tot de niet-</a:t>
            </a:r>
            <a:r>
              <a:rPr lang="nl-BE" sz="2000" i="1" dirty="0" err="1"/>
              <a:t>tegenwerpelijkheid</a:t>
            </a:r>
            <a:r>
              <a:rPr lang="nl-BE" sz="2000" i="1" dirty="0"/>
              <a:t> van de rechtshandeling aan de schuldeiser, onverminderd herstel van de schade indien daartoe grond bestaat</a:t>
            </a:r>
            <a:r>
              <a:rPr lang="nl-BE" sz="2000" i="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t>
            </a:r>
          </a:p>
          <a:p>
            <a:pPr lvl="0">
              <a:lnSpc>
                <a:spcPct val="100000"/>
              </a:lnSpc>
              <a:tabLst>
                <a:tab pos="450215" algn="l"/>
              </a:tabLst>
            </a:pPr>
            <a:r>
              <a:rPr lang="nl-BE" sz="2000" dirty="0"/>
              <a:t>Voorwaarden:</a:t>
            </a:r>
          </a:p>
          <a:p>
            <a:pPr lvl="1">
              <a:lnSpc>
                <a:spcPct val="100000"/>
              </a:lnSpc>
              <a:tabLst>
                <a:tab pos="450215" algn="l"/>
              </a:tabLst>
            </a:pPr>
            <a:r>
              <a:rPr lang="nl-BE" dirty="0"/>
              <a:t>Bedrieglijke rechtshandeling</a:t>
            </a:r>
          </a:p>
          <a:p>
            <a:pPr lvl="1">
              <a:lnSpc>
                <a:spcPct val="100000"/>
              </a:lnSpc>
              <a:tabLst>
                <a:tab pos="450215" algn="l"/>
              </a:tabLst>
            </a:pPr>
            <a:r>
              <a:rPr lang="nl-BE" dirty="0"/>
              <a:t>Bij een rechtshandeling onder de bezwarende titel: de derde verkrijger is medeplichtig </a:t>
            </a:r>
          </a:p>
          <a:p>
            <a:pPr marL="0" lvl="0" indent="0">
              <a:lnSpc>
                <a:spcPct val="100000"/>
              </a:lnSpc>
              <a:buNone/>
              <a:tabLst>
                <a:tab pos="450215" algn="l"/>
              </a:tabLst>
            </a:pPr>
            <a:endParaRPr lang="nl-BE" sz="1300" dirty="0">
              <a:effectLst/>
              <a:latin typeface="Arial" panose="020B0604020202020204" pitchFamily="34" charset="0"/>
              <a:ea typeface="Arial" panose="020B0604020202020204" pitchFamily="34" charset="0"/>
              <a:cs typeface="Times New Roman" panose="02020603050405020304" pitchFamily="18" charset="0"/>
            </a:endParaRPr>
          </a:p>
          <a:p>
            <a:endParaRPr lang="nl-BE" dirty="0"/>
          </a:p>
        </p:txBody>
      </p:sp>
    </p:spTree>
    <p:extLst>
      <p:ext uri="{BB962C8B-B14F-4D97-AF65-F5344CB8AC3E}">
        <p14:creationId xmlns:p14="http://schemas.microsoft.com/office/powerpoint/2010/main" val="283571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B7394-633E-3FF2-4E93-491BBD9085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BC85F74-5259-3FA9-8695-BC60EB681C4A}"/>
              </a:ext>
            </a:extLst>
          </p:cNvPr>
          <p:cNvSpPr>
            <a:spLocks noGrp="1"/>
          </p:cNvSpPr>
          <p:nvPr>
            <p:ph type="title"/>
          </p:nvPr>
        </p:nvSpPr>
        <p:spPr/>
        <p:txBody>
          <a:bodyPr/>
          <a:lstStyle/>
          <a:p>
            <a:r>
              <a:rPr lang="nl-BE" dirty="0"/>
              <a:t>Nalatenschap: Tussenkomen in de verdeling</a:t>
            </a:r>
          </a:p>
        </p:txBody>
      </p:sp>
      <p:sp>
        <p:nvSpPr>
          <p:cNvPr id="3" name="Slide Number Placeholder 2">
            <a:extLst>
              <a:ext uri="{FF2B5EF4-FFF2-40B4-BE49-F238E27FC236}">
                <a16:creationId xmlns:a16="http://schemas.microsoft.com/office/drawing/2014/main" id="{A9CA5021-8307-7ABD-9B23-6933F336B708}"/>
              </a:ext>
            </a:extLst>
          </p:cNvPr>
          <p:cNvSpPr>
            <a:spLocks noGrp="1"/>
          </p:cNvSpPr>
          <p:nvPr>
            <p:ph type="sldNum" sz="quarter" idx="4"/>
          </p:nvPr>
        </p:nvSpPr>
        <p:spPr/>
        <p:txBody>
          <a:bodyPr/>
          <a:lstStyle/>
          <a:p>
            <a:fld id="{632181E0-6B31-9547-B639-28A2CDD8DEEB}" type="slidenum">
              <a:rPr lang="nl-BE" smtClean="0"/>
              <a:pPr/>
              <a:t>17</a:t>
            </a:fld>
            <a:endParaRPr lang="nl-BE" dirty="0"/>
          </a:p>
        </p:txBody>
      </p:sp>
      <p:sp>
        <p:nvSpPr>
          <p:cNvPr id="6" name="Text Placeholder 5">
            <a:extLst>
              <a:ext uri="{FF2B5EF4-FFF2-40B4-BE49-F238E27FC236}">
                <a16:creationId xmlns:a16="http://schemas.microsoft.com/office/drawing/2014/main" id="{B78CFE47-C1AB-7FF1-A152-574E18E899C3}"/>
              </a:ext>
            </a:extLst>
          </p:cNvPr>
          <p:cNvSpPr>
            <a:spLocks noGrp="1"/>
          </p:cNvSpPr>
          <p:nvPr>
            <p:ph type="body" sz="quarter" idx="10"/>
          </p:nvPr>
        </p:nvSpPr>
        <p:spPr/>
        <p:txBody>
          <a:bodyPr/>
          <a:lstStyle/>
          <a:p>
            <a:r>
              <a:rPr lang="nl-BE" dirty="0"/>
              <a:t>Enkel indien de erfgenaam de nalatenschap zuiver heeft aanvaard.</a:t>
            </a:r>
          </a:p>
          <a:p>
            <a:r>
              <a:rPr lang="nl-BE" dirty="0"/>
              <a:t>Zie slide 9</a:t>
            </a:r>
          </a:p>
          <a:p>
            <a:r>
              <a:rPr lang="nl-BE" dirty="0">
                <a:highlight>
                  <a:srgbClr val="FFFF00"/>
                </a:highlight>
              </a:rPr>
              <a:t>Sanctie bij heling</a:t>
            </a:r>
            <a:r>
              <a:rPr lang="nl-BE" dirty="0"/>
              <a:t>: </a:t>
            </a:r>
          </a:p>
          <a:p>
            <a:pPr lvl="1"/>
            <a:r>
              <a:rPr lang="nl-BE" dirty="0"/>
              <a:t>Art. 4.51 BW: </a:t>
            </a:r>
            <a:r>
              <a:rPr lang="nl-BE" i="1" dirty="0"/>
              <a:t>“Het voorrecht van boedelbeschrijving vervalt voor de erfgenaam die schuldig is aan heling, of die, wetens en willens en te kwader trouw, verzuimd heeft goederen van de nalatenschap in de boedelbeschrijving te doen opnemen.”</a:t>
            </a:r>
          </a:p>
          <a:p>
            <a:pPr lvl="1"/>
            <a:r>
              <a:rPr lang="nl-BE" dirty="0"/>
              <a:t>Heling: De erfgenaam heeft goederen verborgen gehouden of heeft wetens en willens nagelaten de goederen in de boedelbeschrijving te doen opnemen.</a:t>
            </a:r>
          </a:p>
          <a:p>
            <a:pPr lvl="1"/>
            <a:r>
              <a:rPr lang="nl-BE" dirty="0"/>
              <a:t>Gevolgen: de schuldeisers van de boedel kunnen als ‘persoonlijke schuldeisers’ nu ook zijdelingse vorderingen instellen en tussenkomen in de verdeling. </a:t>
            </a:r>
          </a:p>
          <a:p>
            <a:pPr marL="361950" lvl="1" indent="0">
              <a:buNone/>
            </a:pPr>
            <a:endParaRPr lang="nl-BE" dirty="0"/>
          </a:p>
        </p:txBody>
      </p:sp>
    </p:spTree>
    <p:extLst>
      <p:ext uri="{BB962C8B-B14F-4D97-AF65-F5344CB8AC3E}">
        <p14:creationId xmlns:p14="http://schemas.microsoft.com/office/powerpoint/2010/main" val="760178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EEC49-3D11-F464-B66E-4090552AD4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78E1B5-9DF7-874C-A701-F6E9F26E4A5E}"/>
              </a:ext>
            </a:extLst>
          </p:cNvPr>
          <p:cNvSpPr>
            <a:spLocks noGrp="1"/>
          </p:cNvSpPr>
          <p:nvPr>
            <p:ph type="title"/>
          </p:nvPr>
        </p:nvSpPr>
        <p:spPr/>
        <p:txBody>
          <a:bodyPr/>
          <a:lstStyle/>
          <a:p>
            <a:r>
              <a:rPr lang="nl-BE" dirty="0"/>
              <a:t>Nalatenschap: Het voorrecht van boedelafscheiding (art. 4.99 BW)</a:t>
            </a:r>
          </a:p>
        </p:txBody>
      </p:sp>
      <p:sp>
        <p:nvSpPr>
          <p:cNvPr id="3" name="Slide Number Placeholder 2">
            <a:extLst>
              <a:ext uri="{FF2B5EF4-FFF2-40B4-BE49-F238E27FC236}">
                <a16:creationId xmlns:a16="http://schemas.microsoft.com/office/drawing/2014/main" id="{DD3C45CB-3DBD-3339-48A7-E72666241C12}"/>
              </a:ext>
            </a:extLst>
          </p:cNvPr>
          <p:cNvSpPr>
            <a:spLocks noGrp="1"/>
          </p:cNvSpPr>
          <p:nvPr>
            <p:ph type="sldNum" sz="quarter" idx="4"/>
          </p:nvPr>
        </p:nvSpPr>
        <p:spPr/>
        <p:txBody>
          <a:bodyPr/>
          <a:lstStyle/>
          <a:p>
            <a:fld id="{632181E0-6B31-9547-B639-28A2CDD8DEEB}" type="slidenum">
              <a:rPr lang="nl-BE" smtClean="0"/>
              <a:pPr/>
              <a:t>18</a:t>
            </a:fld>
            <a:endParaRPr lang="nl-BE" dirty="0"/>
          </a:p>
        </p:txBody>
      </p:sp>
      <p:sp>
        <p:nvSpPr>
          <p:cNvPr id="6" name="Text Placeholder 5">
            <a:extLst>
              <a:ext uri="{FF2B5EF4-FFF2-40B4-BE49-F238E27FC236}">
                <a16:creationId xmlns:a16="http://schemas.microsoft.com/office/drawing/2014/main" id="{5BE476CD-A6EB-AA60-E972-D6F0195341B6}"/>
              </a:ext>
            </a:extLst>
          </p:cNvPr>
          <p:cNvSpPr>
            <a:spLocks noGrp="1"/>
          </p:cNvSpPr>
          <p:nvPr>
            <p:ph type="body" sz="quarter" idx="10"/>
          </p:nvPr>
        </p:nvSpPr>
        <p:spPr/>
        <p:txBody>
          <a:bodyPr/>
          <a:lstStyle/>
          <a:p>
            <a:pPr>
              <a:tabLst>
                <a:tab pos="450215" algn="l"/>
              </a:tabLst>
            </a:pPr>
            <a:r>
              <a:rPr lang="nl-BE" dirty="0"/>
              <a:t>Art. 4.99 BW: </a:t>
            </a:r>
          </a:p>
          <a:p>
            <a:pPr marL="361950" lvl="1" indent="0">
              <a:buNone/>
              <a:tabLst>
                <a:tab pos="450215" algn="l"/>
              </a:tabLst>
            </a:pPr>
            <a:r>
              <a:rPr lang="nl-BE" i="1" dirty="0"/>
              <a:t>““§1. Schuldeisers van de nalatenschap kunnen in elk geval en tegen elke schuldeiser vorderen dat de boedel van de erflater wordt afgescheiden van de boedel van de erfgenaam.</a:t>
            </a:r>
          </a:p>
          <a:p>
            <a:pPr marL="361950" lvl="1" indent="0">
              <a:buNone/>
              <a:tabLst>
                <a:tab pos="450215" algn="l"/>
                <a:tab pos="449580" algn="l"/>
              </a:tabLst>
            </a:pPr>
            <a:r>
              <a:rPr lang="nl-BE" i="1" dirty="0"/>
              <a:t>§ 4. </a:t>
            </a:r>
            <a:r>
              <a:rPr lang="nl-BE" i="1" dirty="0">
                <a:highlight>
                  <a:srgbClr val="FFFF00"/>
                </a:highlight>
              </a:rPr>
              <a:t>Schuldeisers van een erfgenaam zijn niet bevoegd </a:t>
            </a:r>
            <a:r>
              <a:rPr lang="nl-BE" i="1" dirty="0"/>
              <a:t>om tegen de schuldeisers van de nalatenschap de afscheiding van de boedels te vorderen.”</a:t>
            </a:r>
          </a:p>
          <a:p>
            <a:r>
              <a:rPr lang="nl-BE" dirty="0"/>
              <a:t>Normale boedelvermenging verkleint het onderpand van de schuldeisers van de erflater. Ongewenst.</a:t>
            </a:r>
          </a:p>
          <a:p>
            <a:r>
              <a:rPr lang="nl-BE" dirty="0"/>
              <a:t>Gevolg: </a:t>
            </a:r>
            <a:r>
              <a:rPr lang="nl-BE" dirty="0">
                <a:highlight>
                  <a:srgbClr val="FFFF00"/>
                </a:highlight>
              </a:rPr>
              <a:t>regeling van voorrang </a:t>
            </a:r>
            <a:r>
              <a:rPr lang="nl-BE" dirty="0"/>
              <a:t>van de schuldeisers van de erflater op de schuldeisers van de erfgenaam</a:t>
            </a:r>
          </a:p>
          <a:p>
            <a:pPr lvl="1"/>
            <a:r>
              <a:rPr lang="nl-BE" dirty="0"/>
              <a:t>Niet ten voordele van alle schuldeisers</a:t>
            </a:r>
          </a:p>
          <a:p>
            <a:pPr lvl="1"/>
            <a:r>
              <a:rPr lang="nl-BE" dirty="0"/>
              <a:t>Geen daadwerkelijke afsplitsing van boedels</a:t>
            </a:r>
          </a:p>
        </p:txBody>
      </p:sp>
    </p:spTree>
    <p:extLst>
      <p:ext uri="{BB962C8B-B14F-4D97-AF65-F5344CB8AC3E}">
        <p14:creationId xmlns:p14="http://schemas.microsoft.com/office/powerpoint/2010/main" val="1629780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B6639-2BE1-1619-CD6D-15F8020C47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CBF71-7431-24FD-31A4-0E7BA2108844}"/>
              </a:ext>
            </a:extLst>
          </p:cNvPr>
          <p:cNvSpPr>
            <a:spLocks noGrp="1"/>
          </p:cNvSpPr>
          <p:nvPr>
            <p:ph type="ctrTitle"/>
          </p:nvPr>
        </p:nvSpPr>
        <p:spPr/>
        <p:txBody>
          <a:bodyPr/>
          <a:lstStyle/>
          <a:p>
            <a:r>
              <a:rPr lang="nl-BE" sz="4400" dirty="0"/>
              <a:t>Wat als de onverdeeldheid zelf nog schuldeiser is?</a:t>
            </a:r>
          </a:p>
        </p:txBody>
      </p:sp>
    </p:spTree>
    <p:extLst>
      <p:ext uri="{BB962C8B-B14F-4D97-AF65-F5344CB8AC3E}">
        <p14:creationId xmlns:p14="http://schemas.microsoft.com/office/powerpoint/2010/main" val="1537776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1F9733E3-2C24-13E0-1E94-A43225CEA1E1}"/>
              </a:ext>
            </a:extLst>
          </p:cNvPr>
          <p:cNvSpPr>
            <a:spLocks noGrp="1"/>
          </p:cNvSpPr>
          <p:nvPr>
            <p:ph type="sldNum" sz="quarter" idx="4"/>
          </p:nvPr>
        </p:nvSpPr>
        <p:spPr/>
        <p:txBody>
          <a:bodyPr/>
          <a:lstStyle/>
          <a:p>
            <a:fld id="{632181E0-6B31-9547-B639-28A2CDD8DEEB}" type="slidenum">
              <a:rPr lang="nl-BE" smtClean="0"/>
              <a:pPr/>
              <a:t>2</a:t>
            </a:fld>
            <a:endParaRPr lang="nl-BE" dirty="0"/>
          </a:p>
        </p:txBody>
      </p:sp>
      <p:sp>
        <p:nvSpPr>
          <p:cNvPr id="2" name="Titel 1">
            <a:extLst>
              <a:ext uri="{FF2B5EF4-FFF2-40B4-BE49-F238E27FC236}">
                <a16:creationId xmlns:a16="http://schemas.microsoft.com/office/drawing/2014/main" id="{338E57AA-B1A9-9F4F-AAA2-9F5E99B24F75}"/>
              </a:ext>
            </a:extLst>
          </p:cNvPr>
          <p:cNvSpPr>
            <a:spLocks noGrp="1"/>
          </p:cNvSpPr>
          <p:nvPr>
            <p:ph type="ctrTitle"/>
          </p:nvPr>
        </p:nvSpPr>
        <p:spPr/>
        <p:txBody>
          <a:bodyPr/>
          <a:lstStyle/>
          <a:p>
            <a:r>
              <a:rPr lang="nl-BE" dirty="0"/>
              <a:t>Inhoudstafel</a:t>
            </a:r>
          </a:p>
        </p:txBody>
      </p:sp>
      <p:graphicFrame>
        <p:nvGraphicFramePr>
          <p:cNvPr id="4" name="Table 6">
            <a:extLst>
              <a:ext uri="{FF2B5EF4-FFF2-40B4-BE49-F238E27FC236}">
                <a16:creationId xmlns:a16="http://schemas.microsoft.com/office/drawing/2014/main" id="{2EC7A3C9-7C95-4A4D-B189-A371C2592274}"/>
              </a:ext>
            </a:extLst>
          </p:cNvPr>
          <p:cNvGraphicFramePr>
            <a:graphicFrameLocks noGrp="1"/>
          </p:cNvGraphicFramePr>
          <p:nvPr>
            <p:extLst>
              <p:ext uri="{D42A27DB-BD31-4B8C-83A1-F6EECF244321}">
                <p14:modId xmlns:p14="http://schemas.microsoft.com/office/powerpoint/2010/main" val="3953576393"/>
              </p:ext>
            </p:extLst>
          </p:nvPr>
        </p:nvGraphicFramePr>
        <p:xfrm>
          <a:off x="1343024" y="1916832"/>
          <a:ext cx="9361488" cy="3332512"/>
        </p:xfrm>
        <a:graphic>
          <a:graphicData uri="http://schemas.openxmlformats.org/drawingml/2006/table">
            <a:tbl>
              <a:tblPr firstRow="1" bandRow="1">
                <a:tableStyleId>{5940675A-B579-460E-94D1-54222C63F5DA}</a:tableStyleId>
              </a:tblPr>
              <a:tblGrid>
                <a:gridCol w="8713416">
                  <a:extLst>
                    <a:ext uri="{9D8B030D-6E8A-4147-A177-3AD203B41FA5}">
                      <a16:colId xmlns:a16="http://schemas.microsoft.com/office/drawing/2014/main" val="2805700834"/>
                    </a:ext>
                  </a:extLst>
                </a:gridCol>
                <a:gridCol w="648072">
                  <a:extLst>
                    <a:ext uri="{9D8B030D-6E8A-4147-A177-3AD203B41FA5}">
                      <a16:colId xmlns:a16="http://schemas.microsoft.com/office/drawing/2014/main" val="2860731843"/>
                    </a:ext>
                  </a:extLst>
                </a:gridCol>
              </a:tblGrid>
              <a:tr h="833128">
                <a:tc>
                  <a:txBody>
                    <a:bodyPr/>
                    <a:lstStyle/>
                    <a:p>
                      <a:r>
                        <a:rPr lang="nl-BE" sz="2200" noProof="1">
                          <a:solidFill>
                            <a:schemeClr val="accent1"/>
                          </a:solidFill>
                        </a:rPr>
                        <a:t>Wat kan de schuldeiser van één van de deelgenoten doen?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nl-BE" sz="2200" noProof="1">
                          <a:solidFill>
                            <a:schemeClr val="accent1"/>
                          </a:solidFill>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56946597"/>
                  </a:ext>
                </a:extLst>
              </a:tr>
              <a:tr h="833128">
                <a:tc>
                  <a:txBody>
                    <a:bodyPr/>
                    <a:lstStyle/>
                    <a:p>
                      <a:r>
                        <a:rPr lang="nl-BE" sz="2200" noProof="1">
                          <a:solidFill>
                            <a:schemeClr val="accent1"/>
                          </a:solidFill>
                        </a:rPr>
                        <a:t>Wat kan de schuldeiser van de onverdeeldheid doen?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nl-BE" sz="2200" noProof="1">
                          <a:solidFill>
                            <a:schemeClr val="accent1"/>
                          </a:solidFill>
                        </a:rPr>
                        <a:t>10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88633854"/>
                  </a:ext>
                </a:extLst>
              </a:tr>
              <a:tr h="833128">
                <a:tc>
                  <a:txBody>
                    <a:bodyPr/>
                    <a:lstStyle/>
                    <a:p>
                      <a:r>
                        <a:rPr lang="nl-BE" sz="2200" noProof="1">
                          <a:solidFill>
                            <a:schemeClr val="accent1"/>
                          </a:solidFill>
                        </a:rPr>
                        <a:t>Wat kan de onverdeeldheid doen als deze zelf nog schuldeiser is?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nl-BE" sz="2200" noProof="1">
                          <a:solidFill>
                            <a:schemeClr val="accent1"/>
                          </a:solidFill>
                        </a:rPr>
                        <a:t>17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84260818"/>
                  </a:ext>
                </a:extLst>
              </a:tr>
              <a:tr h="833128">
                <a:tc>
                  <a:txBody>
                    <a:bodyPr/>
                    <a:lstStyle/>
                    <a:p>
                      <a:r>
                        <a:rPr lang="nl-BE" sz="2200" noProof="1">
                          <a:solidFill>
                            <a:schemeClr val="accent1"/>
                          </a:solidFill>
                        </a:rPr>
                        <a:t>Wat in geval van faillissement van een van de deelgenoten?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nl-BE" sz="2200" noProof="1">
                          <a:solidFill>
                            <a:schemeClr val="accent1"/>
                          </a:solidFill>
                        </a:rPr>
                        <a:t>20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9846090"/>
                  </a:ext>
                </a:extLst>
              </a:tr>
            </a:tbl>
          </a:graphicData>
        </a:graphic>
      </p:graphicFrame>
    </p:spTree>
    <p:extLst>
      <p:ext uri="{BB962C8B-B14F-4D97-AF65-F5344CB8AC3E}">
        <p14:creationId xmlns:p14="http://schemas.microsoft.com/office/powerpoint/2010/main" val="342171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75239-BDCF-51B1-9FEB-2A2C9501FC8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BEC3F2-40B8-2765-D2D1-5FE5EB0FA925}"/>
              </a:ext>
            </a:extLst>
          </p:cNvPr>
          <p:cNvSpPr>
            <a:spLocks noGrp="1"/>
          </p:cNvSpPr>
          <p:nvPr>
            <p:ph type="title"/>
          </p:nvPr>
        </p:nvSpPr>
        <p:spPr/>
        <p:txBody>
          <a:bodyPr/>
          <a:lstStyle/>
          <a:p>
            <a:r>
              <a:rPr lang="nl-BE" dirty="0"/>
              <a:t>Verdeling van rechtswege van de schuldvorderingen van de nalatenschap onder de erfgenamen</a:t>
            </a:r>
          </a:p>
        </p:txBody>
      </p:sp>
      <p:sp>
        <p:nvSpPr>
          <p:cNvPr id="3" name="Slide Number Placeholder 2">
            <a:extLst>
              <a:ext uri="{FF2B5EF4-FFF2-40B4-BE49-F238E27FC236}">
                <a16:creationId xmlns:a16="http://schemas.microsoft.com/office/drawing/2014/main" id="{9DC9D01E-91DE-B9A0-8B16-22E946762E78}"/>
              </a:ext>
            </a:extLst>
          </p:cNvPr>
          <p:cNvSpPr>
            <a:spLocks noGrp="1"/>
          </p:cNvSpPr>
          <p:nvPr>
            <p:ph type="sldNum" sz="quarter" idx="4"/>
          </p:nvPr>
        </p:nvSpPr>
        <p:spPr/>
        <p:txBody>
          <a:bodyPr/>
          <a:lstStyle/>
          <a:p>
            <a:fld id="{632181E0-6B31-9547-B639-28A2CDD8DEEB}" type="slidenum">
              <a:rPr lang="nl-BE" smtClean="0"/>
              <a:pPr/>
              <a:t>20</a:t>
            </a:fld>
            <a:endParaRPr lang="nl-BE" dirty="0"/>
          </a:p>
        </p:txBody>
      </p:sp>
      <p:sp>
        <p:nvSpPr>
          <p:cNvPr id="6" name="Text Placeholder 5">
            <a:extLst>
              <a:ext uri="{FF2B5EF4-FFF2-40B4-BE49-F238E27FC236}">
                <a16:creationId xmlns:a16="http://schemas.microsoft.com/office/drawing/2014/main" id="{70608C27-BB62-53F0-3E5A-FB9BABC10E11}"/>
              </a:ext>
            </a:extLst>
          </p:cNvPr>
          <p:cNvSpPr>
            <a:spLocks noGrp="1"/>
          </p:cNvSpPr>
          <p:nvPr>
            <p:ph type="body" sz="quarter" idx="10"/>
          </p:nvPr>
        </p:nvSpPr>
        <p:spPr/>
        <p:txBody>
          <a:bodyPr>
            <a:normAutofit/>
          </a:bodyPr>
          <a:lstStyle/>
          <a:p>
            <a:pPr lvl="0">
              <a:tabLst>
                <a:tab pos="450215" algn="l"/>
              </a:tabLst>
            </a:pPr>
            <a:r>
              <a:rPr lang="de-DE" dirty="0"/>
              <a:t>Art. 5.159 BW: </a:t>
            </a:r>
            <a:endParaRPr lang="nl-BE" sz="1800" dirty="0">
              <a:effectLst/>
              <a:latin typeface="Arial" panose="020B0604020202020204" pitchFamily="34" charset="0"/>
              <a:ea typeface="Arial" panose="020B0604020202020204" pitchFamily="34" charset="0"/>
              <a:cs typeface="Times New Roman" panose="02020603050405020304" pitchFamily="18" charset="0"/>
            </a:endParaRPr>
          </a:p>
          <a:p>
            <a:pPr marL="361950" lvl="1" indent="0">
              <a:buNone/>
              <a:tabLst>
                <a:tab pos="450215" algn="l"/>
                <a:tab pos="449580" algn="l"/>
              </a:tabLst>
            </a:pPr>
            <a:r>
              <a:rPr lang="nl-BE" i="1" dirty="0"/>
              <a:t>§ 1. Een verbintenis met meerdere schuldeisers of schuldenaars wordt van rechtswege onder hen verdeeld. De verdeling vindt ook plaats tussen de erfgenamen van een schuldeiser of een schuldenaar. De verdeling geschiedt in gelijke delen, tenzij een wettelijke, contractuele of testamentaire bepaling of, bij gebrek daaraan, de concrete omstandigheden een andere verdeling rechtvaardigen.</a:t>
            </a:r>
          </a:p>
          <a:p>
            <a:pPr marL="361950" lvl="1" indent="0">
              <a:buNone/>
              <a:tabLst>
                <a:tab pos="450215" algn="l"/>
                <a:tab pos="449580" algn="l"/>
              </a:tabLst>
            </a:pPr>
            <a:r>
              <a:rPr lang="nl-BE" i="1" dirty="0"/>
              <a:t>§ 2. Het beginsel van de verdeling lijdt uitzondering wanneer de verbintenis hoofdelijk, ondeelbaar of in solidum is.</a:t>
            </a:r>
          </a:p>
          <a:p>
            <a:r>
              <a:rPr lang="nl-BE" dirty="0"/>
              <a:t>Principe: deelbaarheid van de schuldvordering</a:t>
            </a:r>
          </a:p>
          <a:p>
            <a:r>
              <a:rPr lang="nl-BE" dirty="0"/>
              <a:t>Gevolgen: risico van insolvabiliteit van de schuldenaars wordt gelijk verdeeld. </a:t>
            </a:r>
          </a:p>
        </p:txBody>
      </p:sp>
    </p:spTree>
    <p:extLst>
      <p:ext uri="{BB962C8B-B14F-4D97-AF65-F5344CB8AC3E}">
        <p14:creationId xmlns:p14="http://schemas.microsoft.com/office/powerpoint/2010/main" val="4109656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F3F03-8301-D483-13CE-AD99F36835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997CDF-5B43-A454-C193-F30BF061FB62}"/>
              </a:ext>
            </a:extLst>
          </p:cNvPr>
          <p:cNvSpPr>
            <a:spLocks noGrp="1"/>
          </p:cNvSpPr>
          <p:nvPr>
            <p:ph type="title"/>
          </p:nvPr>
        </p:nvSpPr>
        <p:spPr/>
        <p:txBody>
          <a:bodyPr/>
          <a:lstStyle/>
          <a:p>
            <a:r>
              <a:rPr lang="nl-BE" dirty="0"/>
              <a:t>Nalatenschap: De uitvoering van de ondeelbare verbintenis vorderen</a:t>
            </a:r>
          </a:p>
        </p:txBody>
      </p:sp>
      <p:sp>
        <p:nvSpPr>
          <p:cNvPr id="3" name="Slide Number Placeholder 2">
            <a:extLst>
              <a:ext uri="{FF2B5EF4-FFF2-40B4-BE49-F238E27FC236}">
                <a16:creationId xmlns:a16="http://schemas.microsoft.com/office/drawing/2014/main" id="{6A609E77-F4B0-0F10-7D50-D47848233436}"/>
              </a:ext>
            </a:extLst>
          </p:cNvPr>
          <p:cNvSpPr>
            <a:spLocks noGrp="1"/>
          </p:cNvSpPr>
          <p:nvPr>
            <p:ph type="sldNum" sz="quarter" idx="4"/>
          </p:nvPr>
        </p:nvSpPr>
        <p:spPr/>
        <p:txBody>
          <a:bodyPr/>
          <a:lstStyle/>
          <a:p>
            <a:fld id="{632181E0-6B31-9547-B639-28A2CDD8DEEB}" type="slidenum">
              <a:rPr lang="nl-BE" smtClean="0"/>
              <a:pPr/>
              <a:t>21</a:t>
            </a:fld>
            <a:endParaRPr lang="nl-BE" dirty="0"/>
          </a:p>
        </p:txBody>
      </p:sp>
      <p:sp>
        <p:nvSpPr>
          <p:cNvPr id="6" name="Text Placeholder 5">
            <a:extLst>
              <a:ext uri="{FF2B5EF4-FFF2-40B4-BE49-F238E27FC236}">
                <a16:creationId xmlns:a16="http://schemas.microsoft.com/office/drawing/2014/main" id="{01B1A745-3E81-DE3A-81D4-6F9FBC09E099}"/>
              </a:ext>
            </a:extLst>
          </p:cNvPr>
          <p:cNvSpPr>
            <a:spLocks noGrp="1"/>
          </p:cNvSpPr>
          <p:nvPr>
            <p:ph type="body" sz="quarter" idx="10"/>
          </p:nvPr>
        </p:nvSpPr>
        <p:spPr/>
        <p:txBody>
          <a:bodyPr>
            <a:normAutofit/>
          </a:bodyPr>
          <a:lstStyle/>
          <a:p>
            <a:pPr lvl="0">
              <a:tabLst>
                <a:tab pos="450215" algn="l"/>
              </a:tabLst>
            </a:pPr>
            <a:r>
              <a:rPr lang="de-DE" dirty="0"/>
              <a:t>Art. 5.173 BW: </a:t>
            </a:r>
            <a:endParaRPr lang="nl-BE" sz="1800" dirty="0">
              <a:effectLst/>
              <a:latin typeface="Arial" panose="020B0604020202020204" pitchFamily="34" charset="0"/>
              <a:ea typeface="Arial" panose="020B0604020202020204" pitchFamily="34" charset="0"/>
              <a:cs typeface="Times New Roman" panose="02020603050405020304" pitchFamily="18" charset="0"/>
            </a:endParaRPr>
          </a:p>
          <a:p>
            <a:pPr marL="361950" lvl="1" indent="0">
              <a:buNone/>
              <a:tabLst>
                <a:tab pos="450215" algn="l"/>
                <a:tab pos="449580" algn="l"/>
              </a:tabLst>
            </a:pPr>
            <a:r>
              <a:rPr lang="nl-BE" sz="2100" i="1" dirty="0"/>
              <a:t>“Onder de erfgenamen van een hoofdelijke schuldeiser wordt de </a:t>
            </a:r>
            <a:r>
              <a:rPr lang="nl-BE" sz="2100" i="1" dirty="0">
                <a:highlight>
                  <a:srgbClr val="FFFF00"/>
                </a:highlight>
              </a:rPr>
              <a:t>schuldvordering</a:t>
            </a:r>
            <a:r>
              <a:rPr lang="nl-BE" sz="2100" i="1" dirty="0"/>
              <a:t> van rechtswege verdeeld. Niettemin blijft artikel 5.171, § 4, van toepassing.</a:t>
            </a:r>
          </a:p>
          <a:p>
            <a:pPr marL="361950" lvl="1" indent="0">
              <a:buNone/>
              <a:tabLst>
                <a:tab pos="450215" algn="l"/>
                <a:tab pos="449580" algn="l"/>
              </a:tabLst>
            </a:pPr>
            <a:r>
              <a:rPr lang="nl-BE" sz="2100" i="1" dirty="0"/>
              <a:t>Onder de erfgenamen van de schuldeiser van een </a:t>
            </a:r>
            <a:r>
              <a:rPr lang="nl-BE" sz="2100" i="1" dirty="0">
                <a:highlight>
                  <a:srgbClr val="FFFF00"/>
                </a:highlight>
              </a:rPr>
              <a:t>ondeelbare prestatie </a:t>
            </a:r>
            <a:r>
              <a:rPr lang="nl-BE" sz="2100" i="1" dirty="0"/>
              <a:t>geldt de ondeelbaarheid eveneens.”</a:t>
            </a:r>
          </a:p>
          <a:p>
            <a:r>
              <a:rPr lang="nl-BE" dirty="0"/>
              <a:t>Voorwaarde: zonder afbreuk te doen aan de rechten van de mede-erfgenamen.</a:t>
            </a:r>
          </a:p>
        </p:txBody>
      </p:sp>
    </p:spTree>
    <p:extLst>
      <p:ext uri="{BB962C8B-B14F-4D97-AF65-F5344CB8AC3E}">
        <p14:creationId xmlns:p14="http://schemas.microsoft.com/office/powerpoint/2010/main" val="99080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51A22-AD65-0B08-C3A3-25F1E97A7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7ED47A-9EB2-E706-D5D4-ED03D53CA7D7}"/>
              </a:ext>
            </a:extLst>
          </p:cNvPr>
          <p:cNvSpPr>
            <a:spLocks noGrp="1"/>
          </p:cNvSpPr>
          <p:nvPr>
            <p:ph type="ctrTitle"/>
          </p:nvPr>
        </p:nvSpPr>
        <p:spPr/>
        <p:txBody>
          <a:bodyPr/>
          <a:lstStyle/>
          <a:p>
            <a:r>
              <a:rPr lang="nl-BE" sz="4400" dirty="0"/>
              <a:t>Wat in geval van faillissement van één van de deelgenoten? </a:t>
            </a:r>
          </a:p>
        </p:txBody>
      </p:sp>
    </p:spTree>
    <p:extLst>
      <p:ext uri="{BB962C8B-B14F-4D97-AF65-F5344CB8AC3E}">
        <p14:creationId xmlns:p14="http://schemas.microsoft.com/office/powerpoint/2010/main" val="1498666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E300E-2742-AD33-8AD3-2942513EE9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05FC048-F486-1B28-D6DA-F2C7B56E0232}"/>
              </a:ext>
            </a:extLst>
          </p:cNvPr>
          <p:cNvSpPr>
            <a:spLocks noGrp="1"/>
          </p:cNvSpPr>
          <p:nvPr>
            <p:ph type="title"/>
          </p:nvPr>
        </p:nvSpPr>
        <p:spPr/>
        <p:txBody>
          <a:bodyPr/>
          <a:lstStyle/>
          <a:p>
            <a:r>
              <a:rPr lang="nl-BE" dirty="0"/>
              <a:t>De curator </a:t>
            </a:r>
          </a:p>
        </p:txBody>
      </p:sp>
      <p:sp>
        <p:nvSpPr>
          <p:cNvPr id="3" name="Slide Number Placeholder 2">
            <a:extLst>
              <a:ext uri="{FF2B5EF4-FFF2-40B4-BE49-F238E27FC236}">
                <a16:creationId xmlns:a16="http://schemas.microsoft.com/office/drawing/2014/main" id="{E4BD826F-A9EE-F212-BF7A-46F3049B1CA1}"/>
              </a:ext>
            </a:extLst>
          </p:cNvPr>
          <p:cNvSpPr>
            <a:spLocks noGrp="1"/>
          </p:cNvSpPr>
          <p:nvPr>
            <p:ph type="sldNum" sz="quarter" idx="4"/>
          </p:nvPr>
        </p:nvSpPr>
        <p:spPr/>
        <p:txBody>
          <a:bodyPr/>
          <a:lstStyle/>
          <a:p>
            <a:fld id="{632181E0-6B31-9547-B639-28A2CDD8DEEB}" type="slidenum">
              <a:rPr lang="nl-BE" smtClean="0"/>
              <a:pPr/>
              <a:t>23</a:t>
            </a:fld>
            <a:endParaRPr lang="nl-BE" dirty="0"/>
          </a:p>
        </p:txBody>
      </p:sp>
      <p:sp>
        <p:nvSpPr>
          <p:cNvPr id="6" name="Text Placeholder 5">
            <a:extLst>
              <a:ext uri="{FF2B5EF4-FFF2-40B4-BE49-F238E27FC236}">
                <a16:creationId xmlns:a16="http://schemas.microsoft.com/office/drawing/2014/main" id="{CEB33B2F-18DA-F8E4-85C6-370ED1F5866E}"/>
              </a:ext>
            </a:extLst>
          </p:cNvPr>
          <p:cNvSpPr>
            <a:spLocks noGrp="1"/>
          </p:cNvSpPr>
          <p:nvPr>
            <p:ph type="body" sz="quarter" idx="10"/>
          </p:nvPr>
        </p:nvSpPr>
        <p:spPr/>
        <p:txBody>
          <a:bodyPr>
            <a:normAutofit/>
          </a:bodyPr>
          <a:lstStyle/>
          <a:p>
            <a:pPr>
              <a:lnSpc>
                <a:spcPct val="100000"/>
              </a:lnSpc>
            </a:pPr>
            <a:r>
              <a:rPr lang="nl-BE" dirty="0"/>
              <a:t>Principe: de curator vertegenwoordigt de gefailleerde in alle rechtshandelingen, ook in de gerechtelijke verdeling. </a:t>
            </a:r>
          </a:p>
          <a:p>
            <a:r>
              <a:rPr lang="nl-BE" dirty="0"/>
              <a:t>Boedelbeschrijving: best aanwezig</a:t>
            </a:r>
          </a:p>
          <a:p>
            <a:r>
              <a:rPr lang="nl-BE" dirty="0"/>
              <a:t>Voor alle andere (procedure)handelingen is de curator alleen bevoegd. </a:t>
            </a:r>
          </a:p>
          <a:p>
            <a:r>
              <a:rPr lang="nl-BE" dirty="0"/>
              <a:t>Sluiten dading: machtiging rechter-commissaris</a:t>
            </a:r>
          </a:p>
          <a:p>
            <a:r>
              <a:rPr lang="nl-BE" dirty="0"/>
              <a:t>Verzoeken om de gerechtelijke vereffening-verdeling</a:t>
            </a:r>
          </a:p>
        </p:txBody>
      </p:sp>
    </p:spTree>
    <p:extLst>
      <p:ext uri="{BB962C8B-B14F-4D97-AF65-F5344CB8AC3E}">
        <p14:creationId xmlns:p14="http://schemas.microsoft.com/office/powerpoint/2010/main" val="3096868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43644-C7EE-61ED-C660-F4243A0BDA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70645F6-4392-A714-B50F-371C036CADB7}"/>
              </a:ext>
            </a:extLst>
          </p:cNvPr>
          <p:cNvSpPr>
            <a:spLocks noGrp="1"/>
          </p:cNvSpPr>
          <p:nvPr>
            <p:ph type="title"/>
          </p:nvPr>
        </p:nvSpPr>
        <p:spPr/>
        <p:txBody>
          <a:bodyPr/>
          <a:lstStyle/>
          <a:p>
            <a:r>
              <a:rPr lang="nl-BE" dirty="0"/>
              <a:t>Het actief te gelde maken: Verzoeken om de verkoop van onroerende goederen te bevelen</a:t>
            </a:r>
          </a:p>
        </p:txBody>
      </p:sp>
      <p:sp>
        <p:nvSpPr>
          <p:cNvPr id="3" name="Slide Number Placeholder 2">
            <a:extLst>
              <a:ext uri="{FF2B5EF4-FFF2-40B4-BE49-F238E27FC236}">
                <a16:creationId xmlns:a16="http://schemas.microsoft.com/office/drawing/2014/main" id="{8BC7B886-08BF-ACF9-1BB8-3F38E99B352B}"/>
              </a:ext>
            </a:extLst>
          </p:cNvPr>
          <p:cNvSpPr>
            <a:spLocks noGrp="1"/>
          </p:cNvSpPr>
          <p:nvPr>
            <p:ph type="sldNum" sz="quarter" idx="4"/>
          </p:nvPr>
        </p:nvSpPr>
        <p:spPr/>
        <p:txBody>
          <a:bodyPr/>
          <a:lstStyle/>
          <a:p>
            <a:fld id="{632181E0-6B31-9547-B639-28A2CDD8DEEB}" type="slidenum">
              <a:rPr lang="nl-BE" smtClean="0"/>
              <a:pPr/>
              <a:t>24</a:t>
            </a:fld>
            <a:endParaRPr lang="nl-BE" dirty="0"/>
          </a:p>
        </p:txBody>
      </p:sp>
      <p:sp>
        <p:nvSpPr>
          <p:cNvPr id="6" name="Text Placeholder 5">
            <a:extLst>
              <a:ext uri="{FF2B5EF4-FFF2-40B4-BE49-F238E27FC236}">
                <a16:creationId xmlns:a16="http://schemas.microsoft.com/office/drawing/2014/main" id="{BD6030AF-7431-1EB6-AD87-8511BE0771E9}"/>
              </a:ext>
            </a:extLst>
          </p:cNvPr>
          <p:cNvSpPr>
            <a:spLocks noGrp="1"/>
          </p:cNvSpPr>
          <p:nvPr>
            <p:ph type="body" sz="quarter" idx="10"/>
          </p:nvPr>
        </p:nvSpPr>
        <p:spPr/>
        <p:txBody>
          <a:bodyPr>
            <a:normAutofit/>
          </a:bodyPr>
          <a:lstStyle/>
          <a:p>
            <a:r>
              <a:rPr lang="nl-BE" dirty="0"/>
              <a:t>Het aandeel van de gefailleerde in een onverdeeld goed valt binnen de boedel</a:t>
            </a:r>
          </a:p>
          <a:p>
            <a:r>
              <a:rPr lang="nl-BE" dirty="0"/>
              <a:t>Vroeger: voorafgaande verdeling van het onverdeeld goed noodzakelijk voor uitwinning. </a:t>
            </a:r>
          </a:p>
          <a:p>
            <a:r>
              <a:rPr lang="nl-BE" dirty="0">
                <a:highlight>
                  <a:srgbClr val="FFFF00"/>
                </a:highlight>
              </a:rPr>
              <a:t>Nu: voor onroerende goederen in onverdeeldheid kan de rechtbank de verkoop bevelen</a:t>
            </a:r>
            <a:r>
              <a:rPr lang="nl-BE" dirty="0"/>
              <a:t>.</a:t>
            </a:r>
          </a:p>
          <a:p>
            <a:pPr lvl="1"/>
            <a:r>
              <a:rPr lang="nl-BE" dirty="0"/>
              <a:t>Art. XX. 193, §2 WER</a:t>
            </a:r>
            <a:r>
              <a:rPr lang="nl-BE" i="1" dirty="0"/>
              <a:t>: “Wanneer onroerende goederen in mede-eigendom toebehoren aan de gefailleerde en aan andere personen, kan de rechtbank, op verzoek van de curatoren, de verkoop van de onverdeelde goederen bevelen.”</a:t>
            </a:r>
          </a:p>
          <a:p>
            <a:pPr lvl="1"/>
            <a:endParaRPr lang="nl-BE" i="1" dirty="0"/>
          </a:p>
          <a:p>
            <a:endParaRPr lang="nl-BE" dirty="0"/>
          </a:p>
        </p:txBody>
      </p:sp>
    </p:spTree>
    <p:extLst>
      <p:ext uri="{BB962C8B-B14F-4D97-AF65-F5344CB8AC3E}">
        <p14:creationId xmlns:p14="http://schemas.microsoft.com/office/powerpoint/2010/main" val="2078968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97D02-55D1-133D-D366-C8F780FE0DEE}"/>
              </a:ext>
            </a:extLst>
          </p:cNvPr>
          <p:cNvSpPr>
            <a:spLocks noGrp="1"/>
          </p:cNvSpPr>
          <p:nvPr>
            <p:ph type="title"/>
          </p:nvPr>
        </p:nvSpPr>
        <p:spPr/>
        <p:txBody>
          <a:bodyPr/>
          <a:lstStyle/>
          <a:p>
            <a:r>
              <a:rPr lang="nl-BE" dirty="0"/>
              <a:t>De pauliaanse vordering</a:t>
            </a:r>
            <a:br>
              <a:rPr lang="nl-BE" dirty="0"/>
            </a:br>
            <a:endParaRPr lang="nl-BE" dirty="0"/>
          </a:p>
        </p:txBody>
      </p:sp>
      <p:sp>
        <p:nvSpPr>
          <p:cNvPr id="3" name="Slide Number Placeholder 2">
            <a:extLst>
              <a:ext uri="{FF2B5EF4-FFF2-40B4-BE49-F238E27FC236}">
                <a16:creationId xmlns:a16="http://schemas.microsoft.com/office/drawing/2014/main" id="{42E6E6E2-0CCF-7FD2-4447-ABDC6EC50637}"/>
              </a:ext>
            </a:extLst>
          </p:cNvPr>
          <p:cNvSpPr>
            <a:spLocks noGrp="1"/>
          </p:cNvSpPr>
          <p:nvPr>
            <p:ph type="sldNum" sz="quarter" idx="4"/>
          </p:nvPr>
        </p:nvSpPr>
        <p:spPr/>
        <p:txBody>
          <a:bodyPr/>
          <a:lstStyle/>
          <a:p>
            <a:fld id="{632181E0-6B31-9547-B639-28A2CDD8DEEB}" type="slidenum">
              <a:rPr lang="nl-BE" smtClean="0"/>
              <a:pPr/>
              <a:t>25</a:t>
            </a:fld>
            <a:endParaRPr lang="nl-BE" dirty="0"/>
          </a:p>
        </p:txBody>
      </p:sp>
      <p:sp>
        <p:nvSpPr>
          <p:cNvPr id="4" name="Text Placeholder 3">
            <a:extLst>
              <a:ext uri="{FF2B5EF4-FFF2-40B4-BE49-F238E27FC236}">
                <a16:creationId xmlns:a16="http://schemas.microsoft.com/office/drawing/2014/main" id="{5B6FBFDB-9C1A-0E07-64E5-E77ED8C89794}"/>
              </a:ext>
            </a:extLst>
          </p:cNvPr>
          <p:cNvSpPr>
            <a:spLocks noGrp="1"/>
          </p:cNvSpPr>
          <p:nvPr>
            <p:ph type="body" sz="quarter" idx="10"/>
          </p:nvPr>
        </p:nvSpPr>
        <p:spPr/>
        <p:txBody>
          <a:bodyPr>
            <a:normAutofit fontScale="77500" lnSpcReduction="20000"/>
          </a:bodyPr>
          <a:lstStyle/>
          <a:p>
            <a:r>
              <a:rPr lang="nl-BE" dirty="0"/>
              <a:t>Principe: individuele vordering van een schuldeiser, niet door curator. </a:t>
            </a:r>
          </a:p>
          <a:p>
            <a:r>
              <a:rPr lang="nl-BE" dirty="0"/>
              <a:t>Wel: </a:t>
            </a:r>
            <a:r>
              <a:rPr lang="nl-BE" dirty="0" err="1"/>
              <a:t>faillissementpauliana</a:t>
            </a:r>
            <a:r>
              <a:rPr lang="nl-BE" dirty="0"/>
              <a:t> (art. XX. 114 WER).</a:t>
            </a:r>
          </a:p>
          <a:p>
            <a:pPr lvl="1"/>
            <a:r>
              <a:rPr lang="nl-BE" dirty="0"/>
              <a:t>Curator kan een rechtshandeling die de schuldenaar vóór de opening van een faillissementsprocedure heeft gesteld, aanvechten.</a:t>
            </a:r>
          </a:p>
          <a:p>
            <a:pPr lvl="1"/>
            <a:r>
              <a:rPr lang="nl-BE" dirty="0"/>
              <a:t>Voorwaarden: </a:t>
            </a:r>
          </a:p>
          <a:p>
            <a:pPr lvl="2"/>
            <a:r>
              <a:rPr lang="nl-BE" dirty="0"/>
              <a:t>Benadeling: de verhaalsrechten van de gezamenlijke schuldeisers zijn erop achteruit gegaan.</a:t>
            </a:r>
          </a:p>
          <a:p>
            <a:pPr lvl="2"/>
            <a:r>
              <a:rPr lang="nl-BE" dirty="0"/>
              <a:t>Bedrieglijk opzet: de schuldenaar wist (of behoorde te weten) dat hij het verhaalsrecht van zijn schuldeisers inkortte.</a:t>
            </a:r>
          </a:p>
          <a:p>
            <a:pPr marL="714375" lvl="2" indent="0">
              <a:buNone/>
            </a:pPr>
            <a:r>
              <a:rPr lang="nl-BE" dirty="0"/>
              <a:t> </a:t>
            </a:r>
          </a:p>
          <a:p>
            <a:pPr lvl="1"/>
            <a:r>
              <a:rPr lang="nl-BE" dirty="0"/>
              <a:t>Versoepeling voorwaarden voor bepaalde rechtshandelingen tijdens de verdachte periode: </a:t>
            </a:r>
          </a:p>
          <a:p>
            <a:pPr lvl="2"/>
            <a:r>
              <a:rPr lang="nl-BE" dirty="0"/>
              <a:t>Art. XX. 111 WER: “</a:t>
            </a:r>
            <a:r>
              <a:rPr lang="nl-BE" sz="1400" i="1" dirty="0"/>
              <a:t>Aan de boedel kunnen niet worden tegengeworpen, wanneer zij door de schuldenaar zijn verricht sinds het door de rechtbank bepaalde tijdstip van staking van betaling, onverminderd de artikelen XX.37, XX.53, XX.65 en [XX.82, WW.83/20 en XX.83/40]:</a:t>
            </a:r>
          </a:p>
          <a:p>
            <a:pPr marL="714375" lvl="2" indent="0">
              <a:buNone/>
            </a:pPr>
            <a:r>
              <a:rPr lang="nl-BE" sz="1400" i="1" dirty="0"/>
              <a:t>1° alle handelingen waarbij om niet wordt beschikt over roerende of onroerende goederen, alsmede handelingen, verrichtingen of overeenkomsten, vergeldend of onder bezwarende titel, indien de waarde van hetgeen de gefailleerde heeft gegeven, de waarde van hetgeen hij daarvoor heeft ontvangen, aanmerkelijk overtreft;</a:t>
            </a:r>
          </a:p>
          <a:p>
            <a:pPr marL="714375" lvl="2" indent="0">
              <a:buNone/>
            </a:pPr>
            <a:r>
              <a:rPr lang="nl-BE" sz="1400" i="1" dirty="0"/>
              <a:t>2° alle betalingen, hetzij in geld, hetzij bij overdracht, verkoop, of anderszins, wegens niet vervallen schulden, en alle betalingen anders dan in geld of in handelspapier, wegens vervallen schulden;</a:t>
            </a:r>
          </a:p>
          <a:p>
            <a:pPr marL="714375" lvl="2" indent="0">
              <a:buNone/>
            </a:pPr>
            <a:r>
              <a:rPr lang="nl-BE" sz="1400" i="1" dirty="0"/>
              <a:t>3° alle bedongen hypotheken en alle rechten van gebruikspand of van pand, op de goederen van de schuldenaar gevestigd wegens voordien aangegane schulden.”</a:t>
            </a:r>
          </a:p>
          <a:p>
            <a:pPr marL="714375" lvl="2" indent="0">
              <a:buNone/>
            </a:pPr>
            <a:endParaRPr lang="nl-BE" sz="1400" i="1" dirty="0"/>
          </a:p>
          <a:p>
            <a:pPr lvl="2"/>
            <a:r>
              <a:rPr lang="nl-BE" dirty="0"/>
              <a:t>Bedrieglijk opzet moet niet worden bewezen, benadeling wordt weerlegbaar vermoed.</a:t>
            </a:r>
          </a:p>
          <a:p>
            <a:pPr lvl="2"/>
            <a:r>
              <a:rPr lang="nl-BE" dirty="0"/>
              <a:t>Rechter heeft geen appreciatiemarge</a:t>
            </a:r>
          </a:p>
          <a:p>
            <a:pPr lvl="1"/>
            <a:r>
              <a:rPr lang="nl-BE" dirty="0"/>
              <a:t>Gevolg: Niet tegenstelbaar aan de failliete boedel, ten voordele van de gezamenlijke schuldeisers. De curator kan het goed waarop het vermogensrecht rust onbezwaard ten gelde maken.</a:t>
            </a:r>
          </a:p>
        </p:txBody>
      </p:sp>
    </p:spTree>
    <p:extLst>
      <p:ext uri="{BB962C8B-B14F-4D97-AF65-F5344CB8AC3E}">
        <p14:creationId xmlns:p14="http://schemas.microsoft.com/office/powerpoint/2010/main" val="4268379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A5627-DAA3-35F6-CB33-7E94B2138A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E214A51-452B-4487-EE0D-4F990275FEEE}"/>
              </a:ext>
            </a:extLst>
          </p:cNvPr>
          <p:cNvSpPr>
            <a:spLocks noGrp="1"/>
          </p:cNvSpPr>
          <p:nvPr>
            <p:ph type="title"/>
          </p:nvPr>
        </p:nvSpPr>
        <p:spPr/>
        <p:txBody>
          <a:bodyPr/>
          <a:lstStyle/>
          <a:p>
            <a:r>
              <a:rPr lang="nl-BE" dirty="0"/>
              <a:t>Beslag</a:t>
            </a:r>
          </a:p>
        </p:txBody>
      </p:sp>
      <p:sp>
        <p:nvSpPr>
          <p:cNvPr id="3" name="Slide Number Placeholder 2">
            <a:extLst>
              <a:ext uri="{FF2B5EF4-FFF2-40B4-BE49-F238E27FC236}">
                <a16:creationId xmlns:a16="http://schemas.microsoft.com/office/drawing/2014/main" id="{DD7E0F94-BCB8-F79F-589C-5E0FCBCCDDB3}"/>
              </a:ext>
            </a:extLst>
          </p:cNvPr>
          <p:cNvSpPr>
            <a:spLocks noGrp="1"/>
          </p:cNvSpPr>
          <p:nvPr>
            <p:ph type="sldNum" sz="quarter" idx="4"/>
          </p:nvPr>
        </p:nvSpPr>
        <p:spPr/>
        <p:txBody>
          <a:bodyPr/>
          <a:lstStyle/>
          <a:p>
            <a:fld id="{632181E0-6B31-9547-B639-28A2CDD8DEEB}" type="slidenum">
              <a:rPr lang="nl-BE" smtClean="0"/>
              <a:pPr/>
              <a:t>26</a:t>
            </a:fld>
            <a:endParaRPr lang="nl-BE" dirty="0"/>
          </a:p>
        </p:txBody>
      </p:sp>
      <p:sp>
        <p:nvSpPr>
          <p:cNvPr id="6" name="Text Placeholder 5">
            <a:extLst>
              <a:ext uri="{FF2B5EF4-FFF2-40B4-BE49-F238E27FC236}">
                <a16:creationId xmlns:a16="http://schemas.microsoft.com/office/drawing/2014/main" id="{BDC6E699-0774-644E-7BB7-B77374CEF9B2}"/>
              </a:ext>
            </a:extLst>
          </p:cNvPr>
          <p:cNvSpPr>
            <a:spLocks noGrp="1"/>
          </p:cNvSpPr>
          <p:nvPr>
            <p:ph type="body" sz="quarter" idx="10"/>
          </p:nvPr>
        </p:nvSpPr>
        <p:spPr/>
        <p:txBody>
          <a:bodyPr>
            <a:normAutofit/>
          </a:bodyPr>
          <a:lstStyle/>
          <a:p>
            <a:r>
              <a:rPr lang="nl-BE" dirty="0"/>
              <a:t>Art. 1561 Ger.W. (zie slide 6)</a:t>
            </a:r>
          </a:p>
          <a:p>
            <a:r>
              <a:rPr lang="nl-BE" dirty="0"/>
              <a:t>Faillissement van een van de deelgenoten leidt niet tot schorsing van de uitwinning</a:t>
            </a:r>
          </a:p>
          <a:p>
            <a:r>
              <a:rPr lang="nl-BE" dirty="0"/>
              <a:t>Gemeenrechtelijk beslagrecht t.a.v. alle deelgenoten</a:t>
            </a:r>
          </a:p>
          <a:p>
            <a:pPr lvl="1"/>
            <a:r>
              <a:rPr lang="nl-BE" dirty="0"/>
              <a:t>Art. XX. 120, §2 WER: </a:t>
            </a:r>
            <a:r>
              <a:rPr lang="nl-BE" i="1" dirty="0"/>
              <a:t>“In geval van beslag gevoerd tegen meerdere schuldenaren waarvan slechts één failliet werd verklaard, wordt de gedwongen verkoop van de roerende of onroerende goederen voortgezet overeenkomstig de regels van het roerend of onroerend beslag naargelang het geval. Na betaling van de hypothecaire en bijzonder bevoorrechte schuldeisers, stort de gerechtsdeurwaarder of de notaris het saldo van het gedeelte van de verkoopprijs dat aan de gefailleerde toekomt, aan de curator. Deze storting is bevrijdend net zoals de storting gedaan door de koper overeenkomstig artikel 1641 van het Gerechtelijk Wetboek.”</a:t>
            </a:r>
          </a:p>
        </p:txBody>
      </p:sp>
    </p:spTree>
    <p:extLst>
      <p:ext uri="{BB962C8B-B14F-4D97-AF65-F5344CB8AC3E}">
        <p14:creationId xmlns:p14="http://schemas.microsoft.com/office/powerpoint/2010/main" val="4054639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8971C-F2C1-BDD7-2D5C-8324EA8330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4EE2A3F-B1BA-10D1-A74F-C4245BF32571}"/>
              </a:ext>
            </a:extLst>
          </p:cNvPr>
          <p:cNvSpPr>
            <a:spLocks noGrp="1"/>
          </p:cNvSpPr>
          <p:nvPr>
            <p:ph type="title"/>
          </p:nvPr>
        </p:nvSpPr>
        <p:spPr/>
        <p:txBody>
          <a:bodyPr/>
          <a:lstStyle/>
          <a:p>
            <a:r>
              <a:rPr lang="nl-BE" dirty="0"/>
              <a:t>Nalatenschappen</a:t>
            </a:r>
          </a:p>
        </p:txBody>
      </p:sp>
      <p:sp>
        <p:nvSpPr>
          <p:cNvPr id="3" name="Slide Number Placeholder 2">
            <a:extLst>
              <a:ext uri="{FF2B5EF4-FFF2-40B4-BE49-F238E27FC236}">
                <a16:creationId xmlns:a16="http://schemas.microsoft.com/office/drawing/2014/main" id="{8AD12550-F1D5-AD5F-9D7D-2A649000900D}"/>
              </a:ext>
            </a:extLst>
          </p:cNvPr>
          <p:cNvSpPr>
            <a:spLocks noGrp="1"/>
          </p:cNvSpPr>
          <p:nvPr>
            <p:ph type="sldNum" sz="quarter" idx="4"/>
          </p:nvPr>
        </p:nvSpPr>
        <p:spPr/>
        <p:txBody>
          <a:bodyPr/>
          <a:lstStyle/>
          <a:p>
            <a:fld id="{632181E0-6B31-9547-B639-28A2CDD8DEEB}" type="slidenum">
              <a:rPr lang="nl-BE" smtClean="0"/>
              <a:pPr/>
              <a:t>27</a:t>
            </a:fld>
            <a:endParaRPr lang="nl-BE" dirty="0"/>
          </a:p>
        </p:txBody>
      </p:sp>
      <p:sp>
        <p:nvSpPr>
          <p:cNvPr id="6" name="Text Placeholder 5">
            <a:extLst>
              <a:ext uri="{FF2B5EF4-FFF2-40B4-BE49-F238E27FC236}">
                <a16:creationId xmlns:a16="http://schemas.microsoft.com/office/drawing/2014/main" id="{266E482E-0386-B00C-0CEE-7F648E7D2E27}"/>
              </a:ext>
            </a:extLst>
          </p:cNvPr>
          <p:cNvSpPr>
            <a:spLocks noGrp="1"/>
          </p:cNvSpPr>
          <p:nvPr>
            <p:ph type="body" sz="quarter" idx="10"/>
          </p:nvPr>
        </p:nvSpPr>
        <p:spPr/>
        <p:txBody>
          <a:bodyPr>
            <a:normAutofit fontScale="70000" lnSpcReduction="20000"/>
          </a:bodyPr>
          <a:lstStyle/>
          <a:p>
            <a:r>
              <a:rPr lang="nl-BE" sz="2300" dirty="0"/>
              <a:t>Opengevallen </a:t>
            </a:r>
            <a:r>
              <a:rPr lang="nl-BE" sz="2300" u="sng" dirty="0"/>
              <a:t>voor</a:t>
            </a:r>
            <a:r>
              <a:rPr lang="nl-BE" sz="2300" dirty="0"/>
              <a:t> het faillissement: curator zal het actief te gelde maken.</a:t>
            </a:r>
          </a:p>
          <a:p>
            <a:r>
              <a:rPr lang="nl-BE" sz="2300" dirty="0"/>
              <a:t>Opengevallen </a:t>
            </a:r>
            <a:r>
              <a:rPr lang="nl-BE" sz="2300" u="sng" dirty="0"/>
              <a:t>tijdens</a:t>
            </a:r>
            <a:r>
              <a:rPr lang="nl-BE" sz="2300" dirty="0"/>
              <a:t> de afhandeling van het faillissement: </a:t>
            </a:r>
          </a:p>
          <a:p>
            <a:pPr lvl="1"/>
            <a:r>
              <a:rPr lang="nl-BE" sz="2300" dirty="0"/>
              <a:t>Faillissementen uitgesproken </a:t>
            </a:r>
            <a:r>
              <a:rPr lang="nl-BE" sz="2300" u="sng" dirty="0"/>
              <a:t>voor</a:t>
            </a:r>
            <a:r>
              <a:rPr lang="nl-BE" sz="2300" dirty="0"/>
              <a:t> 1 mei 2018: De onverdeelde goederen komen ten goede aan het actief van de faling</a:t>
            </a:r>
          </a:p>
          <a:p>
            <a:pPr lvl="2"/>
            <a:r>
              <a:rPr lang="nl-BE" sz="2300" dirty="0"/>
              <a:t>De nalatenschap aanvaarden (altijd onder voorrecht van boedelbeschrijving) of verwerpen</a:t>
            </a:r>
          </a:p>
          <a:p>
            <a:pPr lvl="2"/>
            <a:r>
              <a:rPr lang="nl-BE" sz="2300" dirty="0"/>
              <a:t>De vereffening en verdeling vorderen</a:t>
            </a:r>
          </a:p>
          <a:p>
            <a:pPr lvl="2"/>
            <a:r>
              <a:rPr lang="nl-BE" sz="2300" dirty="0"/>
              <a:t>… </a:t>
            </a:r>
          </a:p>
          <a:p>
            <a:pPr lvl="1"/>
            <a:r>
              <a:rPr lang="nl-BE" sz="2300" dirty="0"/>
              <a:t>Faillissementen uitgesproken </a:t>
            </a:r>
            <a:r>
              <a:rPr lang="nl-BE" sz="2300" u="sng" dirty="0"/>
              <a:t>na</a:t>
            </a:r>
            <a:r>
              <a:rPr lang="nl-BE" sz="2300" dirty="0"/>
              <a:t> 1 mei 2018: De onverdeelde goederen komen toe aan de gefailleerde en behoren niet tot het actief van het faillissement </a:t>
            </a:r>
          </a:p>
          <a:p>
            <a:pPr marL="361950" lvl="1" indent="0">
              <a:lnSpc>
                <a:spcPct val="110000"/>
              </a:lnSpc>
              <a:buNone/>
              <a:tabLst>
                <a:tab pos="450215" algn="l"/>
                <a:tab pos="449580" algn="l"/>
              </a:tabLst>
            </a:pPr>
            <a:r>
              <a:rPr lang="nl-BE" sz="2300" dirty="0"/>
              <a:t>Art. XX.110 WER:  </a:t>
            </a:r>
          </a:p>
          <a:p>
            <a:pPr marL="361950" lvl="1" indent="0">
              <a:lnSpc>
                <a:spcPct val="110000"/>
              </a:lnSpc>
              <a:buNone/>
              <a:tabLst>
                <a:tab pos="450215" algn="l"/>
                <a:tab pos="449580" algn="l"/>
              </a:tabLst>
            </a:pPr>
            <a:r>
              <a:rPr lang="nl-BE" sz="2300" i="1" dirty="0"/>
              <a:t>“§ 1.: Te rekenen van de dag van het vonnis van faillietverklaring verliest de gefailleerde van rechtswege het beheer over al zijn goederen evenals over de goederen die hij tijdens de procedure verkrijgt op grond van een oorzaak die het faillissement voorafgaat. </a:t>
            </a:r>
          </a:p>
          <a:p>
            <a:pPr marL="361950" lvl="1" indent="0">
              <a:lnSpc>
                <a:spcPct val="110000"/>
              </a:lnSpc>
              <a:buNone/>
              <a:tabLst>
                <a:tab pos="450215" algn="l"/>
                <a:tab pos="449580" algn="l"/>
              </a:tabLst>
            </a:pPr>
            <a:br>
              <a:rPr lang="nl-BE" sz="2300" i="1" dirty="0"/>
            </a:br>
            <a:r>
              <a:rPr lang="nl-BE" sz="2300" i="1" dirty="0"/>
              <a:t>§3 (..) Uit het actief van het faillissement worden eveneens uitgesloten de goederen, de bedragen, sommen en uitkeringen die de gefailleerde ontvangt sinds de faillietverklaring op grond van een oorzaak die dateert van na het faillissement.”</a:t>
            </a:r>
          </a:p>
          <a:p>
            <a:pPr lvl="1"/>
            <a:endParaRPr lang="nl-BE" dirty="0"/>
          </a:p>
          <a:p>
            <a:endParaRPr lang="nl-BE" dirty="0"/>
          </a:p>
        </p:txBody>
      </p:sp>
    </p:spTree>
    <p:extLst>
      <p:ext uri="{BB962C8B-B14F-4D97-AF65-F5344CB8AC3E}">
        <p14:creationId xmlns:p14="http://schemas.microsoft.com/office/powerpoint/2010/main" val="4265245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2B6FF-15AF-9766-A2D2-342259A216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3000628-7CA2-C436-C09B-6CE9C3B4D209}"/>
              </a:ext>
            </a:extLst>
          </p:cNvPr>
          <p:cNvSpPr>
            <a:spLocks noGrp="1"/>
          </p:cNvSpPr>
          <p:nvPr>
            <p:ph type="title"/>
          </p:nvPr>
        </p:nvSpPr>
        <p:spPr/>
        <p:txBody>
          <a:bodyPr/>
          <a:lstStyle/>
          <a:p>
            <a:r>
              <a:rPr lang="nl-BE" dirty="0"/>
              <a:t>De huwelijksgemeenschap</a:t>
            </a:r>
          </a:p>
        </p:txBody>
      </p:sp>
      <p:sp>
        <p:nvSpPr>
          <p:cNvPr id="3" name="Slide Number Placeholder 2">
            <a:extLst>
              <a:ext uri="{FF2B5EF4-FFF2-40B4-BE49-F238E27FC236}">
                <a16:creationId xmlns:a16="http://schemas.microsoft.com/office/drawing/2014/main" id="{EBC5B1B2-CBF4-C183-59AA-2DA47D87A905}"/>
              </a:ext>
            </a:extLst>
          </p:cNvPr>
          <p:cNvSpPr>
            <a:spLocks noGrp="1"/>
          </p:cNvSpPr>
          <p:nvPr>
            <p:ph type="sldNum" sz="quarter" idx="4"/>
          </p:nvPr>
        </p:nvSpPr>
        <p:spPr/>
        <p:txBody>
          <a:bodyPr/>
          <a:lstStyle/>
          <a:p>
            <a:fld id="{632181E0-6B31-9547-B639-28A2CDD8DEEB}" type="slidenum">
              <a:rPr lang="nl-BE" smtClean="0"/>
              <a:pPr/>
              <a:t>28</a:t>
            </a:fld>
            <a:endParaRPr lang="nl-BE" dirty="0"/>
          </a:p>
        </p:txBody>
      </p:sp>
      <p:sp>
        <p:nvSpPr>
          <p:cNvPr id="6" name="Text Placeholder 5">
            <a:extLst>
              <a:ext uri="{FF2B5EF4-FFF2-40B4-BE49-F238E27FC236}">
                <a16:creationId xmlns:a16="http://schemas.microsoft.com/office/drawing/2014/main" id="{1B3BC567-B869-541A-52A8-C6E41BAF8BA6}"/>
              </a:ext>
            </a:extLst>
          </p:cNvPr>
          <p:cNvSpPr>
            <a:spLocks noGrp="1"/>
          </p:cNvSpPr>
          <p:nvPr>
            <p:ph type="body" sz="quarter" idx="10"/>
          </p:nvPr>
        </p:nvSpPr>
        <p:spPr/>
        <p:txBody>
          <a:bodyPr>
            <a:normAutofit fontScale="92500" lnSpcReduction="20000"/>
          </a:bodyPr>
          <a:lstStyle/>
          <a:p>
            <a:r>
              <a:rPr lang="nl-BE" dirty="0"/>
              <a:t>De curator kan geen aanspraak meer maken op het gemeenschappelijk vermogen: de ex-echtgenoten bevinden zich in een </a:t>
            </a:r>
            <a:r>
              <a:rPr lang="nl-BE" dirty="0">
                <a:highlight>
                  <a:srgbClr val="FFFF00"/>
                </a:highlight>
              </a:rPr>
              <a:t>post-communautaire onverdeeldheid</a:t>
            </a:r>
            <a:r>
              <a:rPr lang="nl-BE" dirty="0"/>
              <a:t>.</a:t>
            </a:r>
          </a:p>
          <a:p>
            <a:r>
              <a:rPr lang="nl-BE" dirty="0"/>
              <a:t>Handelingen die reeds zijn gebeurd: toetsen aan art. XX. 111-114 WER en gebeurlijk de niet-tegenstelbaarheid vorderen.</a:t>
            </a:r>
          </a:p>
          <a:p>
            <a:r>
              <a:rPr lang="nl-BE" dirty="0" err="1"/>
              <a:t>Cass</a:t>
            </a:r>
            <a:r>
              <a:rPr lang="nl-BE" dirty="0"/>
              <a:t>. 22 januari 2021: Wie komt in geval van faillissement van een van de echtgenoten eerst? De gewezen echtgenoot of de faillissement schuldeisers? </a:t>
            </a:r>
          </a:p>
          <a:p>
            <a:pPr lvl="1"/>
            <a:r>
              <a:rPr lang="nl-BE" dirty="0"/>
              <a:t>Het faillissement kwam </a:t>
            </a:r>
            <a:r>
              <a:rPr lang="nl-BE" u="sng" dirty="0"/>
              <a:t>vóór</a:t>
            </a:r>
            <a:r>
              <a:rPr lang="nl-BE" dirty="0"/>
              <a:t> de uitwerking van de echtscheiding: </a:t>
            </a:r>
          </a:p>
          <a:p>
            <a:pPr lvl="2"/>
            <a:r>
              <a:rPr lang="nl-BE" dirty="0"/>
              <a:t>Faillissementsboedel omvat zowel eigen vermogen van de gefailleerde echtgenoot als het gemeenschappelijk vermogen. </a:t>
            </a:r>
          </a:p>
          <a:p>
            <a:pPr lvl="2"/>
            <a:r>
              <a:rPr lang="nl-BE" dirty="0"/>
              <a:t>Curator zorgt voor de tegeldemaking van de gemeenschappelijke goederen ten behoeve van de faillissement schuldeisers. </a:t>
            </a:r>
          </a:p>
          <a:p>
            <a:pPr lvl="1"/>
            <a:r>
              <a:rPr lang="nl-BE" dirty="0"/>
              <a:t>Het faillissement kwam </a:t>
            </a:r>
            <a:r>
              <a:rPr lang="nl-BE" u="sng" dirty="0"/>
              <a:t>na</a:t>
            </a:r>
            <a:r>
              <a:rPr lang="nl-BE" dirty="0"/>
              <a:t> de uitwerking van de echtscheiding: </a:t>
            </a:r>
          </a:p>
          <a:p>
            <a:pPr lvl="2"/>
            <a:r>
              <a:rPr lang="nl-BE" dirty="0"/>
              <a:t>Curator moet de vereffening-verdeling afwachten. </a:t>
            </a:r>
          </a:p>
          <a:p>
            <a:pPr lvl="2"/>
            <a:r>
              <a:rPr lang="nl-BE" dirty="0"/>
              <a:t>De verkoopopbrengst komt aan de post-communautaire onverdeeldheid toe. </a:t>
            </a:r>
          </a:p>
          <a:p>
            <a:pPr lvl="2"/>
            <a:r>
              <a:rPr lang="nl-BE" dirty="0"/>
              <a:t>De gemeenschappelijke schulden en vergoedingen tussen de echtgenoten worden eerst verrekend, vooraleer het netto-aandeel van de gefailleerde echtgenoot aan de curator kan worden uitgekeerd. </a:t>
            </a:r>
          </a:p>
          <a:p>
            <a:pPr lvl="1"/>
            <a:endParaRPr lang="nl-BE" dirty="0"/>
          </a:p>
          <a:p>
            <a:pPr lvl="1"/>
            <a:endParaRPr lang="nl-BE" dirty="0"/>
          </a:p>
          <a:p>
            <a:pPr lvl="1"/>
            <a:endParaRPr lang="nl-BE" dirty="0"/>
          </a:p>
          <a:p>
            <a:endParaRPr lang="nl-BE" dirty="0"/>
          </a:p>
        </p:txBody>
      </p:sp>
    </p:spTree>
    <p:extLst>
      <p:ext uri="{BB962C8B-B14F-4D97-AF65-F5344CB8AC3E}">
        <p14:creationId xmlns:p14="http://schemas.microsoft.com/office/powerpoint/2010/main" val="684314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E672A-B35A-5CF9-FD35-6354CA6231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5E010A-4ED5-CE2F-32A0-6B80A14A674B}"/>
              </a:ext>
            </a:extLst>
          </p:cNvPr>
          <p:cNvSpPr>
            <a:spLocks noGrp="1"/>
          </p:cNvSpPr>
          <p:nvPr>
            <p:ph type="title"/>
          </p:nvPr>
        </p:nvSpPr>
        <p:spPr/>
        <p:txBody>
          <a:bodyPr/>
          <a:lstStyle/>
          <a:p>
            <a:r>
              <a:rPr lang="nl-BE" dirty="0"/>
              <a:t>Gehuwd onder scheiding van goederen of wettelijke samenwoning</a:t>
            </a:r>
          </a:p>
        </p:txBody>
      </p:sp>
      <p:sp>
        <p:nvSpPr>
          <p:cNvPr id="3" name="Slide Number Placeholder 2">
            <a:extLst>
              <a:ext uri="{FF2B5EF4-FFF2-40B4-BE49-F238E27FC236}">
                <a16:creationId xmlns:a16="http://schemas.microsoft.com/office/drawing/2014/main" id="{B2C94C64-BCA7-68C4-968B-02A1BAB39AF7}"/>
              </a:ext>
            </a:extLst>
          </p:cNvPr>
          <p:cNvSpPr>
            <a:spLocks noGrp="1"/>
          </p:cNvSpPr>
          <p:nvPr>
            <p:ph type="sldNum" sz="quarter" idx="4"/>
          </p:nvPr>
        </p:nvSpPr>
        <p:spPr/>
        <p:txBody>
          <a:bodyPr/>
          <a:lstStyle/>
          <a:p>
            <a:fld id="{632181E0-6B31-9547-B639-28A2CDD8DEEB}" type="slidenum">
              <a:rPr lang="nl-BE" smtClean="0"/>
              <a:pPr/>
              <a:t>29</a:t>
            </a:fld>
            <a:endParaRPr lang="nl-BE" dirty="0"/>
          </a:p>
        </p:txBody>
      </p:sp>
      <p:sp>
        <p:nvSpPr>
          <p:cNvPr id="6" name="Text Placeholder 5">
            <a:extLst>
              <a:ext uri="{FF2B5EF4-FFF2-40B4-BE49-F238E27FC236}">
                <a16:creationId xmlns:a16="http://schemas.microsoft.com/office/drawing/2014/main" id="{52D97985-78B9-93F9-32FA-5C50087C757F}"/>
              </a:ext>
            </a:extLst>
          </p:cNvPr>
          <p:cNvSpPr>
            <a:spLocks noGrp="1"/>
          </p:cNvSpPr>
          <p:nvPr>
            <p:ph type="body" sz="quarter" idx="10"/>
          </p:nvPr>
        </p:nvSpPr>
        <p:spPr/>
        <p:txBody>
          <a:bodyPr>
            <a:normAutofit/>
          </a:bodyPr>
          <a:lstStyle/>
          <a:p>
            <a:r>
              <a:rPr lang="nl-BE" dirty="0"/>
              <a:t>Vaak: Goederen in onverdeeldheid die toebehoren aan het eigen vermogen van de gefailleerde en het eigen vermogen van de andere echtgenoot</a:t>
            </a:r>
          </a:p>
          <a:p>
            <a:r>
              <a:rPr lang="nl-BE" dirty="0"/>
              <a:t>Roerende goederen: </a:t>
            </a:r>
          </a:p>
          <a:p>
            <a:pPr lvl="1"/>
            <a:r>
              <a:rPr lang="nl-BE" dirty="0"/>
              <a:t>Het vermoeden van art. 2.3.62 lid 2 BW is tegenstelbaar aan de curator.</a:t>
            </a:r>
          </a:p>
          <a:p>
            <a:pPr lvl="1"/>
            <a:r>
              <a:rPr lang="nl-BE" dirty="0"/>
              <a:t>Art. 2.3.62. lid 2 BW: </a:t>
            </a:r>
            <a:r>
              <a:rPr lang="nl-BE" i="1" dirty="0"/>
              <a:t>“Roerende goederen waarvan niet kan worden bewezen dat ze eigendom zijn van een van de echtgenoten, worden beschouwd als onverdeeld tussen de echtgenoten.”</a:t>
            </a:r>
          </a:p>
          <a:p>
            <a:r>
              <a:rPr lang="nl-BE" dirty="0"/>
              <a:t>Onroerende goederen:</a:t>
            </a:r>
          </a:p>
          <a:p>
            <a:pPr lvl="1"/>
            <a:r>
              <a:rPr lang="nl-BE" dirty="0"/>
              <a:t>Art. XX. 193, §2 WER</a:t>
            </a:r>
            <a:r>
              <a:rPr lang="nl-BE" i="1" dirty="0"/>
              <a:t>: “Wanneer onroerende goederen in mede-eigendom toebehoren aan de gefailleerde en aan andere personen, kan de rechtbank, op verzoek van de curatoren, de verkoop van de onverdeelde goederen bevelen.”</a:t>
            </a:r>
          </a:p>
          <a:p>
            <a:pPr lvl="1"/>
            <a:endParaRPr lang="nl-BE" dirty="0"/>
          </a:p>
          <a:p>
            <a:pPr lvl="1"/>
            <a:endParaRPr lang="nl-BE" dirty="0"/>
          </a:p>
          <a:p>
            <a:endParaRPr lang="nl-BE" dirty="0"/>
          </a:p>
        </p:txBody>
      </p:sp>
    </p:spTree>
    <p:extLst>
      <p:ext uri="{BB962C8B-B14F-4D97-AF65-F5344CB8AC3E}">
        <p14:creationId xmlns:p14="http://schemas.microsoft.com/office/powerpoint/2010/main" val="1576984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FFFF6-13B5-9D8F-9FFC-1F594D80106D}"/>
              </a:ext>
            </a:extLst>
          </p:cNvPr>
          <p:cNvSpPr>
            <a:spLocks noGrp="1"/>
          </p:cNvSpPr>
          <p:nvPr>
            <p:ph type="ctrTitle"/>
          </p:nvPr>
        </p:nvSpPr>
        <p:spPr/>
        <p:txBody>
          <a:bodyPr/>
          <a:lstStyle/>
          <a:p>
            <a:r>
              <a:rPr lang="nl-BE" sz="4400" dirty="0"/>
              <a:t>Wat is bijzonder aan de gerechtelijke verdeling?</a:t>
            </a:r>
          </a:p>
        </p:txBody>
      </p:sp>
    </p:spTree>
    <p:extLst>
      <p:ext uri="{BB962C8B-B14F-4D97-AF65-F5344CB8AC3E}">
        <p14:creationId xmlns:p14="http://schemas.microsoft.com/office/powerpoint/2010/main" val="35882932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E672A-B35A-5CF9-FD35-6354CA6231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5E010A-4ED5-CE2F-32A0-6B80A14A674B}"/>
              </a:ext>
            </a:extLst>
          </p:cNvPr>
          <p:cNvSpPr>
            <a:spLocks noGrp="1"/>
          </p:cNvSpPr>
          <p:nvPr>
            <p:ph type="title"/>
          </p:nvPr>
        </p:nvSpPr>
        <p:spPr/>
        <p:txBody>
          <a:bodyPr/>
          <a:lstStyle/>
          <a:p>
            <a:r>
              <a:rPr lang="nl-BE" dirty="0"/>
              <a:t>Raadpleging CRH</a:t>
            </a:r>
          </a:p>
        </p:txBody>
      </p:sp>
      <p:sp>
        <p:nvSpPr>
          <p:cNvPr id="3" name="Slide Number Placeholder 2">
            <a:extLst>
              <a:ext uri="{FF2B5EF4-FFF2-40B4-BE49-F238E27FC236}">
                <a16:creationId xmlns:a16="http://schemas.microsoft.com/office/drawing/2014/main" id="{B2C94C64-BCA7-68C4-968B-02A1BAB39AF7}"/>
              </a:ext>
            </a:extLst>
          </p:cNvPr>
          <p:cNvSpPr>
            <a:spLocks noGrp="1"/>
          </p:cNvSpPr>
          <p:nvPr>
            <p:ph type="sldNum" sz="quarter" idx="4"/>
          </p:nvPr>
        </p:nvSpPr>
        <p:spPr/>
        <p:txBody>
          <a:bodyPr/>
          <a:lstStyle/>
          <a:p>
            <a:fld id="{632181E0-6B31-9547-B639-28A2CDD8DEEB}" type="slidenum">
              <a:rPr lang="nl-BE" smtClean="0"/>
              <a:pPr/>
              <a:t>30</a:t>
            </a:fld>
            <a:endParaRPr lang="nl-BE" dirty="0"/>
          </a:p>
        </p:txBody>
      </p:sp>
      <p:sp>
        <p:nvSpPr>
          <p:cNvPr id="6" name="Text Placeholder 5">
            <a:extLst>
              <a:ext uri="{FF2B5EF4-FFF2-40B4-BE49-F238E27FC236}">
                <a16:creationId xmlns:a16="http://schemas.microsoft.com/office/drawing/2014/main" id="{52D97985-78B9-93F9-32FA-5C50087C757F}"/>
              </a:ext>
            </a:extLst>
          </p:cNvPr>
          <p:cNvSpPr>
            <a:spLocks noGrp="1"/>
          </p:cNvSpPr>
          <p:nvPr>
            <p:ph type="body" sz="quarter" idx="10"/>
          </p:nvPr>
        </p:nvSpPr>
        <p:spPr/>
        <p:txBody>
          <a:bodyPr>
            <a:normAutofit/>
          </a:bodyPr>
          <a:lstStyle/>
          <a:p>
            <a:r>
              <a:rPr lang="nl-BE" dirty="0"/>
              <a:t>Onvolmaakte procedure voor schuldeisers</a:t>
            </a:r>
          </a:p>
          <a:p>
            <a:r>
              <a:rPr lang="nl-BE" dirty="0"/>
              <a:t>Toegang tot de notarissen</a:t>
            </a:r>
          </a:p>
          <a:p>
            <a:pPr lvl="1"/>
            <a:r>
              <a:rPr lang="nl-BE" dirty="0"/>
              <a:t>Beroepsgeheim</a:t>
            </a:r>
          </a:p>
          <a:p>
            <a:pPr lvl="1"/>
            <a:r>
              <a:rPr lang="nl-BE" dirty="0"/>
              <a:t>Bevel rechtbank</a:t>
            </a:r>
          </a:p>
          <a:p>
            <a:r>
              <a:rPr lang="nl-BE" dirty="0"/>
              <a:t>Begrip van huwelijksvermogensrechtelijke technieken</a:t>
            </a:r>
          </a:p>
          <a:p>
            <a:pPr lvl="1"/>
            <a:r>
              <a:rPr lang="nl-BE" dirty="0"/>
              <a:t>Bv. TIGV</a:t>
            </a:r>
          </a:p>
          <a:p>
            <a:pPr lvl="1"/>
            <a:r>
              <a:rPr lang="nl-BE" dirty="0"/>
              <a:t>Bv. Bewijsregeling</a:t>
            </a:r>
          </a:p>
          <a:p>
            <a:pPr lvl="1"/>
            <a:r>
              <a:rPr lang="nl-BE" dirty="0"/>
              <a:t>Bv. </a:t>
            </a:r>
            <a:r>
              <a:rPr lang="nl-BE" dirty="0" err="1"/>
              <a:t>Verrekeningsbedingen</a:t>
            </a:r>
            <a:endParaRPr lang="nl-BE" dirty="0"/>
          </a:p>
          <a:p>
            <a:pPr lvl="1"/>
            <a:endParaRPr lang="nl-BE" dirty="0"/>
          </a:p>
          <a:p>
            <a:pPr lvl="1"/>
            <a:endParaRPr lang="nl-BE" dirty="0"/>
          </a:p>
          <a:p>
            <a:endParaRPr lang="nl-BE" dirty="0"/>
          </a:p>
        </p:txBody>
      </p:sp>
    </p:spTree>
    <p:extLst>
      <p:ext uri="{BB962C8B-B14F-4D97-AF65-F5344CB8AC3E}">
        <p14:creationId xmlns:p14="http://schemas.microsoft.com/office/powerpoint/2010/main" val="5870638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A3782485-83BA-E6F4-735D-A907F4306261}"/>
              </a:ext>
            </a:extLst>
          </p:cNvPr>
          <p:cNvSpPr>
            <a:spLocks noGrp="1"/>
          </p:cNvSpPr>
          <p:nvPr>
            <p:ph type="body" sz="quarter" idx="17"/>
          </p:nvPr>
        </p:nvSpPr>
        <p:spPr/>
        <p:txBody>
          <a:bodyPr/>
          <a:lstStyle/>
          <a:p>
            <a:r>
              <a:rPr lang="fr-BE" dirty="0"/>
              <a:t>Patrick Hofströssler</a:t>
            </a:r>
          </a:p>
        </p:txBody>
      </p:sp>
      <p:sp>
        <p:nvSpPr>
          <p:cNvPr id="12" name="Text Placeholder 11">
            <a:extLst>
              <a:ext uri="{FF2B5EF4-FFF2-40B4-BE49-F238E27FC236}">
                <a16:creationId xmlns:a16="http://schemas.microsoft.com/office/drawing/2014/main" id="{2B708E46-C031-6878-6767-0A33CDC49B78}"/>
              </a:ext>
            </a:extLst>
          </p:cNvPr>
          <p:cNvSpPr>
            <a:spLocks noGrp="1"/>
          </p:cNvSpPr>
          <p:nvPr>
            <p:ph type="body" sz="quarter" idx="18"/>
          </p:nvPr>
        </p:nvSpPr>
        <p:spPr/>
        <p:txBody>
          <a:bodyPr/>
          <a:lstStyle/>
          <a:p>
            <a:r>
              <a:rPr lang="fr-BE" dirty="0"/>
              <a:t>Partner</a:t>
            </a:r>
          </a:p>
        </p:txBody>
      </p:sp>
      <p:sp>
        <p:nvSpPr>
          <p:cNvPr id="13" name="Text Placeholder 12">
            <a:extLst>
              <a:ext uri="{FF2B5EF4-FFF2-40B4-BE49-F238E27FC236}">
                <a16:creationId xmlns:a16="http://schemas.microsoft.com/office/drawing/2014/main" id="{DBCAF18A-02BA-9A77-7499-926B46E7C69F}"/>
              </a:ext>
            </a:extLst>
          </p:cNvPr>
          <p:cNvSpPr>
            <a:spLocks noGrp="1"/>
          </p:cNvSpPr>
          <p:nvPr>
            <p:ph type="body" sz="quarter" idx="19"/>
          </p:nvPr>
        </p:nvSpPr>
        <p:spPr/>
        <p:txBody>
          <a:bodyPr/>
          <a:lstStyle/>
          <a:p>
            <a:r>
              <a:rPr lang="fr-BE" dirty="0"/>
              <a:t>+32 2 543 35 15</a:t>
            </a:r>
          </a:p>
        </p:txBody>
      </p:sp>
      <p:sp>
        <p:nvSpPr>
          <p:cNvPr id="14" name="Text Placeholder 13">
            <a:extLst>
              <a:ext uri="{FF2B5EF4-FFF2-40B4-BE49-F238E27FC236}">
                <a16:creationId xmlns:a16="http://schemas.microsoft.com/office/drawing/2014/main" id="{8485FC14-AE47-1A5C-AC30-0139F069E645}"/>
              </a:ext>
            </a:extLst>
          </p:cNvPr>
          <p:cNvSpPr>
            <a:spLocks noGrp="1"/>
          </p:cNvSpPr>
          <p:nvPr>
            <p:ph type="body" sz="quarter" idx="20"/>
          </p:nvPr>
        </p:nvSpPr>
        <p:spPr/>
        <p:txBody>
          <a:bodyPr/>
          <a:lstStyle/>
          <a:p>
            <a:r>
              <a:rPr lang="fr-BE" dirty="0"/>
              <a:t>Patrick.hofstroessler@eubelius.com</a:t>
            </a:r>
          </a:p>
        </p:txBody>
      </p:sp>
      <p:sp>
        <p:nvSpPr>
          <p:cNvPr id="9" name="Tijdelijke aanduiding voor dianummer 8">
            <a:extLst>
              <a:ext uri="{FF2B5EF4-FFF2-40B4-BE49-F238E27FC236}">
                <a16:creationId xmlns:a16="http://schemas.microsoft.com/office/drawing/2014/main" id="{63C43445-6395-6157-5A65-10B0FDA9CEE2}"/>
              </a:ext>
            </a:extLst>
          </p:cNvPr>
          <p:cNvSpPr>
            <a:spLocks noGrp="1"/>
          </p:cNvSpPr>
          <p:nvPr>
            <p:ph type="sldNum" sz="quarter" idx="4"/>
          </p:nvPr>
        </p:nvSpPr>
        <p:spPr/>
        <p:txBody>
          <a:bodyPr/>
          <a:lstStyle/>
          <a:p>
            <a:fld id="{632181E0-6B31-9547-B639-28A2CDD8DEEB}" type="slidenum">
              <a:rPr lang="nl-BE" smtClean="0"/>
              <a:pPr/>
              <a:t>31</a:t>
            </a:fld>
            <a:endParaRPr lang="nl-BE" dirty="0"/>
          </a:p>
        </p:txBody>
      </p:sp>
      <p:pic>
        <p:nvPicPr>
          <p:cNvPr id="1026" name="Picture 2">
            <a:extLst>
              <a:ext uri="{FF2B5EF4-FFF2-40B4-BE49-F238E27FC236}">
                <a16:creationId xmlns:a16="http://schemas.microsoft.com/office/drawing/2014/main" id="{D5C6786A-4A6D-8539-0E39-0FC393E55B4D}"/>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t="8" b="8"/>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007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B0BA4-9CD9-4723-EBD0-1D6D9CB7DFC9}"/>
              </a:ext>
            </a:extLst>
          </p:cNvPr>
          <p:cNvSpPr>
            <a:spLocks noGrp="1"/>
          </p:cNvSpPr>
          <p:nvPr>
            <p:ph type="title"/>
          </p:nvPr>
        </p:nvSpPr>
        <p:spPr/>
        <p:txBody>
          <a:bodyPr/>
          <a:lstStyle/>
          <a:p>
            <a:r>
              <a:rPr lang="nl-BE" dirty="0"/>
              <a:t>Kenmerken</a:t>
            </a:r>
          </a:p>
        </p:txBody>
      </p:sp>
      <p:sp>
        <p:nvSpPr>
          <p:cNvPr id="3" name="Slide Number Placeholder 2">
            <a:extLst>
              <a:ext uri="{FF2B5EF4-FFF2-40B4-BE49-F238E27FC236}">
                <a16:creationId xmlns:a16="http://schemas.microsoft.com/office/drawing/2014/main" id="{AD195207-8877-3894-68A0-CEECF6EBF0E4}"/>
              </a:ext>
            </a:extLst>
          </p:cNvPr>
          <p:cNvSpPr>
            <a:spLocks noGrp="1"/>
          </p:cNvSpPr>
          <p:nvPr>
            <p:ph type="sldNum" sz="quarter" idx="4"/>
          </p:nvPr>
        </p:nvSpPr>
        <p:spPr/>
        <p:txBody>
          <a:bodyPr/>
          <a:lstStyle/>
          <a:p>
            <a:fld id="{632181E0-6B31-9547-B639-28A2CDD8DEEB}" type="slidenum">
              <a:rPr lang="nl-BE" smtClean="0"/>
              <a:pPr/>
              <a:t>4</a:t>
            </a:fld>
            <a:endParaRPr lang="nl-BE" dirty="0"/>
          </a:p>
        </p:txBody>
      </p:sp>
      <p:sp>
        <p:nvSpPr>
          <p:cNvPr id="4" name="Text Placeholder 3">
            <a:extLst>
              <a:ext uri="{FF2B5EF4-FFF2-40B4-BE49-F238E27FC236}">
                <a16:creationId xmlns:a16="http://schemas.microsoft.com/office/drawing/2014/main" id="{C5608131-AD4B-B23D-A74C-23673D3F5EF7}"/>
              </a:ext>
            </a:extLst>
          </p:cNvPr>
          <p:cNvSpPr>
            <a:spLocks noGrp="1"/>
          </p:cNvSpPr>
          <p:nvPr>
            <p:ph type="body" sz="quarter" idx="10"/>
          </p:nvPr>
        </p:nvSpPr>
        <p:spPr/>
        <p:txBody>
          <a:bodyPr>
            <a:normAutofit fontScale="55000" lnSpcReduction="20000"/>
          </a:bodyPr>
          <a:lstStyle/>
          <a:p>
            <a:r>
              <a:rPr lang="nl-BE" dirty="0"/>
              <a:t>Lex specialis</a:t>
            </a:r>
          </a:p>
          <a:p>
            <a:r>
              <a:rPr lang="nl-BE" dirty="0"/>
              <a:t>Atypische inperking van de rechtsprekende bevoegdheid</a:t>
            </a:r>
          </a:p>
          <a:p>
            <a:pPr lvl="1"/>
            <a:r>
              <a:rPr lang="nl-BE" dirty="0" err="1"/>
              <a:t>Uitonverdeeldheidtreding</a:t>
            </a:r>
            <a:r>
              <a:rPr lang="nl-BE" dirty="0"/>
              <a:t>: verplichte verwijzing naar notaris-vereffenaar</a:t>
            </a:r>
          </a:p>
          <a:p>
            <a:pPr lvl="1"/>
            <a:r>
              <a:rPr lang="nl-BE" dirty="0"/>
              <a:t>Doorverwijzen geschilpunten</a:t>
            </a:r>
          </a:p>
          <a:p>
            <a:r>
              <a:rPr lang="nl-BE" dirty="0"/>
              <a:t>Atypische procedure</a:t>
            </a:r>
          </a:p>
          <a:p>
            <a:pPr lvl="1"/>
            <a:r>
              <a:rPr lang="nl-BE" dirty="0"/>
              <a:t>Rechterlijke fase</a:t>
            </a:r>
          </a:p>
          <a:p>
            <a:pPr lvl="1"/>
            <a:r>
              <a:rPr lang="nl-BE" dirty="0"/>
              <a:t>Notariële fase</a:t>
            </a:r>
          </a:p>
          <a:p>
            <a:pPr lvl="1"/>
            <a:r>
              <a:rPr lang="nl-BE" dirty="0"/>
              <a:t>Rechterlijke fase</a:t>
            </a:r>
          </a:p>
          <a:p>
            <a:pPr lvl="1"/>
            <a:r>
              <a:rPr lang="nl-BE" dirty="0"/>
              <a:t>Nadien</a:t>
            </a:r>
          </a:p>
          <a:p>
            <a:pPr lvl="2"/>
            <a:r>
              <a:rPr lang="nl-BE" dirty="0"/>
              <a:t>Eventueel nieuwe notariële fase</a:t>
            </a:r>
          </a:p>
          <a:p>
            <a:pPr lvl="2"/>
            <a:r>
              <a:rPr lang="nl-BE" dirty="0"/>
              <a:t>Eventueel afsluitende rechterlijke fase</a:t>
            </a:r>
          </a:p>
          <a:p>
            <a:r>
              <a:rPr lang="nl-BE" dirty="0"/>
              <a:t>Atypische (tussentijdse) beperking toegang tot de rechter</a:t>
            </a:r>
          </a:p>
          <a:p>
            <a:pPr lvl="1"/>
            <a:r>
              <a:rPr lang="nl-BE" dirty="0"/>
              <a:t>In notariële fase</a:t>
            </a:r>
          </a:p>
          <a:p>
            <a:pPr lvl="2"/>
            <a:r>
              <a:rPr lang="nl-BE" dirty="0"/>
              <a:t>Enkel </a:t>
            </a:r>
            <a:r>
              <a:rPr lang="nl-BE" dirty="0" err="1"/>
              <a:t>aanhangigmaking</a:t>
            </a:r>
            <a:r>
              <a:rPr lang="nl-BE" dirty="0"/>
              <a:t> door de notaris-vereffenaar</a:t>
            </a:r>
          </a:p>
          <a:p>
            <a:pPr lvl="3"/>
            <a:r>
              <a:rPr lang="nl-BE" dirty="0"/>
              <a:t>Tussentijds proces-verbaal</a:t>
            </a:r>
          </a:p>
          <a:p>
            <a:pPr lvl="3"/>
            <a:r>
              <a:rPr lang="nl-BE" dirty="0"/>
              <a:t>Staat/bezwaren/advies</a:t>
            </a:r>
          </a:p>
          <a:p>
            <a:pPr lvl="2"/>
            <a:r>
              <a:rPr lang="nl-BE" dirty="0"/>
              <a:t>Uitzonderingen vb.</a:t>
            </a:r>
          </a:p>
          <a:p>
            <a:pPr lvl="3"/>
            <a:r>
              <a:rPr lang="nl-BE" dirty="0"/>
              <a:t>Verjaring</a:t>
            </a:r>
          </a:p>
          <a:p>
            <a:pPr lvl="3"/>
            <a:r>
              <a:rPr lang="nl-BE" dirty="0"/>
              <a:t>(référé) </a:t>
            </a:r>
            <a:r>
              <a:rPr lang="nl-BE" dirty="0" err="1"/>
              <a:t>provision</a:t>
            </a:r>
            <a:endParaRPr lang="nl-BE" dirty="0"/>
          </a:p>
          <a:p>
            <a:r>
              <a:rPr lang="nl-BE" dirty="0"/>
              <a:t>Complex (zowel procesrechtelijk als materieelrechtelijk)</a:t>
            </a:r>
          </a:p>
          <a:p>
            <a:r>
              <a:rPr lang="nl-BE" dirty="0"/>
              <a:t>Valkuilen </a:t>
            </a:r>
          </a:p>
          <a:p>
            <a:r>
              <a:rPr lang="nl-BE" dirty="0"/>
              <a:t>Onsplitsbaar (nuance) </a:t>
            </a:r>
          </a:p>
          <a:p>
            <a:pPr marL="361950" lvl="1" indent="0">
              <a:buNone/>
            </a:pPr>
            <a:endParaRPr lang="nl-BE" dirty="0"/>
          </a:p>
        </p:txBody>
      </p:sp>
    </p:spTree>
    <p:extLst>
      <p:ext uri="{BB962C8B-B14F-4D97-AF65-F5344CB8AC3E}">
        <p14:creationId xmlns:p14="http://schemas.microsoft.com/office/powerpoint/2010/main" val="2058353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FFFF6-13B5-9D8F-9FFC-1F594D80106D}"/>
              </a:ext>
            </a:extLst>
          </p:cNvPr>
          <p:cNvSpPr>
            <a:spLocks noGrp="1"/>
          </p:cNvSpPr>
          <p:nvPr>
            <p:ph type="ctrTitle"/>
          </p:nvPr>
        </p:nvSpPr>
        <p:spPr/>
        <p:txBody>
          <a:bodyPr/>
          <a:lstStyle/>
          <a:p>
            <a:r>
              <a:rPr lang="nl-BE" sz="4400" dirty="0"/>
              <a:t>Wat kan de schuldeiser van één van de deelgenoten doen?</a:t>
            </a:r>
          </a:p>
        </p:txBody>
      </p:sp>
    </p:spTree>
    <p:extLst>
      <p:ext uri="{BB962C8B-B14F-4D97-AF65-F5344CB8AC3E}">
        <p14:creationId xmlns:p14="http://schemas.microsoft.com/office/powerpoint/2010/main" val="578478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B0BA4-9CD9-4723-EBD0-1D6D9CB7DFC9}"/>
              </a:ext>
            </a:extLst>
          </p:cNvPr>
          <p:cNvSpPr>
            <a:spLocks noGrp="1"/>
          </p:cNvSpPr>
          <p:nvPr>
            <p:ph type="title"/>
          </p:nvPr>
        </p:nvSpPr>
        <p:spPr/>
        <p:txBody>
          <a:bodyPr/>
          <a:lstStyle/>
          <a:p>
            <a:r>
              <a:rPr lang="nl-BE" dirty="0"/>
              <a:t>De zijdelingse vordering (t.a.v. schuldenaar die stilzit)</a:t>
            </a:r>
          </a:p>
        </p:txBody>
      </p:sp>
      <p:sp>
        <p:nvSpPr>
          <p:cNvPr id="3" name="Slide Number Placeholder 2">
            <a:extLst>
              <a:ext uri="{FF2B5EF4-FFF2-40B4-BE49-F238E27FC236}">
                <a16:creationId xmlns:a16="http://schemas.microsoft.com/office/drawing/2014/main" id="{AD195207-8877-3894-68A0-CEECF6EBF0E4}"/>
              </a:ext>
            </a:extLst>
          </p:cNvPr>
          <p:cNvSpPr>
            <a:spLocks noGrp="1"/>
          </p:cNvSpPr>
          <p:nvPr>
            <p:ph type="sldNum" sz="quarter" idx="4"/>
          </p:nvPr>
        </p:nvSpPr>
        <p:spPr/>
        <p:txBody>
          <a:bodyPr/>
          <a:lstStyle/>
          <a:p>
            <a:fld id="{632181E0-6B31-9547-B639-28A2CDD8DEEB}" type="slidenum">
              <a:rPr lang="nl-BE" smtClean="0"/>
              <a:pPr/>
              <a:t>6</a:t>
            </a:fld>
            <a:endParaRPr lang="nl-BE" dirty="0"/>
          </a:p>
        </p:txBody>
      </p:sp>
      <p:sp>
        <p:nvSpPr>
          <p:cNvPr id="4" name="Text Placeholder 3">
            <a:extLst>
              <a:ext uri="{FF2B5EF4-FFF2-40B4-BE49-F238E27FC236}">
                <a16:creationId xmlns:a16="http://schemas.microsoft.com/office/drawing/2014/main" id="{C5608131-AD4B-B23D-A74C-23673D3F5EF7}"/>
              </a:ext>
            </a:extLst>
          </p:cNvPr>
          <p:cNvSpPr>
            <a:spLocks noGrp="1"/>
          </p:cNvSpPr>
          <p:nvPr>
            <p:ph type="body" sz="quarter" idx="10"/>
          </p:nvPr>
        </p:nvSpPr>
        <p:spPr/>
        <p:txBody>
          <a:bodyPr>
            <a:normAutofit lnSpcReduction="10000"/>
          </a:bodyPr>
          <a:lstStyle/>
          <a:p>
            <a:r>
              <a:rPr lang="nl-BE" dirty="0"/>
              <a:t>Art. 5.242 BW (Art. 1166 OBW): </a:t>
            </a:r>
            <a:r>
              <a:rPr lang="nl-BE" i="1" dirty="0"/>
              <a:t>“Bij stilzitten van de schuldenaar kan de schuldeiser die over een zekere en opeisbare schuldvordering beschikt alle rechten en vorderingen van de schuldenaar, in diens naam en voor diens rekening, uitoefenen, met uitzondering van die welke uitsluitend aan de persoon verbonden zijn.”</a:t>
            </a:r>
          </a:p>
          <a:p>
            <a:r>
              <a:rPr lang="nl-BE" dirty="0"/>
              <a:t>Voorwaarden: </a:t>
            </a:r>
          </a:p>
          <a:p>
            <a:pPr lvl="1"/>
            <a:r>
              <a:rPr lang="nl-BE" dirty="0"/>
              <a:t>Persoonlijke schuldeiser;</a:t>
            </a:r>
          </a:p>
          <a:p>
            <a:pPr lvl="1"/>
            <a:r>
              <a:rPr lang="nl-BE" dirty="0"/>
              <a:t>Een zekere en opeisbare schuldvordering;</a:t>
            </a:r>
          </a:p>
          <a:p>
            <a:pPr lvl="1"/>
            <a:r>
              <a:rPr lang="nl-BE" dirty="0"/>
              <a:t>De schuldenaar verzuimt zijn recht uit te oefenen;</a:t>
            </a:r>
          </a:p>
          <a:p>
            <a:pPr lvl="1"/>
            <a:r>
              <a:rPr lang="nl-BE" dirty="0"/>
              <a:t>De schuldeiser heeft er belang bij om de plaats van de schuldenaar in te nemen;</a:t>
            </a:r>
          </a:p>
          <a:p>
            <a:pPr lvl="1"/>
            <a:r>
              <a:rPr lang="nl-BE" dirty="0"/>
              <a:t>Het gaat om rechten die niet aan de persoon verbonden zijn (</a:t>
            </a:r>
            <a:r>
              <a:rPr lang="nl-BE" dirty="0">
                <a:highlight>
                  <a:srgbClr val="FFFF00"/>
                </a:highlight>
              </a:rPr>
              <a:t>geen omzetting VG</a:t>
            </a:r>
            <a:r>
              <a:rPr lang="nl-BE" dirty="0"/>
              <a:t>).  </a:t>
            </a:r>
          </a:p>
          <a:p>
            <a:pPr lvl="0">
              <a:lnSpc>
                <a:spcPct val="100000"/>
              </a:lnSpc>
              <a:tabLst>
                <a:tab pos="450215" algn="l"/>
              </a:tabLst>
            </a:pPr>
            <a:r>
              <a:rPr lang="nl-BE" dirty="0"/>
              <a:t>Voorbeelden: inbreng en inkorting vorderen, in hoger beroep gaan, hypotheek laten inschrijven, uitbetaling van verzekerde bedragen eisen, …</a:t>
            </a:r>
          </a:p>
          <a:p>
            <a:r>
              <a:rPr lang="nl-BE" dirty="0"/>
              <a:t>Gevolg: opbrengst van de vordering komt toe aan de schuldenaar. </a:t>
            </a:r>
          </a:p>
          <a:p>
            <a:pPr marL="361950" lvl="1" indent="0">
              <a:buNone/>
            </a:pPr>
            <a:endParaRPr lang="nl-BE" dirty="0"/>
          </a:p>
        </p:txBody>
      </p:sp>
    </p:spTree>
    <p:extLst>
      <p:ext uri="{BB962C8B-B14F-4D97-AF65-F5344CB8AC3E}">
        <p14:creationId xmlns:p14="http://schemas.microsoft.com/office/powerpoint/2010/main" val="3743810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1C760E-1F1F-E6FB-DBD1-31BE786799A7}"/>
              </a:ext>
            </a:extLst>
          </p:cNvPr>
          <p:cNvSpPr>
            <a:spLocks noGrp="1"/>
          </p:cNvSpPr>
          <p:nvPr>
            <p:ph type="title"/>
          </p:nvPr>
        </p:nvSpPr>
        <p:spPr/>
        <p:txBody>
          <a:bodyPr/>
          <a:lstStyle/>
          <a:p>
            <a:r>
              <a:rPr lang="nl-BE" dirty="0"/>
              <a:t>De pauliaanse vordering</a:t>
            </a:r>
          </a:p>
        </p:txBody>
      </p:sp>
      <p:sp>
        <p:nvSpPr>
          <p:cNvPr id="3" name="Slide Number Placeholder 2">
            <a:extLst>
              <a:ext uri="{FF2B5EF4-FFF2-40B4-BE49-F238E27FC236}">
                <a16:creationId xmlns:a16="http://schemas.microsoft.com/office/drawing/2014/main" id="{FC085065-FC92-F51B-CF97-A9A3C6419E3A}"/>
              </a:ext>
            </a:extLst>
          </p:cNvPr>
          <p:cNvSpPr>
            <a:spLocks noGrp="1"/>
          </p:cNvSpPr>
          <p:nvPr>
            <p:ph type="sldNum" sz="quarter" idx="4"/>
          </p:nvPr>
        </p:nvSpPr>
        <p:spPr/>
        <p:txBody>
          <a:bodyPr/>
          <a:lstStyle/>
          <a:p>
            <a:fld id="{632181E0-6B31-9547-B639-28A2CDD8DEEB}" type="slidenum">
              <a:rPr lang="nl-BE" smtClean="0"/>
              <a:pPr/>
              <a:t>7</a:t>
            </a:fld>
            <a:endParaRPr lang="nl-BE" dirty="0"/>
          </a:p>
        </p:txBody>
      </p:sp>
      <p:sp>
        <p:nvSpPr>
          <p:cNvPr id="6" name="Text Placeholder 5">
            <a:extLst>
              <a:ext uri="{FF2B5EF4-FFF2-40B4-BE49-F238E27FC236}">
                <a16:creationId xmlns:a16="http://schemas.microsoft.com/office/drawing/2014/main" id="{2F6901B3-9CFF-D4C9-A2AB-265E5EB32BE6}"/>
              </a:ext>
            </a:extLst>
          </p:cNvPr>
          <p:cNvSpPr>
            <a:spLocks noGrp="1"/>
          </p:cNvSpPr>
          <p:nvPr>
            <p:ph type="body" sz="quarter" idx="10"/>
          </p:nvPr>
        </p:nvSpPr>
        <p:spPr/>
        <p:txBody>
          <a:bodyPr>
            <a:normAutofit fontScale="92500" lnSpcReduction="10000"/>
          </a:bodyPr>
          <a:lstStyle/>
          <a:p>
            <a:pPr lvl="0">
              <a:lnSpc>
                <a:spcPct val="100000"/>
              </a:lnSpc>
              <a:tabLst>
                <a:tab pos="450215" algn="l"/>
              </a:tabLst>
            </a:pPr>
            <a:r>
              <a:rPr lang="nl-BE" sz="2000" dirty="0"/>
              <a:t>Art. 5.243 BW: “</a:t>
            </a:r>
            <a:r>
              <a:rPr lang="nl-BE" sz="2000" i="1" dirty="0"/>
              <a:t>De schuldeiser kan in eigen naam opkomen tegen de rechtshandelingen van de schuldenaar gesteld met bedrieglijke miskenning van zijn verhaalsrechten op voorwaarde dat de schuldvordering vóór de aangevochten rechtshandeling is ontstaan. Werd de rechtshandeling gesteld onder bezwarende titel dan dient de schuldeiser het bewijs te leveren dat de derde wist of behoorde te weten dat deze handeling de schuldeisers van deze schuldenaar zou benadelen. Deze vordering leidt tot de niet-</a:t>
            </a:r>
            <a:r>
              <a:rPr lang="nl-BE" sz="2000" i="1" dirty="0" err="1"/>
              <a:t>tegenwerpelijkheid</a:t>
            </a:r>
            <a:r>
              <a:rPr lang="nl-BE" sz="2000" i="1" dirty="0"/>
              <a:t> van de rechtshandeling aan de schuldeiser, onverminderd herstel van de schade indien daartoe grond bestaat</a:t>
            </a:r>
            <a:r>
              <a:rPr lang="nl-BE" sz="2000" i="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t>
            </a:r>
          </a:p>
          <a:p>
            <a:pPr lvl="0">
              <a:lnSpc>
                <a:spcPct val="100000"/>
              </a:lnSpc>
              <a:tabLst>
                <a:tab pos="450215" algn="l"/>
              </a:tabLst>
            </a:pPr>
            <a:r>
              <a:rPr lang="nl-BE" sz="2000" dirty="0"/>
              <a:t>Voorwaarden:</a:t>
            </a:r>
          </a:p>
          <a:p>
            <a:pPr lvl="1">
              <a:lnSpc>
                <a:spcPct val="100000"/>
              </a:lnSpc>
              <a:tabLst>
                <a:tab pos="450215" algn="l"/>
              </a:tabLst>
            </a:pPr>
            <a:r>
              <a:rPr lang="nl-BE" dirty="0"/>
              <a:t>Bedrieglijke rechtshandeling</a:t>
            </a:r>
          </a:p>
          <a:p>
            <a:pPr lvl="1">
              <a:lnSpc>
                <a:spcPct val="100000"/>
              </a:lnSpc>
              <a:tabLst>
                <a:tab pos="450215" algn="l"/>
              </a:tabLst>
            </a:pPr>
            <a:r>
              <a:rPr lang="nl-BE" dirty="0"/>
              <a:t>Bij een rechtshandeling onder de bezwarende titel: de derde verkrijger is medeplichtig </a:t>
            </a:r>
          </a:p>
          <a:p>
            <a:pPr>
              <a:lnSpc>
                <a:spcPct val="100000"/>
              </a:lnSpc>
              <a:tabLst>
                <a:tab pos="450215" algn="l"/>
              </a:tabLst>
            </a:pPr>
            <a:r>
              <a:rPr lang="nl-BE" dirty="0"/>
              <a:t>Toepassingen</a:t>
            </a:r>
          </a:p>
          <a:p>
            <a:pPr lvl="1">
              <a:lnSpc>
                <a:spcPct val="100000"/>
              </a:lnSpc>
              <a:tabLst>
                <a:tab pos="450215" algn="l"/>
              </a:tabLst>
            </a:pPr>
            <a:r>
              <a:rPr lang="nl-BE" dirty="0">
                <a:highlight>
                  <a:srgbClr val="FFFF00"/>
                </a:highlight>
              </a:rPr>
              <a:t>Schenkingen/vermomde</a:t>
            </a:r>
          </a:p>
          <a:p>
            <a:pPr lvl="1">
              <a:lnSpc>
                <a:spcPct val="100000"/>
              </a:lnSpc>
              <a:tabLst>
                <a:tab pos="450215" algn="l"/>
              </a:tabLst>
            </a:pPr>
            <a:r>
              <a:rPr lang="nl-BE" dirty="0">
                <a:highlight>
                  <a:srgbClr val="FFFF00"/>
                </a:highlight>
              </a:rPr>
              <a:t>EOT</a:t>
            </a:r>
          </a:p>
          <a:p>
            <a:pPr marL="0" lvl="0" indent="0">
              <a:lnSpc>
                <a:spcPct val="100000"/>
              </a:lnSpc>
              <a:buNone/>
              <a:tabLst>
                <a:tab pos="450215" algn="l"/>
              </a:tabLst>
            </a:pPr>
            <a:endParaRPr lang="nl-BE" sz="1300" dirty="0">
              <a:effectLst/>
              <a:latin typeface="Arial" panose="020B0604020202020204" pitchFamily="34" charset="0"/>
              <a:ea typeface="Arial" panose="020B0604020202020204" pitchFamily="34" charset="0"/>
              <a:cs typeface="Times New Roman" panose="02020603050405020304" pitchFamily="18" charset="0"/>
            </a:endParaRPr>
          </a:p>
          <a:p>
            <a:endParaRPr lang="nl-BE" dirty="0"/>
          </a:p>
        </p:txBody>
      </p:sp>
    </p:spTree>
    <p:extLst>
      <p:ext uri="{BB962C8B-B14F-4D97-AF65-F5344CB8AC3E}">
        <p14:creationId xmlns:p14="http://schemas.microsoft.com/office/powerpoint/2010/main" val="2773401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0CD44-61FC-3742-2D8C-4CDBEFF5DB1B}"/>
              </a:ext>
            </a:extLst>
          </p:cNvPr>
          <p:cNvSpPr>
            <a:spLocks noGrp="1"/>
          </p:cNvSpPr>
          <p:nvPr>
            <p:ph type="title"/>
          </p:nvPr>
        </p:nvSpPr>
        <p:spPr/>
        <p:txBody>
          <a:bodyPr/>
          <a:lstStyle/>
          <a:p>
            <a:r>
              <a:rPr lang="nl-BE" dirty="0"/>
              <a:t>Uitvoerend beslag op een onverdeeld aandeel</a:t>
            </a:r>
          </a:p>
        </p:txBody>
      </p:sp>
      <p:sp>
        <p:nvSpPr>
          <p:cNvPr id="3" name="Slide Number Placeholder 2">
            <a:extLst>
              <a:ext uri="{FF2B5EF4-FFF2-40B4-BE49-F238E27FC236}">
                <a16:creationId xmlns:a16="http://schemas.microsoft.com/office/drawing/2014/main" id="{83312115-A8E5-DE8A-9F13-9D23297BB51F}"/>
              </a:ext>
            </a:extLst>
          </p:cNvPr>
          <p:cNvSpPr>
            <a:spLocks noGrp="1"/>
          </p:cNvSpPr>
          <p:nvPr>
            <p:ph type="sldNum" sz="quarter" idx="4"/>
          </p:nvPr>
        </p:nvSpPr>
        <p:spPr/>
        <p:txBody>
          <a:bodyPr/>
          <a:lstStyle/>
          <a:p>
            <a:fld id="{632181E0-6B31-9547-B639-28A2CDD8DEEB}" type="slidenum">
              <a:rPr lang="nl-BE" smtClean="0"/>
              <a:pPr/>
              <a:t>8</a:t>
            </a:fld>
            <a:endParaRPr lang="nl-BE" dirty="0"/>
          </a:p>
        </p:txBody>
      </p:sp>
      <p:sp>
        <p:nvSpPr>
          <p:cNvPr id="4" name="Text Placeholder 3">
            <a:extLst>
              <a:ext uri="{FF2B5EF4-FFF2-40B4-BE49-F238E27FC236}">
                <a16:creationId xmlns:a16="http://schemas.microsoft.com/office/drawing/2014/main" id="{C1DA9CB4-94A0-D277-4AE6-967238A0C8BF}"/>
              </a:ext>
            </a:extLst>
          </p:cNvPr>
          <p:cNvSpPr>
            <a:spLocks noGrp="1"/>
          </p:cNvSpPr>
          <p:nvPr>
            <p:ph type="body" sz="quarter" idx="10"/>
          </p:nvPr>
        </p:nvSpPr>
        <p:spPr/>
        <p:txBody>
          <a:bodyPr>
            <a:normAutofit lnSpcReduction="10000"/>
          </a:bodyPr>
          <a:lstStyle/>
          <a:p>
            <a:r>
              <a:rPr lang="nl-BE" dirty="0"/>
              <a:t>Art. 1561 lid 1 Ger.W.:  </a:t>
            </a:r>
            <a:r>
              <a:rPr lang="nl-BE" i="1" dirty="0"/>
              <a:t>“</a:t>
            </a:r>
            <a:r>
              <a:rPr lang="nl-BE" i="1" u="sng" dirty="0"/>
              <a:t>Niettemin kan het beslag op het onverdeelde aandeel van de schuldenaar door zijn persoonlijke schuldeisers niet worden ten uitvoer gebracht vóór de verdeling of de veiling</a:t>
            </a:r>
            <a:r>
              <a:rPr lang="nl-BE" i="1" dirty="0"/>
              <a:t>, die zij kunnen vorderen of waarin zij gerechtigd zijn tussen te komen, met dien verstande dat de overeenkomst van onverdeeldheid gesloten vóór de vordering tot verdeling of vóór de akte tot vestiging van de hypotheek, moet worden in acht genomen.”</a:t>
            </a:r>
          </a:p>
          <a:p>
            <a:r>
              <a:rPr lang="nl-BE" dirty="0"/>
              <a:t>Tenuitvoerlegging niet vóór de verdeling.</a:t>
            </a:r>
          </a:p>
          <a:p>
            <a:r>
              <a:rPr lang="nl-BE" dirty="0"/>
              <a:t>Niet op een afzonderlijk goed dat van een boedel afhangt, maar op het aandeel van de schuldeiser in de totaliteit (</a:t>
            </a:r>
            <a:r>
              <a:rPr lang="nl-BE" dirty="0">
                <a:highlight>
                  <a:srgbClr val="FFFF00"/>
                </a:highlight>
              </a:rPr>
              <a:t>rechten op bepaald goed staan pas vast na verdeling boedel</a:t>
            </a:r>
            <a:r>
              <a:rPr lang="nl-BE" dirty="0"/>
              <a:t>).</a:t>
            </a:r>
          </a:p>
          <a:p>
            <a:r>
              <a:rPr lang="nl-BE" dirty="0"/>
              <a:t>Antwerpen 9 januari 2023: </a:t>
            </a:r>
          </a:p>
          <a:p>
            <a:pPr lvl="1"/>
            <a:r>
              <a:rPr lang="nl-BE" dirty="0"/>
              <a:t>Schuldeiser kan ook beslag leggen op een onverdeeld aandeel onder een beding van aanwas of tontine. </a:t>
            </a:r>
          </a:p>
          <a:p>
            <a:pPr lvl="1"/>
            <a:r>
              <a:rPr lang="nl-BE" dirty="0"/>
              <a:t>Art. 1561 Ger.W. is niet van toepassing indien het onverdeeld goed toebehoort aan de beslaglegger en de beslagene. </a:t>
            </a:r>
          </a:p>
          <a:p>
            <a:endParaRPr lang="nl-BE" i="1" dirty="0"/>
          </a:p>
          <a:p>
            <a:endParaRPr lang="nl-BE" dirty="0"/>
          </a:p>
        </p:txBody>
      </p:sp>
    </p:spTree>
    <p:extLst>
      <p:ext uri="{BB962C8B-B14F-4D97-AF65-F5344CB8AC3E}">
        <p14:creationId xmlns:p14="http://schemas.microsoft.com/office/powerpoint/2010/main" val="2447932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38757-9AFD-29EE-88B2-C09026045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6E965-D68F-B573-E7F1-F57EA6C3C474}"/>
              </a:ext>
            </a:extLst>
          </p:cNvPr>
          <p:cNvSpPr>
            <a:spLocks noGrp="1"/>
          </p:cNvSpPr>
          <p:nvPr>
            <p:ph type="title"/>
          </p:nvPr>
        </p:nvSpPr>
        <p:spPr/>
        <p:txBody>
          <a:bodyPr/>
          <a:lstStyle/>
          <a:p>
            <a:r>
              <a:rPr lang="nl-BE" dirty="0"/>
              <a:t>De verdeling vorderen</a:t>
            </a:r>
          </a:p>
        </p:txBody>
      </p:sp>
      <p:sp>
        <p:nvSpPr>
          <p:cNvPr id="3" name="Slide Number Placeholder 2">
            <a:extLst>
              <a:ext uri="{FF2B5EF4-FFF2-40B4-BE49-F238E27FC236}">
                <a16:creationId xmlns:a16="http://schemas.microsoft.com/office/drawing/2014/main" id="{5AEA7832-FBF1-716A-5D78-4A5318728BB3}"/>
              </a:ext>
            </a:extLst>
          </p:cNvPr>
          <p:cNvSpPr>
            <a:spLocks noGrp="1"/>
          </p:cNvSpPr>
          <p:nvPr>
            <p:ph type="sldNum" sz="quarter" idx="4"/>
          </p:nvPr>
        </p:nvSpPr>
        <p:spPr/>
        <p:txBody>
          <a:bodyPr/>
          <a:lstStyle/>
          <a:p>
            <a:fld id="{632181E0-6B31-9547-B639-28A2CDD8DEEB}" type="slidenum">
              <a:rPr lang="nl-BE" smtClean="0"/>
              <a:pPr/>
              <a:t>9</a:t>
            </a:fld>
            <a:endParaRPr lang="nl-BE" dirty="0"/>
          </a:p>
        </p:txBody>
      </p:sp>
      <p:sp>
        <p:nvSpPr>
          <p:cNvPr id="4" name="Text Placeholder 3">
            <a:extLst>
              <a:ext uri="{FF2B5EF4-FFF2-40B4-BE49-F238E27FC236}">
                <a16:creationId xmlns:a16="http://schemas.microsoft.com/office/drawing/2014/main" id="{BFA45A34-D90A-F0C9-8AEE-84246C61B570}"/>
              </a:ext>
            </a:extLst>
          </p:cNvPr>
          <p:cNvSpPr>
            <a:spLocks noGrp="1"/>
          </p:cNvSpPr>
          <p:nvPr>
            <p:ph type="body" sz="quarter" idx="10"/>
          </p:nvPr>
        </p:nvSpPr>
        <p:spPr/>
        <p:txBody>
          <a:bodyPr>
            <a:normAutofit fontScale="85000" lnSpcReduction="20000"/>
          </a:bodyPr>
          <a:lstStyle/>
          <a:p>
            <a:r>
              <a:rPr lang="nl-BE" sz="1800" dirty="0"/>
              <a:t>Toevallige onverdeeldheden</a:t>
            </a:r>
          </a:p>
          <a:p>
            <a:pPr lvl="1"/>
            <a:r>
              <a:rPr lang="nl-BE" sz="1800" dirty="0"/>
              <a:t>Art. 3.75, lid 1 BW: </a:t>
            </a:r>
            <a:r>
              <a:rPr lang="nl-BE" sz="1800" i="1" dirty="0"/>
              <a:t>“Elke mede-eigenaar kan te allen tijde de verdeling van de goederen in toevallige mede-eigendom eisen. </a:t>
            </a:r>
            <a:r>
              <a:rPr lang="nl-BE" sz="1800" i="1" u="sng" dirty="0"/>
              <a:t>Hetzelfde recht komt, in overeenstemming met artikel 1561 van het Gerechtelijk Wetboek, toe aan hun schuldeiser</a:t>
            </a:r>
            <a:r>
              <a:rPr lang="nl-BE" sz="1800" i="1" dirty="0"/>
              <a:t>s.”</a:t>
            </a:r>
            <a:endParaRPr lang="nl-BE" sz="1800" dirty="0"/>
          </a:p>
          <a:p>
            <a:r>
              <a:rPr lang="nl-BE" sz="1800" dirty="0"/>
              <a:t>Vrijwillige onverdeeldheden</a:t>
            </a:r>
          </a:p>
          <a:p>
            <a:pPr lvl="1"/>
            <a:r>
              <a:rPr lang="nl-BE" sz="1800" dirty="0"/>
              <a:t>Art. 3.77, lid 1-3 BW: “</a:t>
            </a:r>
            <a:r>
              <a:rPr lang="nl-BE" sz="1800" i="1" dirty="0"/>
              <a:t>Artikel 3.75 is niet van toepassing op de vrijwillige mede-eigendom. Een vrijwillige mede-eigendom voor </a:t>
            </a:r>
            <a:r>
              <a:rPr lang="nl-BE" sz="1800" i="1" u="sng" dirty="0"/>
              <a:t>bepaalde duur </a:t>
            </a:r>
            <a:r>
              <a:rPr lang="nl-BE" sz="1800" i="1" dirty="0"/>
              <a:t>is slechts aan derden tegenwerpelijk voor haar resterende duurtijd en </a:t>
            </a:r>
            <a:r>
              <a:rPr lang="nl-BE" sz="1800" i="1" u="sng" dirty="0"/>
              <a:t>ten hoogste voor vijf jaar</a:t>
            </a:r>
            <a:r>
              <a:rPr lang="nl-BE" sz="1800" i="1" dirty="0"/>
              <a:t>.  (..) Indien de vrijwillige mede-eigendom echter voor </a:t>
            </a:r>
            <a:r>
              <a:rPr lang="nl-BE" sz="1800" i="1" u="sng" dirty="0"/>
              <a:t>onbepaalde duur </a:t>
            </a:r>
            <a:r>
              <a:rPr lang="nl-BE" sz="1800" i="1" dirty="0"/>
              <a:t>is tot stand gekomen, kan elke mede-eigenaar het contract, niettegenstaande andersluidend beding, </a:t>
            </a:r>
            <a:r>
              <a:rPr lang="nl-BE" sz="1800" i="1" u="sng" dirty="0"/>
              <a:t>opzeggen</a:t>
            </a:r>
            <a:r>
              <a:rPr lang="nl-BE" sz="1800" i="1" dirty="0"/>
              <a:t> met inachtneming van een redelijke opzeggingstermijn. </a:t>
            </a:r>
            <a:r>
              <a:rPr lang="nl-BE" sz="1800" i="1" u="sng" dirty="0"/>
              <a:t>Een schuldeiser van de deelgenoten kan in rechte vorderen dat de vrijwillige mede-eigendom van onbepaalde duur wordt opgezegd onder dezelfde modaliteiten</a:t>
            </a:r>
            <a:r>
              <a:rPr lang="nl-BE" sz="1800" i="1" dirty="0"/>
              <a:t>.”</a:t>
            </a:r>
          </a:p>
          <a:p>
            <a:r>
              <a:rPr lang="nl-BE" sz="1800" dirty="0"/>
              <a:t>Op grond van art. 1561 Ger.W. in het kader van een beslagprocedure. </a:t>
            </a:r>
          </a:p>
          <a:p>
            <a:pPr lvl="1"/>
            <a:r>
              <a:rPr lang="nl-BE" sz="1600" dirty="0"/>
              <a:t>Brussel 5 maart 2019: Een eigen recht, geen zijdelingse vordering</a:t>
            </a:r>
          </a:p>
          <a:p>
            <a:pPr lvl="2"/>
            <a:r>
              <a:rPr lang="nl-BE" sz="1400" dirty="0"/>
              <a:t>Art.1561 Ger.W. geeft een eigen recht om in het kader van een beslagprocedure de verdeling en veiling te vorderen, de schuldeiser kan de uitonverdeeldheidtreding niet vorderen bij wijze van zijdelingse vordering.</a:t>
            </a:r>
          </a:p>
          <a:p>
            <a:pPr lvl="1"/>
            <a:r>
              <a:rPr lang="nl-BE" sz="1600" dirty="0"/>
              <a:t>Gent 7 januari 2021: ook de curator heeft dit recht. </a:t>
            </a:r>
          </a:p>
          <a:p>
            <a:pPr lvl="2"/>
            <a:r>
              <a:rPr lang="nl-BE" sz="1400" dirty="0"/>
              <a:t>Een curator bezit, als schuldeiser, op grond van art. 1561 Ger.W. een eigen recht om de verdeling of de verkoop van het goed te vorderen. </a:t>
            </a:r>
          </a:p>
          <a:p>
            <a:pPr lvl="2"/>
            <a:r>
              <a:rPr lang="nl-BE" sz="1400" dirty="0"/>
              <a:t>Na de veiling/openbare verkoop volgt een rangregeling/verdeling van de prijs, waarbij enkel het aandeel van de schuldenaar zal worden aangewend tot betaling van zijn schuld.</a:t>
            </a:r>
          </a:p>
          <a:p>
            <a:r>
              <a:rPr lang="nl-BE" sz="1800" dirty="0"/>
              <a:t>Minnelijk of gerechtelijk</a:t>
            </a:r>
          </a:p>
          <a:p>
            <a:r>
              <a:rPr lang="nl-BE" sz="1800" dirty="0">
                <a:effectLst/>
                <a:latin typeface="Arial" panose="020B0604020202020204" pitchFamily="34" charset="0"/>
                <a:ea typeface="Arial" panose="020B0604020202020204" pitchFamily="34" charset="0"/>
                <a:cs typeface="Times New Roman" panose="02020603050405020304" pitchFamily="18" charset="0"/>
              </a:rPr>
              <a:t>De door de deelgenoten gekozen wijze van vereffening-verdeling eerbiedigen</a:t>
            </a:r>
            <a:endParaRPr lang="nl-BE" sz="1800" i="1" dirty="0"/>
          </a:p>
          <a:p>
            <a:pPr lvl="1"/>
            <a:endParaRPr lang="nl-BE" dirty="0"/>
          </a:p>
          <a:p>
            <a:endParaRPr lang="nl-BE" dirty="0"/>
          </a:p>
        </p:txBody>
      </p:sp>
    </p:spTree>
    <p:extLst>
      <p:ext uri="{BB962C8B-B14F-4D97-AF65-F5344CB8AC3E}">
        <p14:creationId xmlns:p14="http://schemas.microsoft.com/office/powerpoint/2010/main" val="3728852632"/>
      </p:ext>
    </p:extLst>
  </p:cSld>
  <p:clrMapOvr>
    <a:masterClrMapping/>
  </p:clrMapOvr>
</p:sld>
</file>

<file path=ppt/theme/theme1.xml><?xml version="1.0" encoding="utf-8"?>
<a:theme xmlns:a="http://schemas.openxmlformats.org/drawingml/2006/main" name="TITELS">
  <a:themeElements>
    <a:clrScheme name="Eubelius">
      <a:dk1>
        <a:srgbClr val="000000"/>
      </a:dk1>
      <a:lt1>
        <a:srgbClr val="FFFFFF"/>
      </a:lt1>
      <a:dk2>
        <a:srgbClr val="282525"/>
      </a:dk2>
      <a:lt2>
        <a:srgbClr val="F2F2F2"/>
      </a:lt2>
      <a:accent1>
        <a:srgbClr val="102D69"/>
      </a:accent1>
      <a:accent2>
        <a:srgbClr val="99B0D3"/>
      </a:accent2>
      <a:accent3>
        <a:srgbClr val="CFD0D2"/>
      </a:accent3>
      <a:accent4>
        <a:srgbClr val="DBE3F0"/>
      </a:accent4>
      <a:accent5>
        <a:srgbClr val="C69214"/>
      </a:accent5>
      <a:accent6>
        <a:srgbClr val="FFF3CE"/>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9FAFD"/>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21116_Eubelius powerpointtemplate NL_final v4" id="{AADEA02C-C069-4173-9EB9-6914D32BA23A}" vid="{E27BC6D4-26C3-4A00-A0DC-63CFEAD3F07F}"/>
    </a:ext>
  </a:extLst>
</a:theme>
</file>

<file path=ppt/theme/theme2.xml><?xml version="1.0" encoding="utf-8"?>
<a:theme xmlns:a="http://schemas.openxmlformats.org/drawingml/2006/main" name="INHOUDSTAFEL">
  <a:themeElements>
    <a:clrScheme name="Eubelius">
      <a:dk1>
        <a:srgbClr val="000000"/>
      </a:dk1>
      <a:lt1>
        <a:srgbClr val="FFFFFF"/>
      </a:lt1>
      <a:dk2>
        <a:srgbClr val="282525"/>
      </a:dk2>
      <a:lt2>
        <a:srgbClr val="F2F2F2"/>
      </a:lt2>
      <a:accent1>
        <a:srgbClr val="102D69"/>
      </a:accent1>
      <a:accent2>
        <a:srgbClr val="99B0D3"/>
      </a:accent2>
      <a:accent3>
        <a:srgbClr val="CFD0D2"/>
      </a:accent3>
      <a:accent4>
        <a:srgbClr val="DBE3F0"/>
      </a:accent4>
      <a:accent5>
        <a:srgbClr val="C69214"/>
      </a:accent5>
      <a:accent6>
        <a:srgbClr val="FFF3CE"/>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9FAFD"/>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21116_Eubelius powerpointtemplate NL_final v4" id="{AADEA02C-C069-4173-9EB9-6914D32BA23A}" vid="{20290F24-7044-4E4F-A661-7DC125B48E9F}"/>
    </a:ext>
  </a:extLst>
</a:theme>
</file>

<file path=ppt/theme/theme3.xml><?xml version="1.0" encoding="utf-8"?>
<a:theme xmlns:a="http://schemas.openxmlformats.org/drawingml/2006/main" name="TEKSTEN">
  <a:themeElements>
    <a:clrScheme name="Eubelius">
      <a:dk1>
        <a:srgbClr val="000000"/>
      </a:dk1>
      <a:lt1>
        <a:srgbClr val="FFFFFF"/>
      </a:lt1>
      <a:dk2>
        <a:srgbClr val="282525"/>
      </a:dk2>
      <a:lt2>
        <a:srgbClr val="F2F2F2"/>
      </a:lt2>
      <a:accent1>
        <a:srgbClr val="102D69"/>
      </a:accent1>
      <a:accent2>
        <a:srgbClr val="99B0D3"/>
      </a:accent2>
      <a:accent3>
        <a:srgbClr val="CFD0D2"/>
      </a:accent3>
      <a:accent4>
        <a:srgbClr val="DBE3F0"/>
      </a:accent4>
      <a:accent5>
        <a:srgbClr val="C69214"/>
      </a:accent5>
      <a:accent6>
        <a:srgbClr val="FFF3CE"/>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9FAFD"/>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21116_Eubelius powerpointtemplate NL_final v4" id="{AADEA02C-C069-4173-9EB9-6914D32BA23A}" vid="{ADA8C06E-4B1F-4A85-894D-BC21C87F954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3285</Words>
  <Application>Microsoft Office PowerPoint</Application>
  <PresentationFormat>Breedbeeld</PresentationFormat>
  <Paragraphs>279</Paragraphs>
  <Slides>31</Slides>
  <Notes>23</Notes>
  <HiddenSlides>0</HiddenSlides>
  <MMClips>0</MMClips>
  <ScaleCrop>false</ScaleCrop>
  <HeadingPairs>
    <vt:vector size="6" baseType="variant">
      <vt:variant>
        <vt:lpstr>Gebruikte lettertypen</vt:lpstr>
      </vt:variant>
      <vt:variant>
        <vt:i4>3</vt:i4>
      </vt:variant>
      <vt:variant>
        <vt:lpstr>Thema</vt:lpstr>
      </vt:variant>
      <vt:variant>
        <vt:i4>3</vt:i4>
      </vt:variant>
      <vt:variant>
        <vt:lpstr>Diatitels</vt:lpstr>
      </vt:variant>
      <vt:variant>
        <vt:i4>31</vt:i4>
      </vt:variant>
    </vt:vector>
  </HeadingPairs>
  <TitlesOfParts>
    <vt:vector size="37" baseType="lpstr">
      <vt:lpstr>Arial</vt:lpstr>
      <vt:lpstr>Calibri</vt:lpstr>
      <vt:lpstr>Wingdings</vt:lpstr>
      <vt:lpstr>TITELS</vt:lpstr>
      <vt:lpstr>INHOUDSTAFEL</vt:lpstr>
      <vt:lpstr>TEKSTEN</vt:lpstr>
      <vt:lpstr>De rechten van schuldeisers in de gerechtelijke vereffening-verdeling</vt:lpstr>
      <vt:lpstr>Inhoudstafel</vt:lpstr>
      <vt:lpstr>Wat is bijzonder aan de gerechtelijke verdeling?</vt:lpstr>
      <vt:lpstr>Kenmerken</vt:lpstr>
      <vt:lpstr>Wat kan de schuldeiser van één van de deelgenoten doen?</vt:lpstr>
      <vt:lpstr>De zijdelingse vordering (t.a.v. schuldenaar die stilzit)</vt:lpstr>
      <vt:lpstr>De pauliaanse vordering</vt:lpstr>
      <vt:lpstr>Uitvoerend beslag op een onverdeeld aandeel</vt:lpstr>
      <vt:lpstr>De verdeling vorderen</vt:lpstr>
      <vt:lpstr>Nalatenschappen: het optierecht van de erfgenaam uitoefenen</vt:lpstr>
      <vt:lpstr>Nalatenschappen: zich verzetten tegen dat de verdeling buiten hun aanwezigheid zou plaatsvinden en het recht op tussen te komen in een lopende verdeling </vt:lpstr>
      <vt:lpstr>Wat kan de schuldeiser van de onverdeeldheid doen?</vt:lpstr>
      <vt:lpstr>Algemeen</vt:lpstr>
      <vt:lpstr>Het recht om de goederen die tot de nalatenschap behoren te laten verzegelen (art. 1148 Ger.W.)</vt:lpstr>
      <vt:lpstr>De zijdelingse vordering</vt:lpstr>
      <vt:lpstr>De pauliaanse vordering</vt:lpstr>
      <vt:lpstr>Nalatenschap: Tussenkomen in de verdeling</vt:lpstr>
      <vt:lpstr>Nalatenschap: Het voorrecht van boedelafscheiding (art. 4.99 BW)</vt:lpstr>
      <vt:lpstr>Wat als de onverdeeldheid zelf nog schuldeiser is?</vt:lpstr>
      <vt:lpstr>Verdeling van rechtswege van de schuldvorderingen van de nalatenschap onder de erfgenamen</vt:lpstr>
      <vt:lpstr>Nalatenschap: De uitvoering van de ondeelbare verbintenis vorderen</vt:lpstr>
      <vt:lpstr>Wat in geval van faillissement van één van de deelgenoten? </vt:lpstr>
      <vt:lpstr>De curator </vt:lpstr>
      <vt:lpstr>Het actief te gelde maken: Verzoeken om de verkoop van onroerende goederen te bevelen</vt:lpstr>
      <vt:lpstr>De pauliaanse vordering </vt:lpstr>
      <vt:lpstr>Beslag</vt:lpstr>
      <vt:lpstr>Nalatenschappen</vt:lpstr>
      <vt:lpstr>De huwelijksgemeenschap</vt:lpstr>
      <vt:lpstr>Gehuwd onder scheiding van goederen of wettelijke samenwoning</vt:lpstr>
      <vt:lpstr>Raadpleging CRH</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Benjamin Quanjard</dc:creator>
  <cp:lastModifiedBy>Benjamin Quanjard</cp:lastModifiedBy>
  <cp:revision>1</cp:revision>
  <cp:lastPrinted>1899-12-31T23:00:00Z</cp:lastPrinted>
  <dcterms:created xsi:type="dcterms:W3CDTF">1899-12-31T23:00:00Z</dcterms:created>
  <dcterms:modified xsi:type="dcterms:W3CDTF">2025-02-26T09:14:42Z</dcterms:modified>
</cp:coreProperties>
</file>