
<file path=[Content_Types].xml><?xml version="1.0" encoding="utf-8"?>
<Types xmlns="http://schemas.openxmlformats.org/package/2006/content-types">
  <Default Extension="jpeg" ContentType="image/jpeg"/>
  <Default Extension="rels" ContentType="application/vnd.openxmlformats-package.relationships+xml"/>
  <Default Extension="tiff" ContentType="image/tif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835" r:id="rId1"/>
  </p:sldMasterIdLst>
  <p:notesMasterIdLst>
    <p:notesMasterId r:id="rId46"/>
  </p:notesMasterIdLst>
  <p:sldIdLst>
    <p:sldId id="256" r:id="rId2"/>
    <p:sldId id="443" r:id="rId3"/>
    <p:sldId id="444" r:id="rId4"/>
    <p:sldId id="445" r:id="rId5"/>
    <p:sldId id="446" r:id="rId6"/>
    <p:sldId id="447" r:id="rId7"/>
    <p:sldId id="448" r:id="rId8"/>
    <p:sldId id="455" r:id="rId9"/>
    <p:sldId id="456" r:id="rId10"/>
    <p:sldId id="457" r:id="rId11"/>
    <p:sldId id="458" r:id="rId12"/>
    <p:sldId id="460" r:id="rId13"/>
    <p:sldId id="459" r:id="rId14"/>
    <p:sldId id="461" r:id="rId15"/>
    <p:sldId id="464" r:id="rId16"/>
    <p:sldId id="449" r:id="rId17"/>
    <p:sldId id="465" r:id="rId18"/>
    <p:sldId id="466" r:id="rId19"/>
    <p:sldId id="467" r:id="rId20"/>
    <p:sldId id="450" r:id="rId21"/>
    <p:sldId id="468" r:id="rId22"/>
    <p:sldId id="469" r:id="rId23"/>
    <p:sldId id="470" r:id="rId24"/>
    <p:sldId id="471" r:id="rId25"/>
    <p:sldId id="451" r:id="rId26"/>
    <p:sldId id="472" r:id="rId27"/>
    <p:sldId id="452" r:id="rId28"/>
    <p:sldId id="473" r:id="rId29"/>
    <p:sldId id="474" r:id="rId30"/>
    <p:sldId id="475" r:id="rId31"/>
    <p:sldId id="476" r:id="rId32"/>
    <p:sldId id="453" r:id="rId33"/>
    <p:sldId id="477" r:id="rId34"/>
    <p:sldId id="478" r:id="rId35"/>
    <p:sldId id="479" r:id="rId36"/>
    <p:sldId id="454" r:id="rId37"/>
    <p:sldId id="480" r:id="rId38"/>
    <p:sldId id="481" r:id="rId39"/>
    <p:sldId id="482" r:id="rId40"/>
    <p:sldId id="483" r:id="rId41"/>
    <p:sldId id="484" r:id="rId42"/>
    <p:sldId id="485" r:id="rId43"/>
    <p:sldId id="486" r:id="rId44"/>
    <p:sldId id="292" r:id="rId4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31348"/>
    <p:restoredTop sz="92249"/>
  </p:normalViewPr>
  <p:slideViewPr>
    <p:cSldViewPr snapToGrid="0" snapToObjects="1">
      <p:cViewPr varScale="1">
        <p:scale>
          <a:sx n="121" d="100"/>
          <a:sy n="121" d="100"/>
        </p:scale>
        <p:origin x="168" y="19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presProps" Target="presProps.xml"/><Relationship Id="rId50"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notesMaster" Target="notesMasters/notesMaster1.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nl-NL"/>
          </a:p>
        </p:txBody>
      </p:sp>
      <p:sp>
        <p:nvSpPr>
          <p:cNvPr id="3" name="Tijdelijke aanduiding voor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CA7C176-23ED-2346-AA0E-1510A9D3EE07}" type="datetimeFigureOut">
              <a:rPr lang="nl-NL" smtClean="0"/>
              <a:t>01-04-2025</a:t>
            </a:fld>
            <a:endParaRPr lang="nl-NL"/>
          </a:p>
        </p:txBody>
      </p:sp>
      <p:sp>
        <p:nvSpPr>
          <p:cNvPr id="4" name="Tijdelijke aanduiding voor dia-afbeelding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nl-NL"/>
          </a:p>
        </p:txBody>
      </p:sp>
      <p:sp>
        <p:nvSpPr>
          <p:cNvPr id="5" name="Tijdelijke aanduiding voor notiti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6" name="Tijdelijke aanduiding voor voetteks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nl-NL"/>
          </a:p>
        </p:txBody>
      </p:sp>
      <p:sp>
        <p:nvSpPr>
          <p:cNvPr id="7" name="Tijdelijke aanduiding voor dia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5F24B20-C501-DD4A-936C-18654BA885D8}" type="slidenum">
              <a:rPr lang="nl-NL" smtClean="0"/>
              <a:t>‹nr.›</a:t>
            </a:fld>
            <a:endParaRPr lang="nl-NL"/>
          </a:p>
        </p:txBody>
      </p:sp>
    </p:spTree>
    <p:extLst>
      <p:ext uri="{BB962C8B-B14F-4D97-AF65-F5344CB8AC3E}">
        <p14:creationId xmlns:p14="http://schemas.microsoft.com/office/powerpoint/2010/main" val="80448348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10"/>
          </p:nvPr>
        </p:nvSpPr>
        <p:spPr/>
        <p:txBody>
          <a:bodyPr/>
          <a:lstStyle/>
          <a:p>
            <a:fld id="{A5F24B20-C501-DD4A-936C-18654BA885D8}" type="slidenum">
              <a:rPr lang="nl-NL" smtClean="0"/>
              <a:t>2</a:t>
            </a:fld>
            <a:endParaRPr lang="nl-NL"/>
          </a:p>
        </p:txBody>
      </p:sp>
    </p:spTree>
    <p:extLst>
      <p:ext uri="{BB962C8B-B14F-4D97-AF65-F5344CB8AC3E}">
        <p14:creationId xmlns:p14="http://schemas.microsoft.com/office/powerpoint/2010/main" val="25729990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C2FB9C4-9420-9BF4-023D-691AED0C7129}"/>
            </a:ext>
          </a:extLst>
        </p:cNvPr>
        <p:cNvGrpSpPr/>
        <p:nvPr/>
      </p:nvGrpSpPr>
      <p:grpSpPr>
        <a:xfrm>
          <a:off x="0" y="0"/>
          <a:ext cx="0" cy="0"/>
          <a:chOff x="0" y="0"/>
          <a:chExt cx="0" cy="0"/>
        </a:xfrm>
      </p:grpSpPr>
      <p:sp>
        <p:nvSpPr>
          <p:cNvPr id="2" name="Tijdelijke aanduiding voor dia-afbeelding 1">
            <a:extLst>
              <a:ext uri="{FF2B5EF4-FFF2-40B4-BE49-F238E27FC236}">
                <a16:creationId xmlns:a16="http://schemas.microsoft.com/office/drawing/2014/main" id="{41513E54-9185-BABF-4F15-2C7C99A601EB}"/>
              </a:ext>
            </a:extLst>
          </p:cNvPr>
          <p:cNvSpPr>
            <a:spLocks noGrp="1" noRot="1" noChangeAspect="1"/>
          </p:cNvSpPr>
          <p:nvPr>
            <p:ph type="sldImg"/>
          </p:nvPr>
        </p:nvSpPr>
        <p:spPr/>
      </p:sp>
      <p:sp>
        <p:nvSpPr>
          <p:cNvPr id="3" name="Tijdelijke aanduiding voor notities 2">
            <a:extLst>
              <a:ext uri="{FF2B5EF4-FFF2-40B4-BE49-F238E27FC236}">
                <a16:creationId xmlns:a16="http://schemas.microsoft.com/office/drawing/2014/main" id="{E58C7612-0569-BE1F-0FDE-4705EB0F9A4B}"/>
              </a:ext>
            </a:extLst>
          </p:cNvPr>
          <p:cNvSpPr>
            <a:spLocks noGrp="1"/>
          </p:cNvSpPr>
          <p:nvPr>
            <p:ph type="body" idx="1"/>
          </p:nvPr>
        </p:nvSpPr>
        <p:spPr/>
        <p:txBody>
          <a:bodyPr/>
          <a:lstStyle/>
          <a:p>
            <a:endParaRPr lang="nl-NL" dirty="0"/>
          </a:p>
        </p:txBody>
      </p:sp>
      <p:sp>
        <p:nvSpPr>
          <p:cNvPr id="4" name="Tijdelijke aanduiding voor dianummer 3">
            <a:extLst>
              <a:ext uri="{FF2B5EF4-FFF2-40B4-BE49-F238E27FC236}">
                <a16:creationId xmlns:a16="http://schemas.microsoft.com/office/drawing/2014/main" id="{B7E88EB5-073D-5B1E-2552-B24048A28E79}"/>
              </a:ext>
            </a:extLst>
          </p:cNvPr>
          <p:cNvSpPr>
            <a:spLocks noGrp="1"/>
          </p:cNvSpPr>
          <p:nvPr>
            <p:ph type="sldNum" sz="quarter" idx="10"/>
          </p:nvPr>
        </p:nvSpPr>
        <p:spPr/>
        <p:txBody>
          <a:bodyPr/>
          <a:lstStyle/>
          <a:p>
            <a:fld id="{A5F24B20-C501-DD4A-936C-18654BA885D8}" type="slidenum">
              <a:rPr lang="nl-NL" smtClean="0"/>
              <a:t>11</a:t>
            </a:fld>
            <a:endParaRPr lang="nl-NL"/>
          </a:p>
        </p:txBody>
      </p:sp>
    </p:spTree>
    <p:extLst>
      <p:ext uri="{BB962C8B-B14F-4D97-AF65-F5344CB8AC3E}">
        <p14:creationId xmlns:p14="http://schemas.microsoft.com/office/powerpoint/2010/main" val="69396299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D4BE0D7-7FF6-E177-6188-1C20F9193F90}"/>
            </a:ext>
          </a:extLst>
        </p:cNvPr>
        <p:cNvGrpSpPr/>
        <p:nvPr/>
      </p:nvGrpSpPr>
      <p:grpSpPr>
        <a:xfrm>
          <a:off x="0" y="0"/>
          <a:ext cx="0" cy="0"/>
          <a:chOff x="0" y="0"/>
          <a:chExt cx="0" cy="0"/>
        </a:xfrm>
      </p:grpSpPr>
      <p:sp>
        <p:nvSpPr>
          <p:cNvPr id="2" name="Tijdelijke aanduiding voor dia-afbeelding 1">
            <a:extLst>
              <a:ext uri="{FF2B5EF4-FFF2-40B4-BE49-F238E27FC236}">
                <a16:creationId xmlns:a16="http://schemas.microsoft.com/office/drawing/2014/main" id="{1715C3F8-5F99-EAA1-DB1C-6C6824E9EEE6}"/>
              </a:ext>
            </a:extLst>
          </p:cNvPr>
          <p:cNvSpPr>
            <a:spLocks noGrp="1" noRot="1" noChangeAspect="1"/>
          </p:cNvSpPr>
          <p:nvPr>
            <p:ph type="sldImg"/>
          </p:nvPr>
        </p:nvSpPr>
        <p:spPr/>
      </p:sp>
      <p:sp>
        <p:nvSpPr>
          <p:cNvPr id="3" name="Tijdelijke aanduiding voor notities 2">
            <a:extLst>
              <a:ext uri="{FF2B5EF4-FFF2-40B4-BE49-F238E27FC236}">
                <a16:creationId xmlns:a16="http://schemas.microsoft.com/office/drawing/2014/main" id="{873BE5E0-E7A4-4ABF-8EDD-C4C3656D7DC1}"/>
              </a:ext>
            </a:extLst>
          </p:cNvPr>
          <p:cNvSpPr>
            <a:spLocks noGrp="1"/>
          </p:cNvSpPr>
          <p:nvPr>
            <p:ph type="body" idx="1"/>
          </p:nvPr>
        </p:nvSpPr>
        <p:spPr/>
        <p:txBody>
          <a:bodyPr/>
          <a:lstStyle/>
          <a:p>
            <a:endParaRPr lang="nl-NL" dirty="0"/>
          </a:p>
        </p:txBody>
      </p:sp>
      <p:sp>
        <p:nvSpPr>
          <p:cNvPr id="4" name="Tijdelijke aanduiding voor dianummer 3">
            <a:extLst>
              <a:ext uri="{FF2B5EF4-FFF2-40B4-BE49-F238E27FC236}">
                <a16:creationId xmlns:a16="http://schemas.microsoft.com/office/drawing/2014/main" id="{D79AF8B9-3619-5473-DD97-B2EFD9B84B86}"/>
              </a:ext>
            </a:extLst>
          </p:cNvPr>
          <p:cNvSpPr>
            <a:spLocks noGrp="1"/>
          </p:cNvSpPr>
          <p:nvPr>
            <p:ph type="sldNum" sz="quarter" idx="10"/>
          </p:nvPr>
        </p:nvSpPr>
        <p:spPr/>
        <p:txBody>
          <a:bodyPr/>
          <a:lstStyle/>
          <a:p>
            <a:fld id="{A5F24B20-C501-DD4A-936C-18654BA885D8}" type="slidenum">
              <a:rPr lang="nl-NL" smtClean="0"/>
              <a:t>12</a:t>
            </a:fld>
            <a:endParaRPr lang="nl-NL"/>
          </a:p>
        </p:txBody>
      </p:sp>
    </p:spTree>
    <p:extLst>
      <p:ext uri="{BB962C8B-B14F-4D97-AF65-F5344CB8AC3E}">
        <p14:creationId xmlns:p14="http://schemas.microsoft.com/office/powerpoint/2010/main" val="290330267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EDDB354-196F-BF59-03B5-27743E877409}"/>
            </a:ext>
          </a:extLst>
        </p:cNvPr>
        <p:cNvGrpSpPr/>
        <p:nvPr/>
      </p:nvGrpSpPr>
      <p:grpSpPr>
        <a:xfrm>
          <a:off x="0" y="0"/>
          <a:ext cx="0" cy="0"/>
          <a:chOff x="0" y="0"/>
          <a:chExt cx="0" cy="0"/>
        </a:xfrm>
      </p:grpSpPr>
      <p:sp>
        <p:nvSpPr>
          <p:cNvPr id="2" name="Tijdelijke aanduiding voor dia-afbeelding 1">
            <a:extLst>
              <a:ext uri="{FF2B5EF4-FFF2-40B4-BE49-F238E27FC236}">
                <a16:creationId xmlns:a16="http://schemas.microsoft.com/office/drawing/2014/main" id="{DCFB486F-6750-F031-B02E-95E048221757}"/>
              </a:ext>
            </a:extLst>
          </p:cNvPr>
          <p:cNvSpPr>
            <a:spLocks noGrp="1" noRot="1" noChangeAspect="1"/>
          </p:cNvSpPr>
          <p:nvPr>
            <p:ph type="sldImg"/>
          </p:nvPr>
        </p:nvSpPr>
        <p:spPr/>
      </p:sp>
      <p:sp>
        <p:nvSpPr>
          <p:cNvPr id="3" name="Tijdelijke aanduiding voor notities 2">
            <a:extLst>
              <a:ext uri="{FF2B5EF4-FFF2-40B4-BE49-F238E27FC236}">
                <a16:creationId xmlns:a16="http://schemas.microsoft.com/office/drawing/2014/main" id="{C6940711-ACAA-3BA6-AAF4-D37B90966696}"/>
              </a:ext>
            </a:extLst>
          </p:cNvPr>
          <p:cNvSpPr>
            <a:spLocks noGrp="1"/>
          </p:cNvSpPr>
          <p:nvPr>
            <p:ph type="body" idx="1"/>
          </p:nvPr>
        </p:nvSpPr>
        <p:spPr/>
        <p:txBody>
          <a:bodyPr/>
          <a:lstStyle/>
          <a:p>
            <a:endParaRPr lang="nl-NL" dirty="0"/>
          </a:p>
        </p:txBody>
      </p:sp>
      <p:sp>
        <p:nvSpPr>
          <p:cNvPr id="4" name="Tijdelijke aanduiding voor dianummer 3">
            <a:extLst>
              <a:ext uri="{FF2B5EF4-FFF2-40B4-BE49-F238E27FC236}">
                <a16:creationId xmlns:a16="http://schemas.microsoft.com/office/drawing/2014/main" id="{F8164361-9F2E-68A8-A960-EDF5D99E2ABA}"/>
              </a:ext>
            </a:extLst>
          </p:cNvPr>
          <p:cNvSpPr>
            <a:spLocks noGrp="1"/>
          </p:cNvSpPr>
          <p:nvPr>
            <p:ph type="sldNum" sz="quarter" idx="10"/>
          </p:nvPr>
        </p:nvSpPr>
        <p:spPr/>
        <p:txBody>
          <a:bodyPr/>
          <a:lstStyle/>
          <a:p>
            <a:fld id="{A5F24B20-C501-DD4A-936C-18654BA885D8}" type="slidenum">
              <a:rPr lang="nl-NL" smtClean="0"/>
              <a:t>13</a:t>
            </a:fld>
            <a:endParaRPr lang="nl-NL"/>
          </a:p>
        </p:txBody>
      </p:sp>
    </p:spTree>
    <p:extLst>
      <p:ext uri="{BB962C8B-B14F-4D97-AF65-F5344CB8AC3E}">
        <p14:creationId xmlns:p14="http://schemas.microsoft.com/office/powerpoint/2010/main" val="225212135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CA77934-16C8-F501-56D3-02EB81F02347}"/>
            </a:ext>
          </a:extLst>
        </p:cNvPr>
        <p:cNvGrpSpPr/>
        <p:nvPr/>
      </p:nvGrpSpPr>
      <p:grpSpPr>
        <a:xfrm>
          <a:off x="0" y="0"/>
          <a:ext cx="0" cy="0"/>
          <a:chOff x="0" y="0"/>
          <a:chExt cx="0" cy="0"/>
        </a:xfrm>
      </p:grpSpPr>
      <p:sp>
        <p:nvSpPr>
          <p:cNvPr id="2" name="Tijdelijke aanduiding voor dia-afbeelding 1">
            <a:extLst>
              <a:ext uri="{FF2B5EF4-FFF2-40B4-BE49-F238E27FC236}">
                <a16:creationId xmlns:a16="http://schemas.microsoft.com/office/drawing/2014/main" id="{18CC7D0C-7E16-0567-26EA-3547835DA6C0}"/>
              </a:ext>
            </a:extLst>
          </p:cNvPr>
          <p:cNvSpPr>
            <a:spLocks noGrp="1" noRot="1" noChangeAspect="1"/>
          </p:cNvSpPr>
          <p:nvPr>
            <p:ph type="sldImg"/>
          </p:nvPr>
        </p:nvSpPr>
        <p:spPr/>
      </p:sp>
      <p:sp>
        <p:nvSpPr>
          <p:cNvPr id="3" name="Tijdelijke aanduiding voor notities 2">
            <a:extLst>
              <a:ext uri="{FF2B5EF4-FFF2-40B4-BE49-F238E27FC236}">
                <a16:creationId xmlns:a16="http://schemas.microsoft.com/office/drawing/2014/main" id="{554D6C55-7871-4FBF-D405-08CB357850D6}"/>
              </a:ext>
            </a:extLst>
          </p:cNvPr>
          <p:cNvSpPr>
            <a:spLocks noGrp="1"/>
          </p:cNvSpPr>
          <p:nvPr>
            <p:ph type="body" idx="1"/>
          </p:nvPr>
        </p:nvSpPr>
        <p:spPr/>
        <p:txBody>
          <a:bodyPr/>
          <a:lstStyle/>
          <a:p>
            <a:endParaRPr lang="nl-NL" dirty="0"/>
          </a:p>
        </p:txBody>
      </p:sp>
      <p:sp>
        <p:nvSpPr>
          <p:cNvPr id="4" name="Tijdelijke aanduiding voor dianummer 3">
            <a:extLst>
              <a:ext uri="{FF2B5EF4-FFF2-40B4-BE49-F238E27FC236}">
                <a16:creationId xmlns:a16="http://schemas.microsoft.com/office/drawing/2014/main" id="{C819DD3D-5727-D1E5-1F1A-15FAFC791658}"/>
              </a:ext>
            </a:extLst>
          </p:cNvPr>
          <p:cNvSpPr>
            <a:spLocks noGrp="1"/>
          </p:cNvSpPr>
          <p:nvPr>
            <p:ph type="sldNum" sz="quarter" idx="10"/>
          </p:nvPr>
        </p:nvSpPr>
        <p:spPr/>
        <p:txBody>
          <a:bodyPr/>
          <a:lstStyle/>
          <a:p>
            <a:fld id="{A5F24B20-C501-DD4A-936C-18654BA885D8}" type="slidenum">
              <a:rPr lang="nl-NL" smtClean="0"/>
              <a:t>14</a:t>
            </a:fld>
            <a:endParaRPr lang="nl-NL"/>
          </a:p>
        </p:txBody>
      </p:sp>
    </p:spTree>
    <p:extLst>
      <p:ext uri="{BB962C8B-B14F-4D97-AF65-F5344CB8AC3E}">
        <p14:creationId xmlns:p14="http://schemas.microsoft.com/office/powerpoint/2010/main" val="181545408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12DF4C8-56A8-85F8-5214-6C3A0311AF82}"/>
            </a:ext>
          </a:extLst>
        </p:cNvPr>
        <p:cNvGrpSpPr/>
        <p:nvPr/>
      </p:nvGrpSpPr>
      <p:grpSpPr>
        <a:xfrm>
          <a:off x="0" y="0"/>
          <a:ext cx="0" cy="0"/>
          <a:chOff x="0" y="0"/>
          <a:chExt cx="0" cy="0"/>
        </a:xfrm>
      </p:grpSpPr>
      <p:sp>
        <p:nvSpPr>
          <p:cNvPr id="2" name="Tijdelijke aanduiding voor dia-afbeelding 1">
            <a:extLst>
              <a:ext uri="{FF2B5EF4-FFF2-40B4-BE49-F238E27FC236}">
                <a16:creationId xmlns:a16="http://schemas.microsoft.com/office/drawing/2014/main" id="{49D7132D-ED6D-E4B7-2C3C-F14C23646C6E}"/>
              </a:ext>
            </a:extLst>
          </p:cNvPr>
          <p:cNvSpPr>
            <a:spLocks noGrp="1" noRot="1" noChangeAspect="1"/>
          </p:cNvSpPr>
          <p:nvPr>
            <p:ph type="sldImg"/>
          </p:nvPr>
        </p:nvSpPr>
        <p:spPr/>
      </p:sp>
      <p:sp>
        <p:nvSpPr>
          <p:cNvPr id="3" name="Tijdelijke aanduiding voor notities 2">
            <a:extLst>
              <a:ext uri="{FF2B5EF4-FFF2-40B4-BE49-F238E27FC236}">
                <a16:creationId xmlns:a16="http://schemas.microsoft.com/office/drawing/2014/main" id="{D3179FC3-09FA-B662-C935-7F648B271FD4}"/>
              </a:ext>
            </a:extLst>
          </p:cNvPr>
          <p:cNvSpPr>
            <a:spLocks noGrp="1"/>
          </p:cNvSpPr>
          <p:nvPr>
            <p:ph type="body" idx="1"/>
          </p:nvPr>
        </p:nvSpPr>
        <p:spPr/>
        <p:txBody>
          <a:bodyPr/>
          <a:lstStyle/>
          <a:p>
            <a:endParaRPr lang="nl-NL" dirty="0"/>
          </a:p>
        </p:txBody>
      </p:sp>
      <p:sp>
        <p:nvSpPr>
          <p:cNvPr id="4" name="Tijdelijke aanduiding voor dianummer 3">
            <a:extLst>
              <a:ext uri="{FF2B5EF4-FFF2-40B4-BE49-F238E27FC236}">
                <a16:creationId xmlns:a16="http://schemas.microsoft.com/office/drawing/2014/main" id="{9B6F3A29-514B-52A0-E5B1-E9204939E4EC}"/>
              </a:ext>
            </a:extLst>
          </p:cNvPr>
          <p:cNvSpPr>
            <a:spLocks noGrp="1"/>
          </p:cNvSpPr>
          <p:nvPr>
            <p:ph type="sldNum" sz="quarter" idx="10"/>
          </p:nvPr>
        </p:nvSpPr>
        <p:spPr/>
        <p:txBody>
          <a:bodyPr/>
          <a:lstStyle/>
          <a:p>
            <a:fld id="{A5F24B20-C501-DD4A-936C-18654BA885D8}" type="slidenum">
              <a:rPr lang="nl-NL" smtClean="0"/>
              <a:t>15</a:t>
            </a:fld>
            <a:endParaRPr lang="nl-NL"/>
          </a:p>
        </p:txBody>
      </p:sp>
    </p:spTree>
    <p:extLst>
      <p:ext uri="{BB962C8B-B14F-4D97-AF65-F5344CB8AC3E}">
        <p14:creationId xmlns:p14="http://schemas.microsoft.com/office/powerpoint/2010/main" val="405577051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AAA60B4-7805-0C2C-FFDA-A9AF639283FB}"/>
            </a:ext>
          </a:extLst>
        </p:cNvPr>
        <p:cNvGrpSpPr/>
        <p:nvPr/>
      </p:nvGrpSpPr>
      <p:grpSpPr>
        <a:xfrm>
          <a:off x="0" y="0"/>
          <a:ext cx="0" cy="0"/>
          <a:chOff x="0" y="0"/>
          <a:chExt cx="0" cy="0"/>
        </a:xfrm>
      </p:grpSpPr>
      <p:sp>
        <p:nvSpPr>
          <p:cNvPr id="2" name="Tijdelijke aanduiding voor dia-afbeelding 1">
            <a:extLst>
              <a:ext uri="{FF2B5EF4-FFF2-40B4-BE49-F238E27FC236}">
                <a16:creationId xmlns:a16="http://schemas.microsoft.com/office/drawing/2014/main" id="{22262BB6-1638-BF81-A199-844D7A15899E}"/>
              </a:ext>
            </a:extLst>
          </p:cNvPr>
          <p:cNvSpPr>
            <a:spLocks noGrp="1" noRot="1" noChangeAspect="1"/>
          </p:cNvSpPr>
          <p:nvPr>
            <p:ph type="sldImg"/>
          </p:nvPr>
        </p:nvSpPr>
        <p:spPr/>
      </p:sp>
      <p:sp>
        <p:nvSpPr>
          <p:cNvPr id="3" name="Tijdelijke aanduiding voor notities 2">
            <a:extLst>
              <a:ext uri="{FF2B5EF4-FFF2-40B4-BE49-F238E27FC236}">
                <a16:creationId xmlns:a16="http://schemas.microsoft.com/office/drawing/2014/main" id="{19B871F3-D717-6D65-06C7-33E3E8EC1C56}"/>
              </a:ext>
            </a:extLst>
          </p:cNvPr>
          <p:cNvSpPr>
            <a:spLocks noGrp="1"/>
          </p:cNvSpPr>
          <p:nvPr>
            <p:ph type="body" idx="1"/>
          </p:nvPr>
        </p:nvSpPr>
        <p:spPr/>
        <p:txBody>
          <a:bodyPr/>
          <a:lstStyle/>
          <a:p>
            <a:endParaRPr lang="nl-NL" dirty="0"/>
          </a:p>
        </p:txBody>
      </p:sp>
      <p:sp>
        <p:nvSpPr>
          <p:cNvPr id="4" name="Tijdelijke aanduiding voor dianummer 3">
            <a:extLst>
              <a:ext uri="{FF2B5EF4-FFF2-40B4-BE49-F238E27FC236}">
                <a16:creationId xmlns:a16="http://schemas.microsoft.com/office/drawing/2014/main" id="{7EB4761C-61DF-DF05-594B-5747BA4F4C9C}"/>
              </a:ext>
            </a:extLst>
          </p:cNvPr>
          <p:cNvSpPr>
            <a:spLocks noGrp="1"/>
          </p:cNvSpPr>
          <p:nvPr>
            <p:ph type="sldNum" sz="quarter" idx="10"/>
          </p:nvPr>
        </p:nvSpPr>
        <p:spPr/>
        <p:txBody>
          <a:bodyPr/>
          <a:lstStyle/>
          <a:p>
            <a:fld id="{A5F24B20-C501-DD4A-936C-18654BA885D8}" type="slidenum">
              <a:rPr lang="nl-NL" smtClean="0"/>
              <a:t>16</a:t>
            </a:fld>
            <a:endParaRPr lang="nl-NL"/>
          </a:p>
        </p:txBody>
      </p:sp>
    </p:spTree>
    <p:extLst>
      <p:ext uri="{BB962C8B-B14F-4D97-AF65-F5344CB8AC3E}">
        <p14:creationId xmlns:p14="http://schemas.microsoft.com/office/powerpoint/2010/main" val="72963866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579BBA8-D8B0-CDDA-16B3-B014C1101371}"/>
            </a:ext>
          </a:extLst>
        </p:cNvPr>
        <p:cNvGrpSpPr/>
        <p:nvPr/>
      </p:nvGrpSpPr>
      <p:grpSpPr>
        <a:xfrm>
          <a:off x="0" y="0"/>
          <a:ext cx="0" cy="0"/>
          <a:chOff x="0" y="0"/>
          <a:chExt cx="0" cy="0"/>
        </a:xfrm>
      </p:grpSpPr>
      <p:sp>
        <p:nvSpPr>
          <p:cNvPr id="2" name="Tijdelijke aanduiding voor dia-afbeelding 1">
            <a:extLst>
              <a:ext uri="{FF2B5EF4-FFF2-40B4-BE49-F238E27FC236}">
                <a16:creationId xmlns:a16="http://schemas.microsoft.com/office/drawing/2014/main" id="{392789C0-3A2E-CB4E-6FB5-2170F10EF9AF}"/>
              </a:ext>
            </a:extLst>
          </p:cNvPr>
          <p:cNvSpPr>
            <a:spLocks noGrp="1" noRot="1" noChangeAspect="1"/>
          </p:cNvSpPr>
          <p:nvPr>
            <p:ph type="sldImg"/>
          </p:nvPr>
        </p:nvSpPr>
        <p:spPr/>
      </p:sp>
      <p:sp>
        <p:nvSpPr>
          <p:cNvPr id="3" name="Tijdelijke aanduiding voor notities 2">
            <a:extLst>
              <a:ext uri="{FF2B5EF4-FFF2-40B4-BE49-F238E27FC236}">
                <a16:creationId xmlns:a16="http://schemas.microsoft.com/office/drawing/2014/main" id="{D30DDC85-3DF6-5069-EA1E-5BEC5FAE77D9}"/>
              </a:ext>
            </a:extLst>
          </p:cNvPr>
          <p:cNvSpPr>
            <a:spLocks noGrp="1"/>
          </p:cNvSpPr>
          <p:nvPr>
            <p:ph type="body" idx="1"/>
          </p:nvPr>
        </p:nvSpPr>
        <p:spPr/>
        <p:txBody>
          <a:bodyPr/>
          <a:lstStyle/>
          <a:p>
            <a:endParaRPr lang="nl-NL" dirty="0"/>
          </a:p>
        </p:txBody>
      </p:sp>
      <p:sp>
        <p:nvSpPr>
          <p:cNvPr id="4" name="Tijdelijke aanduiding voor dianummer 3">
            <a:extLst>
              <a:ext uri="{FF2B5EF4-FFF2-40B4-BE49-F238E27FC236}">
                <a16:creationId xmlns:a16="http://schemas.microsoft.com/office/drawing/2014/main" id="{9DD9F6AA-6401-17E6-3734-6C4A05FA5D09}"/>
              </a:ext>
            </a:extLst>
          </p:cNvPr>
          <p:cNvSpPr>
            <a:spLocks noGrp="1"/>
          </p:cNvSpPr>
          <p:nvPr>
            <p:ph type="sldNum" sz="quarter" idx="10"/>
          </p:nvPr>
        </p:nvSpPr>
        <p:spPr/>
        <p:txBody>
          <a:bodyPr/>
          <a:lstStyle/>
          <a:p>
            <a:fld id="{A5F24B20-C501-DD4A-936C-18654BA885D8}" type="slidenum">
              <a:rPr lang="nl-NL" smtClean="0"/>
              <a:t>17</a:t>
            </a:fld>
            <a:endParaRPr lang="nl-NL"/>
          </a:p>
        </p:txBody>
      </p:sp>
    </p:spTree>
    <p:extLst>
      <p:ext uri="{BB962C8B-B14F-4D97-AF65-F5344CB8AC3E}">
        <p14:creationId xmlns:p14="http://schemas.microsoft.com/office/powerpoint/2010/main" val="364643116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2F3034D-7B21-1028-9A89-51FF3E56A564}"/>
            </a:ext>
          </a:extLst>
        </p:cNvPr>
        <p:cNvGrpSpPr/>
        <p:nvPr/>
      </p:nvGrpSpPr>
      <p:grpSpPr>
        <a:xfrm>
          <a:off x="0" y="0"/>
          <a:ext cx="0" cy="0"/>
          <a:chOff x="0" y="0"/>
          <a:chExt cx="0" cy="0"/>
        </a:xfrm>
      </p:grpSpPr>
      <p:sp>
        <p:nvSpPr>
          <p:cNvPr id="2" name="Tijdelijke aanduiding voor dia-afbeelding 1">
            <a:extLst>
              <a:ext uri="{FF2B5EF4-FFF2-40B4-BE49-F238E27FC236}">
                <a16:creationId xmlns:a16="http://schemas.microsoft.com/office/drawing/2014/main" id="{74A4F655-D8AC-11B3-C6DF-54D1D14C946B}"/>
              </a:ext>
            </a:extLst>
          </p:cNvPr>
          <p:cNvSpPr>
            <a:spLocks noGrp="1" noRot="1" noChangeAspect="1"/>
          </p:cNvSpPr>
          <p:nvPr>
            <p:ph type="sldImg"/>
          </p:nvPr>
        </p:nvSpPr>
        <p:spPr/>
      </p:sp>
      <p:sp>
        <p:nvSpPr>
          <p:cNvPr id="3" name="Tijdelijke aanduiding voor notities 2">
            <a:extLst>
              <a:ext uri="{FF2B5EF4-FFF2-40B4-BE49-F238E27FC236}">
                <a16:creationId xmlns:a16="http://schemas.microsoft.com/office/drawing/2014/main" id="{67BC81A5-3E80-5D2F-742F-4DADD1BDEB0A}"/>
              </a:ext>
            </a:extLst>
          </p:cNvPr>
          <p:cNvSpPr>
            <a:spLocks noGrp="1"/>
          </p:cNvSpPr>
          <p:nvPr>
            <p:ph type="body" idx="1"/>
          </p:nvPr>
        </p:nvSpPr>
        <p:spPr/>
        <p:txBody>
          <a:bodyPr/>
          <a:lstStyle/>
          <a:p>
            <a:endParaRPr lang="nl-NL" dirty="0"/>
          </a:p>
        </p:txBody>
      </p:sp>
      <p:sp>
        <p:nvSpPr>
          <p:cNvPr id="4" name="Tijdelijke aanduiding voor dianummer 3">
            <a:extLst>
              <a:ext uri="{FF2B5EF4-FFF2-40B4-BE49-F238E27FC236}">
                <a16:creationId xmlns:a16="http://schemas.microsoft.com/office/drawing/2014/main" id="{AB3CD278-3832-84DD-6C93-F0BBE301A2EB}"/>
              </a:ext>
            </a:extLst>
          </p:cNvPr>
          <p:cNvSpPr>
            <a:spLocks noGrp="1"/>
          </p:cNvSpPr>
          <p:nvPr>
            <p:ph type="sldNum" sz="quarter" idx="10"/>
          </p:nvPr>
        </p:nvSpPr>
        <p:spPr/>
        <p:txBody>
          <a:bodyPr/>
          <a:lstStyle/>
          <a:p>
            <a:fld id="{A5F24B20-C501-DD4A-936C-18654BA885D8}" type="slidenum">
              <a:rPr lang="nl-NL" smtClean="0"/>
              <a:t>18</a:t>
            </a:fld>
            <a:endParaRPr lang="nl-NL"/>
          </a:p>
        </p:txBody>
      </p:sp>
    </p:spTree>
    <p:extLst>
      <p:ext uri="{BB962C8B-B14F-4D97-AF65-F5344CB8AC3E}">
        <p14:creationId xmlns:p14="http://schemas.microsoft.com/office/powerpoint/2010/main" val="206418116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71CBA78-9ED4-CC15-F672-43C33D265208}"/>
            </a:ext>
          </a:extLst>
        </p:cNvPr>
        <p:cNvGrpSpPr/>
        <p:nvPr/>
      </p:nvGrpSpPr>
      <p:grpSpPr>
        <a:xfrm>
          <a:off x="0" y="0"/>
          <a:ext cx="0" cy="0"/>
          <a:chOff x="0" y="0"/>
          <a:chExt cx="0" cy="0"/>
        </a:xfrm>
      </p:grpSpPr>
      <p:sp>
        <p:nvSpPr>
          <p:cNvPr id="2" name="Tijdelijke aanduiding voor dia-afbeelding 1">
            <a:extLst>
              <a:ext uri="{FF2B5EF4-FFF2-40B4-BE49-F238E27FC236}">
                <a16:creationId xmlns:a16="http://schemas.microsoft.com/office/drawing/2014/main" id="{9BB77D3A-13A3-8977-90D3-4946CC5BE519}"/>
              </a:ext>
            </a:extLst>
          </p:cNvPr>
          <p:cNvSpPr>
            <a:spLocks noGrp="1" noRot="1" noChangeAspect="1"/>
          </p:cNvSpPr>
          <p:nvPr>
            <p:ph type="sldImg"/>
          </p:nvPr>
        </p:nvSpPr>
        <p:spPr/>
      </p:sp>
      <p:sp>
        <p:nvSpPr>
          <p:cNvPr id="3" name="Tijdelijke aanduiding voor notities 2">
            <a:extLst>
              <a:ext uri="{FF2B5EF4-FFF2-40B4-BE49-F238E27FC236}">
                <a16:creationId xmlns:a16="http://schemas.microsoft.com/office/drawing/2014/main" id="{510C0F13-1AE6-AFEC-59C2-89C0E3ADEE64}"/>
              </a:ext>
            </a:extLst>
          </p:cNvPr>
          <p:cNvSpPr>
            <a:spLocks noGrp="1"/>
          </p:cNvSpPr>
          <p:nvPr>
            <p:ph type="body" idx="1"/>
          </p:nvPr>
        </p:nvSpPr>
        <p:spPr/>
        <p:txBody>
          <a:bodyPr/>
          <a:lstStyle/>
          <a:p>
            <a:endParaRPr lang="nl-NL" dirty="0"/>
          </a:p>
        </p:txBody>
      </p:sp>
      <p:sp>
        <p:nvSpPr>
          <p:cNvPr id="4" name="Tijdelijke aanduiding voor dianummer 3">
            <a:extLst>
              <a:ext uri="{FF2B5EF4-FFF2-40B4-BE49-F238E27FC236}">
                <a16:creationId xmlns:a16="http://schemas.microsoft.com/office/drawing/2014/main" id="{285EEB02-BADD-440B-2462-373CE9FEE970}"/>
              </a:ext>
            </a:extLst>
          </p:cNvPr>
          <p:cNvSpPr>
            <a:spLocks noGrp="1"/>
          </p:cNvSpPr>
          <p:nvPr>
            <p:ph type="sldNum" sz="quarter" idx="10"/>
          </p:nvPr>
        </p:nvSpPr>
        <p:spPr/>
        <p:txBody>
          <a:bodyPr/>
          <a:lstStyle/>
          <a:p>
            <a:fld id="{A5F24B20-C501-DD4A-936C-18654BA885D8}" type="slidenum">
              <a:rPr lang="nl-NL" smtClean="0"/>
              <a:t>19</a:t>
            </a:fld>
            <a:endParaRPr lang="nl-NL"/>
          </a:p>
        </p:txBody>
      </p:sp>
    </p:spTree>
    <p:extLst>
      <p:ext uri="{BB962C8B-B14F-4D97-AF65-F5344CB8AC3E}">
        <p14:creationId xmlns:p14="http://schemas.microsoft.com/office/powerpoint/2010/main" val="799732937"/>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EE65EBC-AF1B-E78C-44D5-CC40EC5981A7}"/>
            </a:ext>
          </a:extLst>
        </p:cNvPr>
        <p:cNvGrpSpPr/>
        <p:nvPr/>
      </p:nvGrpSpPr>
      <p:grpSpPr>
        <a:xfrm>
          <a:off x="0" y="0"/>
          <a:ext cx="0" cy="0"/>
          <a:chOff x="0" y="0"/>
          <a:chExt cx="0" cy="0"/>
        </a:xfrm>
      </p:grpSpPr>
      <p:sp>
        <p:nvSpPr>
          <p:cNvPr id="2" name="Tijdelijke aanduiding voor dia-afbeelding 1">
            <a:extLst>
              <a:ext uri="{FF2B5EF4-FFF2-40B4-BE49-F238E27FC236}">
                <a16:creationId xmlns:a16="http://schemas.microsoft.com/office/drawing/2014/main" id="{ADEF0A8F-3DD5-2D75-5351-573604B6D9C6}"/>
              </a:ext>
            </a:extLst>
          </p:cNvPr>
          <p:cNvSpPr>
            <a:spLocks noGrp="1" noRot="1" noChangeAspect="1"/>
          </p:cNvSpPr>
          <p:nvPr>
            <p:ph type="sldImg"/>
          </p:nvPr>
        </p:nvSpPr>
        <p:spPr/>
      </p:sp>
      <p:sp>
        <p:nvSpPr>
          <p:cNvPr id="3" name="Tijdelijke aanduiding voor notities 2">
            <a:extLst>
              <a:ext uri="{FF2B5EF4-FFF2-40B4-BE49-F238E27FC236}">
                <a16:creationId xmlns:a16="http://schemas.microsoft.com/office/drawing/2014/main" id="{DCCE6125-6039-3CDD-0594-E6E1010B6974}"/>
              </a:ext>
            </a:extLst>
          </p:cNvPr>
          <p:cNvSpPr>
            <a:spLocks noGrp="1"/>
          </p:cNvSpPr>
          <p:nvPr>
            <p:ph type="body" idx="1"/>
          </p:nvPr>
        </p:nvSpPr>
        <p:spPr/>
        <p:txBody>
          <a:bodyPr/>
          <a:lstStyle/>
          <a:p>
            <a:endParaRPr lang="nl-NL" dirty="0"/>
          </a:p>
        </p:txBody>
      </p:sp>
      <p:sp>
        <p:nvSpPr>
          <p:cNvPr id="4" name="Tijdelijke aanduiding voor dianummer 3">
            <a:extLst>
              <a:ext uri="{FF2B5EF4-FFF2-40B4-BE49-F238E27FC236}">
                <a16:creationId xmlns:a16="http://schemas.microsoft.com/office/drawing/2014/main" id="{3507CF58-C37E-A9FB-83AB-B4891760EC43}"/>
              </a:ext>
            </a:extLst>
          </p:cNvPr>
          <p:cNvSpPr>
            <a:spLocks noGrp="1"/>
          </p:cNvSpPr>
          <p:nvPr>
            <p:ph type="sldNum" sz="quarter" idx="10"/>
          </p:nvPr>
        </p:nvSpPr>
        <p:spPr/>
        <p:txBody>
          <a:bodyPr/>
          <a:lstStyle/>
          <a:p>
            <a:fld id="{A5F24B20-C501-DD4A-936C-18654BA885D8}" type="slidenum">
              <a:rPr lang="nl-NL" smtClean="0"/>
              <a:t>20</a:t>
            </a:fld>
            <a:endParaRPr lang="nl-NL"/>
          </a:p>
        </p:txBody>
      </p:sp>
    </p:spTree>
    <p:extLst>
      <p:ext uri="{BB962C8B-B14F-4D97-AF65-F5344CB8AC3E}">
        <p14:creationId xmlns:p14="http://schemas.microsoft.com/office/powerpoint/2010/main" val="257571828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4BFB2FF-A118-9A2D-ADC5-ED22166657EC}"/>
            </a:ext>
          </a:extLst>
        </p:cNvPr>
        <p:cNvGrpSpPr/>
        <p:nvPr/>
      </p:nvGrpSpPr>
      <p:grpSpPr>
        <a:xfrm>
          <a:off x="0" y="0"/>
          <a:ext cx="0" cy="0"/>
          <a:chOff x="0" y="0"/>
          <a:chExt cx="0" cy="0"/>
        </a:xfrm>
      </p:grpSpPr>
      <p:sp>
        <p:nvSpPr>
          <p:cNvPr id="2" name="Tijdelijke aanduiding voor dia-afbeelding 1">
            <a:extLst>
              <a:ext uri="{FF2B5EF4-FFF2-40B4-BE49-F238E27FC236}">
                <a16:creationId xmlns:a16="http://schemas.microsoft.com/office/drawing/2014/main" id="{7B5481CB-EC88-EEF4-C066-B3FBC9A5BA47}"/>
              </a:ext>
            </a:extLst>
          </p:cNvPr>
          <p:cNvSpPr>
            <a:spLocks noGrp="1" noRot="1" noChangeAspect="1"/>
          </p:cNvSpPr>
          <p:nvPr>
            <p:ph type="sldImg"/>
          </p:nvPr>
        </p:nvSpPr>
        <p:spPr/>
      </p:sp>
      <p:sp>
        <p:nvSpPr>
          <p:cNvPr id="3" name="Tijdelijke aanduiding voor notities 2">
            <a:extLst>
              <a:ext uri="{FF2B5EF4-FFF2-40B4-BE49-F238E27FC236}">
                <a16:creationId xmlns:a16="http://schemas.microsoft.com/office/drawing/2014/main" id="{864EC204-BFE8-69C0-9BF8-4BB0D57C95F3}"/>
              </a:ext>
            </a:extLst>
          </p:cNvPr>
          <p:cNvSpPr>
            <a:spLocks noGrp="1"/>
          </p:cNvSpPr>
          <p:nvPr>
            <p:ph type="body" idx="1"/>
          </p:nvPr>
        </p:nvSpPr>
        <p:spPr/>
        <p:txBody>
          <a:bodyPr/>
          <a:lstStyle/>
          <a:p>
            <a:endParaRPr lang="nl-NL" dirty="0"/>
          </a:p>
        </p:txBody>
      </p:sp>
      <p:sp>
        <p:nvSpPr>
          <p:cNvPr id="4" name="Tijdelijke aanduiding voor dianummer 3">
            <a:extLst>
              <a:ext uri="{FF2B5EF4-FFF2-40B4-BE49-F238E27FC236}">
                <a16:creationId xmlns:a16="http://schemas.microsoft.com/office/drawing/2014/main" id="{8B9C0574-893B-D441-16B2-0623146C832F}"/>
              </a:ext>
            </a:extLst>
          </p:cNvPr>
          <p:cNvSpPr>
            <a:spLocks noGrp="1"/>
          </p:cNvSpPr>
          <p:nvPr>
            <p:ph type="sldNum" sz="quarter" idx="10"/>
          </p:nvPr>
        </p:nvSpPr>
        <p:spPr/>
        <p:txBody>
          <a:bodyPr/>
          <a:lstStyle/>
          <a:p>
            <a:fld id="{A5F24B20-C501-DD4A-936C-18654BA885D8}" type="slidenum">
              <a:rPr lang="nl-NL" smtClean="0"/>
              <a:t>3</a:t>
            </a:fld>
            <a:endParaRPr lang="nl-NL"/>
          </a:p>
        </p:txBody>
      </p:sp>
    </p:spTree>
    <p:extLst>
      <p:ext uri="{BB962C8B-B14F-4D97-AF65-F5344CB8AC3E}">
        <p14:creationId xmlns:p14="http://schemas.microsoft.com/office/powerpoint/2010/main" val="840479047"/>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E94CD70-F2FD-258A-EA6E-898F4EC37FC0}"/>
            </a:ext>
          </a:extLst>
        </p:cNvPr>
        <p:cNvGrpSpPr/>
        <p:nvPr/>
      </p:nvGrpSpPr>
      <p:grpSpPr>
        <a:xfrm>
          <a:off x="0" y="0"/>
          <a:ext cx="0" cy="0"/>
          <a:chOff x="0" y="0"/>
          <a:chExt cx="0" cy="0"/>
        </a:xfrm>
      </p:grpSpPr>
      <p:sp>
        <p:nvSpPr>
          <p:cNvPr id="2" name="Tijdelijke aanduiding voor dia-afbeelding 1">
            <a:extLst>
              <a:ext uri="{FF2B5EF4-FFF2-40B4-BE49-F238E27FC236}">
                <a16:creationId xmlns:a16="http://schemas.microsoft.com/office/drawing/2014/main" id="{FC88A700-004E-22E8-576D-394D39B980F1}"/>
              </a:ext>
            </a:extLst>
          </p:cNvPr>
          <p:cNvSpPr>
            <a:spLocks noGrp="1" noRot="1" noChangeAspect="1"/>
          </p:cNvSpPr>
          <p:nvPr>
            <p:ph type="sldImg"/>
          </p:nvPr>
        </p:nvSpPr>
        <p:spPr/>
      </p:sp>
      <p:sp>
        <p:nvSpPr>
          <p:cNvPr id="3" name="Tijdelijke aanduiding voor notities 2">
            <a:extLst>
              <a:ext uri="{FF2B5EF4-FFF2-40B4-BE49-F238E27FC236}">
                <a16:creationId xmlns:a16="http://schemas.microsoft.com/office/drawing/2014/main" id="{5F356539-6E4B-80D9-8BE4-56B19CFDA89A}"/>
              </a:ext>
            </a:extLst>
          </p:cNvPr>
          <p:cNvSpPr>
            <a:spLocks noGrp="1"/>
          </p:cNvSpPr>
          <p:nvPr>
            <p:ph type="body" idx="1"/>
          </p:nvPr>
        </p:nvSpPr>
        <p:spPr/>
        <p:txBody>
          <a:bodyPr/>
          <a:lstStyle/>
          <a:p>
            <a:endParaRPr lang="nl-NL" dirty="0"/>
          </a:p>
        </p:txBody>
      </p:sp>
      <p:sp>
        <p:nvSpPr>
          <p:cNvPr id="4" name="Tijdelijke aanduiding voor dianummer 3">
            <a:extLst>
              <a:ext uri="{FF2B5EF4-FFF2-40B4-BE49-F238E27FC236}">
                <a16:creationId xmlns:a16="http://schemas.microsoft.com/office/drawing/2014/main" id="{F8C1E07B-155C-A0CC-0723-1F961BAE64AA}"/>
              </a:ext>
            </a:extLst>
          </p:cNvPr>
          <p:cNvSpPr>
            <a:spLocks noGrp="1"/>
          </p:cNvSpPr>
          <p:nvPr>
            <p:ph type="sldNum" sz="quarter" idx="10"/>
          </p:nvPr>
        </p:nvSpPr>
        <p:spPr/>
        <p:txBody>
          <a:bodyPr/>
          <a:lstStyle/>
          <a:p>
            <a:fld id="{A5F24B20-C501-DD4A-936C-18654BA885D8}" type="slidenum">
              <a:rPr lang="nl-NL" smtClean="0"/>
              <a:t>21</a:t>
            </a:fld>
            <a:endParaRPr lang="nl-NL"/>
          </a:p>
        </p:txBody>
      </p:sp>
    </p:spTree>
    <p:extLst>
      <p:ext uri="{BB962C8B-B14F-4D97-AF65-F5344CB8AC3E}">
        <p14:creationId xmlns:p14="http://schemas.microsoft.com/office/powerpoint/2010/main" val="37001158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0BFA49B-56B5-29C0-343C-A36D7DEC0DF1}"/>
            </a:ext>
          </a:extLst>
        </p:cNvPr>
        <p:cNvGrpSpPr/>
        <p:nvPr/>
      </p:nvGrpSpPr>
      <p:grpSpPr>
        <a:xfrm>
          <a:off x="0" y="0"/>
          <a:ext cx="0" cy="0"/>
          <a:chOff x="0" y="0"/>
          <a:chExt cx="0" cy="0"/>
        </a:xfrm>
      </p:grpSpPr>
      <p:sp>
        <p:nvSpPr>
          <p:cNvPr id="2" name="Tijdelijke aanduiding voor dia-afbeelding 1">
            <a:extLst>
              <a:ext uri="{FF2B5EF4-FFF2-40B4-BE49-F238E27FC236}">
                <a16:creationId xmlns:a16="http://schemas.microsoft.com/office/drawing/2014/main" id="{A7D0375D-9DA3-0C24-22D8-F73462F2C3B6}"/>
              </a:ext>
            </a:extLst>
          </p:cNvPr>
          <p:cNvSpPr>
            <a:spLocks noGrp="1" noRot="1" noChangeAspect="1"/>
          </p:cNvSpPr>
          <p:nvPr>
            <p:ph type="sldImg"/>
          </p:nvPr>
        </p:nvSpPr>
        <p:spPr/>
      </p:sp>
      <p:sp>
        <p:nvSpPr>
          <p:cNvPr id="3" name="Tijdelijke aanduiding voor notities 2">
            <a:extLst>
              <a:ext uri="{FF2B5EF4-FFF2-40B4-BE49-F238E27FC236}">
                <a16:creationId xmlns:a16="http://schemas.microsoft.com/office/drawing/2014/main" id="{D0683EFA-BC63-546C-70F9-5778B9C0710B}"/>
              </a:ext>
            </a:extLst>
          </p:cNvPr>
          <p:cNvSpPr>
            <a:spLocks noGrp="1"/>
          </p:cNvSpPr>
          <p:nvPr>
            <p:ph type="body" idx="1"/>
          </p:nvPr>
        </p:nvSpPr>
        <p:spPr/>
        <p:txBody>
          <a:bodyPr/>
          <a:lstStyle/>
          <a:p>
            <a:endParaRPr lang="nl-NL" dirty="0"/>
          </a:p>
        </p:txBody>
      </p:sp>
      <p:sp>
        <p:nvSpPr>
          <p:cNvPr id="4" name="Tijdelijke aanduiding voor dianummer 3">
            <a:extLst>
              <a:ext uri="{FF2B5EF4-FFF2-40B4-BE49-F238E27FC236}">
                <a16:creationId xmlns:a16="http://schemas.microsoft.com/office/drawing/2014/main" id="{972E6640-A202-8A51-6A1B-1791CDDAE341}"/>
              </a:ext>
            </a:extLst>
          </p:cNvPr>
          <p:cNvSpPr>
            <a:spLocks noGrp="1"/>
          </p:cNvSpPr>
          <p:nvPr>
            <p:ph type="sldNum" sz="quarter" idx="10"/>
          </p:nvPr>
        </p:nvSpPr>
        <p:spPr/>
        <p:txBody>
          <a:bodyPr/>
          <a:lstStyle/>
          <a:p>
            <a:fld id="{A5F24B20-C501-DD4A-936C-18654BA885D8}" type="slidenum">
              <a:rPr lang="nl-NL" smtClean="0"/>
              <a:t>22</a:t>
            </a:fld>
            <a:endParaRPr lang="nl-NL"/>
          </a:p>
        </p:txBody>
      </p:sp>
    </p:spTree>
    <p:extLst>
      <p:ext uri="{BB962C8B-B14F-4D97-AF65-F5344CB8AC3E}">
        <p14:creationId xmlns:p14="http://schemas.microsoft.com/office/powerpoint/2010/main" val="2533931309"/>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354EC3E-E9B0-08A9-3B64-0D52E81BB38B}"/>
            </a:ext>
          </a:extLst>
        </p:cNvPr>
        <p:cNvGrpSpPr/>
        <p:nvPr/>
      </p:nvGrpSpPr>
      <p:grpSpPr>
        <a:xfrm>
          <a:off x="0" y="0"/>
          <a:ext cx="0" cy="0"/>
          <a:chOff x="0" y="0"/>
          <a:chExt cx="0" cy="0"/>
        </a:xfrm>
      </p:grpSpPr>
      <p:sp>
        <p:nvSpPr>
          <p:cNvPr id="2" name="Tijdelijke aanduiding voor dia-afbeelding 1">
            <a:extLst>
              <a:ext uri="{FF2B5EF4-FFF2-40B4-BE49-F238E27FC236}">
                <a16:creationId xmlns:a16="http://schemas.microsoft.com/office/drawing/2014/main" id="{20882781-6867-9561-3A16-95FABB81BE59}"/>
              </a:ext>
            </a:extLst>
          </p:cNvPr>
          <p:cNvSpPr>
            <a:spLocks noGrp="1" noRot="1" noChangeAspect="1"/>
          </p:cNvSpPr>
          <p:nvPr>
            <p:ph type="sldImg"/>
          </p:nvPr>
        </p:nvSpPr>
        <p:spPr/>
      </p:sp>
      <p:sp>
        <p:nvSpPr>
          <p:cNvPr id="3" name="Tijdelijke aanduiding voor notities 2">
            <a:extLst>
              <a:ext uri="{FF2B5EF4-FFF2-40B4-BE49-F238E27FC236}">
                <a16:creationId xmlns:a16="http://schemas.microsoft.com/office/drawing/2014/main" id="{38ED5627-7E03-4AB6-80C0-6DBC6A478EF6}"/>
              </a:ext>
            </a:extLst>
          </p:cNvPr>
          <p:cNvSpPr>
            <a:spLocks noGrp="1"/>
          </p:cNvSpPr>
          <p:nvPr>
            <p:ph type="body" idx="1"/>
          </p:nvPr>
        </p:nvSpPr>
        <p:spPr/>
        <p:txBody>
          <a:bodyPr/>
          <a:lstStyle/>
          <a:p>
            <a:endParaRPr lang="nl-NL" dirty="0"/>
          </a:p>
        </p:txBody>
      </p:sp>
      <p:sp>
        <p:nvSpPr>
          <p:cNvPr id="4" name="Tijdelijke aanduiding voor dianummer 3">
            <a:extLst>
              <a:ext uri="{FF2B5EF4-FFF2-40B4-BE49-F238E27FC236}">
                <a16:creationId xmlns:a16="http://schemas.microsoft.com/office/drawing/2014/main" id="{C375511F-F773-B8EF-919E-C128B8F5BD0E}"/>
              </a:ext>
            </a:extLst>
          </p:cNvPr>
          <p:cNvSpPr>
            <a:spLocks noGrp="1"/>
          </p:cNvSpPr>
          <p:nvPr>
            <p:ph type="sldNum" sz="quarter" idx="10"/>
          </p:nvPr>
        </p:nvSpPr>
        <p:spPr/>
        <p:txBody>
          <a:bodyPr/>
          <a:lstStyle/>
          <a:p>
            <a:fld id="{A5F24B20-C501-DD4A-936C-18654BA885D8}" type="slidenum">
              <a:rPr lang="nl-NL" smtClean="0"/>
              <a:t>23</a:t>
            </a:fld>
            <a:endParaRPr lang="nl-NL"/>
          </a:p>
        </p:txBody>
      </p:sp>
    </p:spTree>
    <p:extLst>
      <p:ext uri="{BB962C8B-B14F-4D97-AF65-F5344CB8AC3E}">
        <p14:creationId xmlns:p14="http://schemas.microsoft.com/office/powerpoint/2010/main" val="1263735988"/>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7E8B634-FC0F-4C10-2FEE-BAFAAA8700A5}"/>
            </a:ext>
          </a:extLst>
        </p:cNvPr>
        <p:cNvGrpSpPr/>
        <p:nvPr/>
      </p:nvGrpSpPr>
      <p:grpSpPr>
        <a:xfrm>
          <a:off x="0" y="0"/>
          <a:ext cx="0" cy="0"/>
          <a:chOff x="0" y="0"/>
          <a:chExt cx="0" cy="0"/>
        </a:xfrm>
      </p:grpSpPr>
      <p:sp>
        <p:nvSpPr>
          <p:cNvPr id="2" name="Tijdelijke aanduiding voor dia-afbeelding 1">
            <a:extLst>
              <a:ext uri="{FF2B5EF4-FFF2-40B4-BE49-F238E27FC236}">
                <a16:creationId xmlns:a16="http://schemas.microsoft.com/office/drawing/2014/main" id="{87B78052-B08D-8D4A-CE12-3669C8AB3345}"/>
              </a:ext>
            </a:extLst>
          </p:cNvPr>
          <p:cNvSpPr>
            <a:spLocks noGrp="1" noRot="1" noChangeAspect="1"/>
          </p:cNvSpPr>
          <p:nvPr>
            <p:ph type="sldImg"/>
          </p:nvPr>
        </p:nvSpPr>
        <p:spPr/>
      </p:sp>
      <p:sp>
        <p:nvSpPr>
          <p:cNvPr id="3" name="Tijdelijke aanduiding voor notities 2">
            <a:extLst>
              <a:ext uri="{FF2B5EF4-FFF2-40B4-BE49-F238E27FC236}">
                <a16:creationId xmlns:a16="http://schemas.microsoft.com/office/drawing/2014/main" id="{33138B8C-FAEA-6A75-736C-7D559AFF9CA3}"/>
              </a:ext>
            </a:extLst>
          </p:cNvPr>
          <p:cNvSpPr>
            <a:spLocks noGrp="1"/>
          </p:cNvSpPr>
          <p:nvPr>
            <p:ph type="body" idx="1"/>
          </p:nvPr>
        </p:nvSpPr>
        <p:spPr/>
        <p:txBody>
          <a:bodyPr/>
          <a:lstStyle/>
          <a:p>
            <a:endParaRPr lang="nl-NL" dirty="0"/>
          </a:p>
        </p:txBody>
      </p:sp>
      <p:sp>
        <p:nvSpPr>
          <p:cNvPr id="4" name="Tijdelijke aanduiding voor dianummer 3">
            <a:extLst>
              <a:ext uri="{FF2B5EF4-FFF2-40B4-BE49-F238E27FC236}">
                <a16:creationId xmlns:a16="http://schemas.microsoft.com/office/drawing/2014/main" id="{AA640A7B-6154-55C8-35AB-C705A9DC1F26}"/>
              </a:ext>
            </a:extLst>
          </p:cNvPr>
          <p:cNvSpPr>
            <a:spLocks noGrp="1"/>
          </p:cNvSpPr>
          <p:nvPr>
            <p:ph type="sldNum" sz="quarter" idx="10"/>
          </p:nvPr>
        </p:nvSpPr>
        <p:spPr/>
        <p:txBody>
          <a:bodyPr/>
          <a:lstStyle/>
          <a:p>
            <a:fld id="{A5F24B20-C501-DD4A-936C-18654BA885D8}" type="slidenum">
              <a:rPr lang="nl-NL" smtClean="0"/>
              <a:t>24</a:t>
            </a:fld>
            <a:endParaRPr lang="nl-NL"/>
          </a:p>
        </p:txBody>
      </p:sp>
    </p:spTree>
    <p:extLst>
      <p:ext uri="{BB962C8B-B14F-4D97-AF65-F5344CB8AC3E}">
        <p14:creationId xmlns:p14="http://schemas.microsoft.com/office/powerpoint/2010/main" val="3880911249"/>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B4B90DB-08F4-4988-D9FC-F6B5C8BAF1F1}"/>
            </a:ext>
          </a:extLst>
        </p:cNvPr>
        <p:cNvGrpSpPr/>
        <p:nvPr/>
      </p:nvGrpSpPr>
      <p:grpSpPr>
        <a:xfrm>
          <a:off x="0" y="0"/>
          <a:ext cx="0" cy="0"/>
          <a:chOff x="0" y="0"/>
          <a:chExt cx="0" cy="0"/>
        </a:xfrm>
      </p:grpSpPr>
      <p:sp>
        <p:nvSpPr>
          <p:cNvPr id="2" name="Tijdelijke aanduiding voor dia-afbeelding 1">
            <a:extLst>
              <a:ext uri="{FF2B5EF4-FFF2-40B4-BE49-F238E27FC236}">
                <a16:creationId xmlns:a16="http://schemas.microsoft.com/office/drawing/2014/main" id="{1F23E166-B51E-9046-2D15-54E3479B1680}"/>
              </a:ext>
            </a:extLst>
          </p:cNvPr>
          <p:cNvSpPr>
            <a:spLocks noGrp="1" noRot="1" noChangeAspect="1"/>
          </p:cNvSpPr>
          <p:nvPr>
            <p:ph type="sldImg"/>
          </p:nvPr>
        </p:nvSpPr>
        <p:spPr/>
      </p:sp>
      <p:sp>
        <p:nvSpPr>
          <p:cNvPr id="3" name="Tijdelijke aanduiding voor notities 2">
            <a:extLst>
              <a:ext uri="{FF2B5EF4-FFF2-40B4-BE49-F238E27FC236}">
                <a16:creationId xmlns:a16="http://schemas.microsoft.com/office/drawing/2014/main" id="{56BFC386-4D43-64F0-48B1-84F2E964C917}"/>
              </a:ext>
            </a:extLst>
          </p:cNvPr>
          <p:cNvSpPr>
            <a:spLocks noGrp="1"/>
          </p:cNvSpPr>
          <p:nvPr>
            <p:ph type="body" idx="1"/>
          </p:nvPr>
        </p:nvSpPr>
        <p:spPr/>
        <p:txBody>
          <a:bodyPr/>
          <a:lstStyle/>
          <a:p>
            <a:endParaRPr lang="nl-NL" dirty="0"/>
          </a:p>
        </p:txBody>
      </p:sp>
      <p:sp>
        <p:nvSpPr>
          <p:cNvPr id="4" name="Tijdelijke aanduiding voor dianummer 3">
            <a:extLst>
              <a:ext uri="{FF2B5EF4-FFF2-40B4-BE49-F238E27FC236}">
                <a16:creationId xmlns:a16="http://schemas.microsoft.com/office/drawing/2014/main" id="{6F4BE63B-9F07-958E-03B7-34D58EFF2E0E}"/>
              </a:ext>
            </a:extLst>
          </p:cNvPr>
          <p:cNvSpPr>
            <a:spLocks noGrp="1"/>
          </p:cNvSpPr>
          <p:nvPr>
            <p:ph type="sldNum" sz="quarter" idx="10"/>
          </p:nvPr>
        </p:nvSpPr>
        <p:spPr/>
        <p:txBody>
          <a:bodyPr/>
          <a:lstStyle/>
          <a:p>
            <a:fld id="{A5F24B20-C501-DD4A-936C-18654BA885D8}" type="slidenum">
              <a:rPr lang="nl-NL" smtClean="0"/>
              <a:t>25</a:t>
            </a:fld>
            <a:endParaRPr lang="nl-NL"/>
          </a:p>
        </p:txBody>
      </p:sp>
    </p:spTree>
    <p:extLst>
      <p:ext uri="{BB962C8B-B14F-4D97-AF65-F5344CB8AC3E}">
        <p14:creationId xmlns:p14="http://schemas.microsoft.com/office/powerpoint/2010/main" val="2895946521"/>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E1A0051-9704-99D1-D889-212CFBE63B6F}"/>
            </a:ext>
          </a:extLst>
        </p:cNvPr>
        <p:cNvGrpSpPr/>
        <p:nvPr/>
      </p:nvGrpSpPr>
      <p:grpSpPr>
        <a:xfrm>
          <a:off x="0" y="0"/>
          <a:ext cx="0" cy="0"/>
          <a:chOff x="0" y="0"/>
          <a:chExt cx="0" cy="0"/>
        </a:xfrm>
      </p:grpSpPr>
      <p:sp>
        <p:nvSpPr>
          <p:cNvPr id="2" name="Tijdelijke aanduiding voor dia-afbeelding 1">
            <a:extLst>
              <a:ext uri="{FF2B5EF4-FFF2-40B4-BE49-F238E27FC236}">
                <a16:creationId xmlns:a16="http://schemas.microsoft.com/office/drawing/2014/main" id="{28E9D745-34A3-F315-2E36-323839E4485A}"/>
              </a:ext>
            </a:extLst>
          </p:cNvPr>
          <p:cNvSpPr>
            <a:spLocks noGrp="1" noRot="1" noChangeAspect="1"/>
          </p:cNvSpPr>
          <p:nvPr>
            <p:ph type="sldImg"/>
          </p:nvPr>
        </p:nvSpPr>
        <p:spPr/>
      </p:sp>
      <p:sp>
        <p:nvSpPr>
          <p:cNvPr id="3" name="Tijdelijke aanduiding voor notities 2">
            <a:extLst>
              <a:ext uri="{FF2B5EF4-FFF2-40B4-BE49-F238E27FC236}">
                <a16:creationId xmlns:a16="http://schemas.microsoft.com/office/drawing/2014/main" id="{C4074E5C-FA62-0322-515C-7AF862B471C2}"/>
              </a:ext>
            </a:extLst>
          </p:cNvPr>
          <p:cNvSpPr>
            <a:spLocks noGrp="1"/>
          </p:cNvSpPr>
          <p:nvPr>
            <p:ph type="body" idx="1"/>
          </p:nvPr>
        </p:nvSpPr>
        <p:spPr/>
        <p:txBody>
          <a:bodyPr/>
          <a:lstStyle/>
          <a:p>
            <a:endParaRPr lang="nl-NL" dirty="0"/>
          </a:p>
        </p:txBody>
      </p:sp>
      <p:sp>
        <p:nvSpPr>
          <p:cNvPr id="4" name="Tijdelijke aanduiding voor dianummer 3">
            <a:extLst>
              <a:ext uri="{FF2B5EF4-FFF2-40B4-BE49-F238E27FC236}">
                <a16:creationId xmlns:a16="http://schemas.microsoft.com/office/drawing/2014/main" id="{5AB08C03-81D1-B76B-465F-26C73F73FA22}"/>
              </a:ext>
            </a:extLst>
          </p:cNvPr>
          <p:cNvSpPr>
            <a:spLocks noGrp="1"/>
          </p:cNvSpPr>
          <p:nvPr>
            <p:ph type="sldNum" sz="quarter" idx="10"/>
          </p:nvPr>
        </p:nvSpPr>
        <p:spPr/>
        <p:txBody>
          <a:bodyPr/>
          <a:lstStyle/>
          <a:p>
            <a:fld id="{A5F24B20-C501-DD4A-936C-18654BA885D8}" type="slidenum">
              <a:rPr lang="nl-NL" smtClean="0"/>
              <a:t>26</a:t>
            </a:fld>
            <a:endParaRPr lang="nl-NL"/>
          </a:p>
        </p:txBody>
      </p:sp>
    </p:spTree>
    <p:extLst>
      <p:ext uri="{BB962C8B-B14F-4D97-AF65-F5344CB8AC3E}">
        <p14:creationId xmlns:p14="http://schemas.microsoft.com/office/powerpoint/2010/main" val="2461261535"/>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49BFE4C-2492-5372-2FE6-F9E2F350BA49}"/>
            </a:ext>
          </a:extLst>
        </p:cNvPr>
        <p:cNvGrpSpPr/>
        <p:nvPr/>
      </p:nvGrpSpPr>
      <p:grpSpPr>
        <a:xfrm>
          <a:off x="0" y="0"/>
          <a:ext cx="0" cy="0"/>
          <a:chOff x="0" y="0"/>
          <a:chExt cx="0" cy="0"/>
        </a:xfrm>
      </p:grpSpPr>
      <p:sp>
        <p:nvSpPr>
          <p:cNvPr id="2" name="Tijdelijke aanduiding voor dia-afbeelding 1">
            <a:extLst>
              <a:ext uri="{FF2B5EF4-FFF2-40B4-BE49-F238E27FC236}">
                <a16:creationId xmlns:a16="http://schemas.microsoft.com/office/drawing/2014/main" id="{A17AAFB3-EFF9-9E5A-E747-0CEBB7C3AAE0}"/>
              </a:ext>
            </a:extLst>
          </p:cNvPr>
          <p:cNvSpPr>
            <a:spLocks noGrp="1" noRot="1" noChangeAspect="1"/>
          </p:cNvSpPr>
          <p:nvPr>
            <p:ph type="sldImg"/>
          </p:nvPr>
        </p:nvSpPr>
        <p:spPr/>
      </p:sp>
      <p:sp>
        <p:nvSpPr>
          <p:cNvPr id="3" name="Tijdelijke aanduiding voor notities 2">
            <a:extLst>
              <a:ext uri="{FF2B5EF4-FFF2-40B4-BE49-F238E27FC236}">
                <a16:creationId xmlns:a16="http://schemas.microsoft.com/office/drawing/2014/main" id="{EDDF2A2F-99D5-9C50-6A70-6ED0B3B0F715}"/>
              </a:ext>
            </a:extLst>
          </p:cNvPr>
          <p:cNvSpPr>
            <a:spLocks noGrp="1"/>
          </p:cNvSpPr>
          <p:nvPr>
            <p:ph type="body" idx="1"/>
          </p:nvPr>
        </p:nvSpPr>
        <p:spPr/>
        <p:txBody>
          <a:bodyPr/>
          <a:lstStyle/>
          <a:p>
            <a:endParaRPr lang="nl-NL" dirty="0"/>
          </a:p>
        </p:txBody>
      </p:sp>
      <p:sp>
        <p:nvSpPr>
          <p:cNvPr id="4" name="Tijdelijke aanduiding voor dianummer 3">
            <a:extLst>
              <a:ext uri="{FF2B5EF4-FFF2-40B4-BE49-F238E27FC236}">
                <a16:creationId xmlns:a16="http://schemas.microsoft.com/office/drawing/2014/main" id="{724BC6E0-DFA9-2218-B00E-1D0A40C9E1EF}"/>
              </a:ext>
            </a:extLst>
          </p:cNvPr>
          <p:cNvSpPr>
            <a:spLocks noGrp="1"/>
          </p:cNvSpPr>
          <p:nvPr>
            <p:ph type="sldNum" sz="quarter" idx="10"/>
          </p:nvPr>
        </p:nvSpPr>
        <p:spPr/>
        <p:txBody>
          <a:bodyPr/>
          <a:lstStyle/>
          <a:p>
            <a:fld id="{A5F24B20-C501-DD4A-936C-18654BA885D8}" type="slidenum">
              <a:rPr lang="nl-NL" smtClean="0"/>
              <a:t>27</a:t>
            </a:fld>
            <a:endParaRPr lang="nl-NL"/>
          </a:p>
        </p:txBody>
      </p:sp>
    </p:spTree>
    <p:extLst>
      <p:ext uri="{BB962C8B-B14F-4D97-AF65-F5344CB8AC3E}">
        <p14:creationId xmlns:p14="http://schemas.microsoft.com/office/powerpoint/2010/main" val="2189865335"/>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7A5C229-EBA6-7BF8-926F-B0350AA3900E}"/>
            </a:ext>
          </a:extLst>
        </p:cNvPr>
        <p:cNvGrpSpPr/>
        <p:nvPr/>
      </p:nvGrpSpPr>
      <p:grpSpPr>
        <a:xfrm>
          <a:off x="0" y="0"/>
          <a:ext cx="0" cy="0"/>
          <a:chOff x="0" y="0"/>
          <a:chExt cx="0" cy="0"/>
        </a:xfrm>
      </p:grpSpPr>
      <p:sp>
        <p:nvSpPr>
          <p:cNvPr id="2" name="Tijdelijke aanduiding voor dia-afbeelding 1">
            <a:extLst>
              <a:ext uri="{FF2B5EF4-FFF2-40B4-BE49-F238E27FC236}">
                <a16:creationId xmlns:a16="http://schemas.microsoft.com/office/drawing/2014/main" id="{44E927FB-44D1-9B8E-A25F-408E2064551B}"/>
              </a:ext>
            </a:extLst>
          </p:cNvPr>
          <p:cNvSpPr>
            <a:spLocks noGrp="1" noRot="1" noChangeAspect="1"/>
          </p:cNvSpPr>
          <p:nvPr>
            <p:ph type="sldImg"/>
          </p:nvPr>
        </p:nvSpPr>
        <p:spPr/>
      </p:sp>
      <p:sp>
        <p:nvSpPr>
          <p:cNvPr id="3" name="Tijdelijke aanduiding voor notities 2">
            <a:extLst>
              <a:ext uri="{FF2B5EF4-FFF2-40B4-BE49-F238E27FC236}">
                <a16:creationId xmlns:a16="http://schemas.microsoft.com/office/drawing/2014/main" id="{1E5FC816-E4CA-9EC8-9819-19B44D1E9337}"/>
              </a:ext>
            </a:extLst>
          </p:cNvPr>
          <p:cNvSpPr>
            <a:spLocks noGrp="1"/>
          </p:cNvSpPr>
          <p:nvPr>
            <p:ph type="body" idx="1"/>
          </p:nvPr>
        </p:nvSpPr>
        <p:spPr/>
        <p:txBody>
          <a:bodyPr/>
          <a:lstStyle/>
          <a:p>
            <a:endParaRPr lang="nl-NL" dirty="0"/>
          </a:p>
        </p:txBody>
      </p:sp>
      <p:sp>
        <p:nvSpPr>
          <p:cNvPr id="4" name="Tijdelijke aanduiding voor dianummer 3">
            <a:extLst>
              <a:ext uri="{FF2B5EF4-FFF2-40B4-BE49-F238E27FC236}">
                <a16:creationId xmlns:a16="http://schemas.microsoft.com/office/drawing/2014/main" id="{BC2BB842-D534-8985-B9EB-05D3799974B9}"/>
              </a:ext>
            </a:extLst>
          </p:cNvPr>
          <p:cNvSpPr>
            <a:spLocks noGrp="1"/>
          </p:cNvSpPr>
          <p:nvPr>
            <p:ph type="sldNum" sz="quarter" idx="10"/>
          </p:nvPr>
        </p:nvSpPr>
        <p:spPr/>
        <p:txBody>
          <a:bodyPr/>
          <a:lstStyle/>
          <a:p>
            <a:fld id="{A5F24B20-C501-DD4A-936C-18654BA885D8}" type="slidenum">
              <a:rPr lang="nl-NL" smtClean="0"/>
              <a:t>28</a:t>
            </a:fld>
            <a:endParaRPr lang="nl-NL"/>
          </a:p>
        </p:txBody>
      </p:sp>
    </p:spTree>
    <p:extLst>
      <p:ext uri="{BB962C8B-B14F-4D97-AF65-F5344CB8AC3E}">
        <p14:creationId xmlns:p14="http://schemas.microsoft.com/office/powerpoint/2010/main" val="3489960361"/>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7C2A26C-4B25-4F07-DDA0-A071F02B43DB}"/>
            </a:ext>
          </a:extLst>
        </p:cNvPr>
        <p:cNvGrpSpPr/>
        <p:nvPr/>
      </p:nvGrpSpPr>
      <p:grpSpPr>
        <a:xfrm>
          <a:off x="0" y="0"/>
          <a:ext cx="0" cy="0"/>
          <a:chOff x="0" y="0"/>
          <a:chExt cx="0" cy="0"/>
        </a:xfrm>
      </p:grpSpPr>
      <p:sp>
        <p:nvSpPr>
          <p:cNvPr id="2" name="Tijdelijke aanduiding voor dia-afbeelding 1">
            <a:extLst>
              <a:ext uri="{FF2B5EF4-FFF2-40B4-BE49-F238E27FC236}">
                <a16:creationId xmlns:a16="http://schemas.microsoft.com/office/drawing/2014/main" id="{010E8972-4C02-E82B-30BF-1F04B635A7F8}"/>
              </a:ext>
            </a:extLst>
          </p:cNvPr>
          <p:cNvSpPr>
            <a:spLocks noGrp="1" noRot="1" noChangeAspect="1"/>
          </p:cNvSpPr>
          <p:nvPr>
            <p:ph type="sldImg"/>
          </p:nvPr>
        </p:nvSpPr>
        <p:spPr/>
      </p:sp>
      <p:sp>
        <p:nvSpPr>
          <p:cNvPr id="3" name="Tijdelijke aanduiding voor notities 2">
            <a:extLst>
              <a:ext uri="{FF2B5EF4-FFF2-40B4-BE49-F238E27FC236}">
                <a16:creationId xmlns:a16="http://schemas.microsoft.com/office/drawing/2014/main" id="{96A6C1B9-1168-B28E-88CA-B8A4631FF4F6}"/>
              </a:ext>
            </a:extLst>
          </p:cNvPr>
          <p:cNvSpPr>
            <a:spLocks noGrp="1"/>
          </p:cNvSpPr>
          <p:nvPr>
            <p:ph type="body" idx="1"/>
          </p:nvPr>
        </p:nvSpPr>
        <p:spPr/>
        <p:txBody>
          <a:bodyPr/>
          <a:lstStyle/>
          <a:p>
            <a:endParaRPr lang="nl-NL" dirty="0"/>
          </a:p>
        </p:txBody>
      </p:sp>
      <p:sp>
        <p:nvSpPr>
          <p:cNvPr id="4" name="Tijdelijke aanduiding voor dianummer 3">
            <a:extLst>
              <a:ext uri="{FF2B5EF4-FFF2-40B4-BE49-F238E27FC236}">
                <a16:creationId xmlns:a16="http://schemas.microsoft.com/office/drawing/2014/main" id="{1B5D2988-0541-FFD3-0ACF-F09208D3E5DD}"/>
              </a:ext>
            </a:extLst>
          </p:cNvPr>
          <p:cNvSpPr>
            <a:spLocks noGrp="1"/>
          </p:cNvSpPr>
          <p:nvPr>
            <p:ph type="sldNum" sz="quarter" idx="10"/>
          </p:nvPr>
        </p:nvSpPr>
        <p:spPr/>
        <p:txBody>
          <a:bodyPr/>
          <a:lstStyle/>
          <a:p>
            <a:fld id="{A5F24B20-C501-DD4A-936C-18654BA885D8}" type="slidenum">
              <a:rPr lang="nl-NL" smtClean="0"/>
              <a:t>29</a:t>
            </a:fld>
            <a:endParaRPr lang="nl-NL"/>
          </a:p>
        </p:txBody>
      </p:sp>
    </p:spTree>
    <p:extLst>
      <p:ext uri="{BB962C8B-B14F-4D97-AF65-F5344CB8AC3E}">
        <p14:creationId xmlns:p14="http://schemas.microsoft.com/office/powerpoint/2010/main" val="3517438255"/>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B8881E0-0987-AB90-2573-89A027B5772F}"/>
            </a:ext>
          </a:extLst>
        </p:cNvPr>
        <p:cNvGrpSpPr/>
        <p:nvPr/>
      </p:nvGrpSpPr>
      <p:grpSpPr>
        <a:xfrm>
          <a:off x="0" y="0"/>
          <a:ext cx="0" cy="0"/>
          <a:chOff x="0" y="0"/>
          <a:chExt cx="0" cy="0"/>
        </a:xfrm>
      </p:grpSpPr>
      <p:sp>
        <p:nvSpPr>
          <p:cNvPr id="2" name="Tijdelijke aanduiding voor dia-afbeelding 1">
            <a:extLst>
              <a:ext uri="{FF2B5EF4-FFF2-40B4-BE49-F238E27FC236}">
                <a16:creationId xmlns:a16="http://schemas.microsoft.com/office/drawing/2014/main" id="{51F83E1E-F5D4-39B9-0FD4-7138123B3098}"/>
              </a:ext>
            </a:extLst>
          </p:cNvPr>
          <p:cNvSpPr>
            <a:spLocks noGrp="1" noRot="1" noChangeAspect="1"/>
          </p:cNvSpPr>
          <p:nvPr>
            <p:ph type="sldImg"/>
          </p:nvPr>
        </p:nvSpPr>
        <p:spPr/>
      </p:sp>
      <p:sp>
        <p:nvSpPr>
          <p:cNvPr id="3" name="Tijdelijke aanduiding voor notities 2">
            <a:extLst>
              <a:ext uri="{FF2B5EF4-FFF2-40B4-BE49-F238E27FC236}">
                <a16:creationId xmlns:a16="http://schemas.microsoft.com/office/drawing/2014/main" id="{F351F2C9-D490-0F75-951E-6293E426B150}"/>
              </a:ext>
            </a:extLst>
          </p:cNvPr>
          <p:cNvSpPr>
            <a:spLocks noGrp="1"/>
          </p:cNvSpPr>
          <p:nvPr>
            <p:ph type="body" idx="1"/>
          </p:nvPr>
        </p:nvSpPr>
        <p:spPr/>
        <p:txBody>
          <a:bodyPr/>
          <a:lstStyle/>
          <a:p>
            <a:endParaRPr lang="nl-NL" dirty="0"/>
          </a:p>
        </p:txBody>
      </p:sp>
      <p:sp>
        <p:nvSpPr>
          <p:cNvPr id="4" name="Tijdelijke aanduiding voor dianummer 3">
            <a:extLst>
              <a:ext uri="{FF2B5EF4-FFF2-40B4-BE49-F238E27FC236}">
                <a16:creationId xmlns:a16="http://schemas.microsoft.com/office/drawing/2014/main" id="{95CED4C5-426E-6E6C-13F8-1973C9BBDA2E}"/>
              </a:ext>
            </a:extLst>
          </p:cNvPr>
          <p:cNvSpPr>
            <a:spLocks noGrp="1"/>
          </p:cNvSpPr>
          <p:nvPr>
            <p:ph type="sldNum" sz="quarter" idx="10"/>
          </p:nvPr>
        </p:nvSpPr>
        <p:spPr/>
        <p:txBody>
          <a:bodyPr/>
          <a:lstStyle/>
          <a:p>
            <a:fld id="{A5F24B20-C501-DD4A-936C-18654BA885D8}" type="slidenum">
              <a:rPr lang="nl-NL" smtClean="0"/>
              <a:t>30</a:t>
            </a:fld>
            <a:endParaRPr lang="nl-NL"/>
          </a:p>
        </p:txBody>
      </p:sp>
    </p:spTree>
    <p:extLst>
      <p:ext uri="{BB962C8B-B14F-4D97-AF65-F5344CB8AC3E}">
        <p14:creationId xmlns:p14="http://schemas.microsoft.com/office/powerpoint/2010/main" val="416584244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D74868E-389D-75CE-B220-6EF6CF20CC84}"/>
            </a:ext>
          </a:extLst>
        </p:cNvPr>
        <p:cNvGrpSpPr/>
        <p:nvPr/>
      </p:nvGrpSpPr>
      <p:grpSpPr>
        <a:xfrm>
          <a:off x="0" y="0"/>
          <a:ext cx="0" cy="0"/>
          <a:chOff x="0" y="0"/>
          <a:chExt cx="0" cy="0"/>
        </a:xfrm>
      </p:grpSpPr>
      <p:sp>
        <p:nvSpPr>
          <p:cNvPr id="2" name="Tijdelijke aanduiding voor dia-afbeelding 1">
            <a:extLst>
              <a:ext uri="{FF2B5EF4-FFF2-40B4-BE49-F238E27FC236}">
                <a16:creationId xmlns:a16="http://schemas.microsoft.com/office/drawing/2014/main" id="{DA4E9537-873F-774F-F6F4-76434992E40D}"/>
              </a:ext>
            </a:extLst>
          </p:cNvPr>
          <p:cNvSpPr>
            <a:spLocks noGrp="1" noRot="1" noChangeAspect="1"/>
          </p:cNvSpPr>
          <p:nvPr>
            <p:ph type="sldImg"/>
          </p:nvPr>
        </p:nvSpPr>
        <p:spPr/>
      </p:sp>
      <p:sp>
        <p:nvSpPr>
          <p:cNvPr id="3" name="Tijdelijke aanduiding voor notities 2">
            <a:extLst>
              <a:ext uri="{FF2B5EF4-FFF2-40B4-BE49-F238E27FC236}">
                <a16:creationId xmlns:a16="http://schemas.microsoft.com/office/drawing/2014/main" id="{DBEF120E-E992-B47B-FB8E-0ABC2EDCC2A9}"/>
              </a:ext>
            </a:extLst>
          </p:cNvPr>
          <p:cNvSpPr>
            <a:spLocks noGrp="1"/>
          </p:cNvSpPr>
          <p:nvPr>
            <p:ph type="body" idx="1"/>
          </p:nvPr>
        </p:nvSpPr>
        <p:spPr/>
        <p:txBody>
          <a:bodyPr/>
          <a:lstStyle/>
          <a:p>
            <a:endParaRPr lang="nl-NL" dirty="0"/>
          </a:p>
        </p:txBody>
      </p:sp>
      <p:sp>
        <p:nvSpPr>
          <p:cNvPr id="4" name="Tijdelijke aanduiding voor dianummer 3">
            <a:extLst>
              <a:ext uri="{FF2B5EF4-FFF2-40B4-BE49-F238E27FC236}">
                <a16:creationId xmlns:a16="http://schemas.microsoft.com/office/drawing/2014/main" id="{CD4BCBB2-FD5D-C541-7DE9-C91191328016}"/>
              </a:ext>
            </a:extLst>
          </p:cNvPr>
          <p:cNvSpPr>
            <a:spLocks noGrp="1"/>
          </p:cNvSpPr>
          <p:nvPr>
            <p:ph type="sldNum" sz="quarter" idx="10"/>
          </p:nvPr>
        </p:nvSpPr>
        <p:spPr/>
        <p:txBody>
          <a:bodyPr/>
          <a:lstStyle/>
          <a:p>
            <a:fld id="{A5F24B20-C501-DD4A-936C-18654BA885D8}" type="slidenum">
              <a:rPr lang="nl-NL" smtClean="0"/>
              <a:t>4</a:t>
            </a:fld>
            <a:endParaRPr lang="nl-NL"/>
          </a:p>
        </p:txBody>
      </p:sp>
    </p:spTree>
    <p:extLst>
      <p:ext uri="{BB962C8B-B14F-4D97-AF65-F5344CB8AC3E}">
        <p14:creationId xmlns:p14="http://schemas.microsoft.com/office/powerpoint/2010/main" val="3034412698"/>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D77322E-7C1E-A0A9-E579-0622456698D7}"/>
            </a:ext>
          </a:extLst>
        </p:cNvPr>
        <p:cNvGrpSpPr/>
        <p:nvPr/>
      </p:nvGrpSpPr>
      <p:grpSpPr>
        <a:xfrm>
          <a:off x="0" y="0"/>
          <a:ext cx="0" cy="0"/>
          <a:chOff x="0" y="0"/>
          <a:chExt cx="0" cy="0"/>
        </a:xfrm>
      </p:grpSpPr>
      <p:sp>
        <p:nvSpPr>
          <p:cNvPr id="2" name="Tijdelijke aanduiding voor dia-afbeelding 1">
            <a:extLst>
              <a:ext uri="{FF2B5EF4-FFF2-40B4-BE49-F238E27FC236}">
                <a16:creationId xmlns:a16="http://schemas.microsoft.com/office/drawing/2014/main" id="{84BE15D8-2FAA-5105-CA18-2954928AFB7D}"/>
              </a:ext>
            </a:extLst>
          </p:cNvPr>
          <p:cNvSpPr>
            <a:spLocks noGrp="1" noRot="1" noChangeAspect="1"/>
          </p:cNvSpPr>
          <p:nvPr>
            <p:ph type="sldImg"/>
          </p:nvPr>
        </p:nvSpPr>
        <p:spPr/>
      </p:sp>
      <p:sp>
        <p:nvSpPr>
          <p:cNvPr id="3" name="Tijdelijke aanduiding voor notities 2">
            <a:extLst>
              <a:ext uri="{FF2B5EF4-FFF2-40B4-BE49-F238E27FC236}">
                <a16:creationId xmlns:a16="http://schemas.microsoft.com/office/drawing/2014/main" id="{CD19EEEF-17CD-9963-FDB2-94233FBCA632}"/>
              </a:ext>
            </a:extLst>
          </p:cNvPr>
          <p:cNvSpPr>
            <a:spLocks noGrp="1"/>
          </p:cNvSpPr>
          <p:nvPr>
            <p:ph type="body" idx="1"/>
          </p:nvPr>
        </p:nvSpPr>
        <p:spPr/>
        <p:txBody>
          <a:bodyPr/>
          <a:lstStyle/>
          <a:p>
            <a:endParaRPr lang="nl-NL" dirty="0"/>
          </a:p>
        </p:txBody>
      </p:sp>
      <p:sp>
        <p:nvSpPr>
          <p:cNvPr id="4" name="Tijdelijke aanduiding voor dianummer 3">
            <a:extLst>
              <a:ext uri="{FF2B5EF4-FFF2-40B4-BE49-F238E27FC236}">
                <a16:creationId xmlns:a16="http://schemas.microsoft.com/office/drawing/2014/main" id="{359E6CC4-E89F-4BFE-814D-B817A53AEE94}"/>
              </a:ext>
            </a:extLst>
          </p:cNvPr>
          <p:cNvSpPr>
            <a:spLocks noGrp="1"/>
          </p:cNvSpPr>
          <p:nvPr>
            <p:ph type="sldNum" sz="quarter" idx="10"/>
          </p:nvPr>
        </p:nvSpPr>
        <p:spPr/>
        <p:txBody>
          <a:bodyPr/>
          <a:lstStyle/>
          <a:p>
            <a:fld id="{A5F24B20-C501-DD4A-936C-18654BA885D8}" type="slidenum">
              <a:rPr lang="nl-NL" smtClean="0"/>
              <a:t>31</a:t>
            </a:fld>
            <a:endParaRPr lang="nl-NL"/>
          </a:p>
        </p:txBody>
      </p:sp>
    </p:spTree>
    <p:extLst>
      <p:ext uri="{BB962C8B-B14F-4D97-AF65-F5344CB8AC3E}">
        <p14:creationId xmlns:p14="http://schemas.microsoft.com/office/powerpoint/2010/main" val="708581479"/>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DCF46CD-6642-0C26-D588-5BCB66229399}"/>
            </a:ext>
          </a:extLst>
        </p:cNvPr>
        <p:cNvGrpSpPr/>
        <p:nvPr/>
      </p:nvGrpSpPr>
      <p:grpSpPr>
        <a:xfrm>
          <a:off x="0" y="0"/>
          <a:ext cx="0" cy="0"/>
          <a:chOff x="0" y="0"/>
          <a:chExt cx="0" cy="0"/>
        </a:xfrm>
      </p:grpSpPr>
      <p:sp>
        <p:nvSpPr>
          <p:cNvPr id="2" name="Tijdelijke aanduiding voor dia-afbeelding 1">
            <a:extLst>
              <a:ext uri="{FF2B5EF4-FFF2-40B4-BE49-F238E27FC236}">
                <a16:creationId xmlns:a16="http://schemas.microsoft.com/office/drawing/2014/main" id="{5C1F876A-001B-C5F8-F558-4DA70EA00910}"/>
              </a:ext>
            </a:extLst>
          </p:cNvPr>
          <p:cNvSpPr>
            <a:spLocks noGrp="1" noRot="1" noChangeAspect="1"/>
          </p:cNvSpPr>
          <p:nvPr>
            <p:ph type="sldImg"/>
          </p:nvPr>
        </p:nvSpPr>
        <p:spPr/>
      </p:sp>
      <p:sp>
        <p:nvSpPr>
          <p:cNvPr id="3" name="Tijdelijke aanduiding voor notities 2">
            <a:extLst>
              <a:ext uri="{FF2B5EF4-FFF2-40B4-BE49-F238E27FC236}">
                <a16:creationId xmlns:a16="http://schemas.microsoft.com/office/drawing/2014/main" id="{CF54B2F7-10C4-7115-1571-0E74262B0E90}"/>
              </a:ext>
            </a:extLst>
          </p:cNvPr>
          <p:cNvSpPr>
            <a:spLocks noGrp="1"/>
          </p:cNvSpPr>
          <p:nvPr>
            <p:ph type="body" idx="1"/>
          </p:nvPr>
        </p:nvSpPr>
        <p:spPr/>
        <p:txBody>
          <a:bodyPr/>
          <a:lstStyle/>
          <a:p>
            <a:endParaRPr lang="nl-NL" dirty="0"/>
          </a:p>
        </p:txBody>
      </p:sp>
      <p:sp>
        <p:nvSpPr>
          <p:cNvPr id="4" name="Tijdelijke aanduiding voor dianummer 3">
            <a:extLst>
              <a:ext uri="{FF2B5EF4-FFF2-40B4-BE49-F238E27FC236}">
                <a16:creationId xmlns:a16="http://schemas.microsoft.com/office/drawing/2014/main" id="{DED8E2A8-D8A4-9BB6-1DC4-3F1CFA3726FF}"/>
              </a:ext>
            </a:extLst>
          </p:cNvPr>
          <p:cNvSpPr>
            <a:spLocks noGrp="1"/>
          </p:cNvSpPr>
          <p:nvPr>
            <p:ph type="sldNum" sz="quarter" idx="10"/>
          </p:nvPr>
        </p:nvSpPr>
        <p:spPr/>
        <p:txBody>
          <a:bodyPr/>
          <a:lstStyle/>
          <a:p>
            <a:fld id="{A5F24B20-C501-DD4A-936C-18654BA885D8}" type="slidenum">
              <a:rPr lang="nl-NL" smtClean="0"/>
              <a:t>32</a:t>
            </a:fld>
            <a:endParaRPr lang="nl-NL"/>
          </a:p>
        </p:txBody>
      </p:sp>
    </p:spTree>
    <p:extLst>
      <p:ext uri="{BB962C8B-B14F-4D97-AF65-F5344CB8AC3E}">
        <p14:creationId xmlns:p14="http://schemas.microsoft.com/office/powerpoint/2010/main" val="3244259799"/>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4119A09-CF72-7930-DA18-375C0B8CBC6D}"/>
            </a:ext>
          </a:extLst>
        </p:cNvPr>
        <p:cNvGrpSpPr/>
        <p:nvPr/>
      </p:nvGrpSpPr>
      <p:grpSpPr>
        <a:xfrm>
          <a:off x="0" y="0"/>
          <a:ext cx="0" cy="0"/>
          <a:chOff x="0" y="0"/>
          <a:chExt cx="0" cy="0"/>
        </a:xfrm>
      </p:grpSpPr>
      <p:sp>
        <p:nvSpPr>
          <p:cNvPr id="2" name="Tijdelijke aanduiding voor dia-afbeelding 1">
            <a:extLst>
              <a:ext uri="{FF2B5EF4-FFF2-40B4-BE49-F238E27FC236}">
                <a16:creationId xmlns:a16="http://schemas.microsoft.com/office/drawing/2014/main" id="{0E96155E-4FF0-0B40-85F5-B6B7CFE15416}"/>
              </a:ext>
            </a:extLst>
          </p:cNvPr>
          <p:cNvSpPr>
            <a:spLocks noGrp="1" noRot="1" noChangeAspect="1"/>
          </p:cNvSpPr>
          <p:nvPr>
            <p:ph type="sldImg"/>
          </p:nvPr>
        </p:nvSpPr>
        <p:spPr/>
      </p:sp>
      <p:sp>
        <p:nvSpPr>
          <p:cNvPr id="3" name="Tijdelijke aanduiding voor notities 2">
            <a:extLst>
              <a:ext uri="{FF2B5EF4-FFF2-40B4-BE49-F238E27FC236}">
                <a16:creationId xmlns:a16="http://schemas.microsoft.com/office/drawing/2014/main" id="{D20308B8-2622-FB98-7058-B7F342367DB9}"/>
              </a:ext>
            </a:extLst>
          </p:cNvPr>
          <p:cNvSpPr>
            <a:spLocks noGrp="1"/>
          </p:cNvSpPr>
          <p:nvPr>
            <p:ph type="body" idx="1"/>
          </p:nvPr>
        </p:nvSpPr>
        <p:spPr/>
        <p:txBody>
          <a:bodyPr/>
          <a:lstStyle/>
          <a:p>
            <a:endParaRPr lang="nl-NL" dirty="0"/>
          </a:p>
        </p:txBody>
      </p:sp>
      <p:sp>
        <p:nvSpPr>
          <p:cNvPr id="4" name="Tijdelijke aanduiding voor dianummer 3">
            <a:extLst>
              <a:ext uri="{FF2B5EF4-FFF2-40B4-BE49-F238E27FC236}">
                <a16:creationId xmlns:a16="http://schemas.microsoft.com/office/drawing/2014/main" id="{B7C46FBE-D153-D70C-AFBB-7DC0FB5833EF}"/>
              </a:ext>
            </a:extLst>
          </p:cNvPr>
          <p:cNvSpPr>
            <a:spLocks noGrp="1"/>
          </p:cNvSpPr>
          <p:nvPr>
            <p:ph type="sldNum" sz="quarter" idx="10"/>
          </p:nvPr>
        </p:nvSpPr>
        <p:spPr/>
        <p:txBody>
          <a:bodyPr/>
          <a:lstStyle/>
          <a:p>
            <a:fld id="{A5F24B20-C501-DD4A-936C-18654BA885D8}" type="slidenum">
              <a:rPr lang="nl-NL" smtClean="0"/>
              <a:t>33</a:t>
            </a:fld>
            <a:endParaRPr lang="nl-NL"/>
          </a:p>
        </p:txBody>
      </p:sp>
    </p:spTree>
    <p:extLst>
      <p:ext uri="{BB962C8B-B14F-4D97-AF65-F5344CB8AC3E}">
        <p14:creationId xmlns:p14="http://schemas.microsoft.com/office/powerpoint/2010/main" val="3797779298"/>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DCD1DB5-826C-3D91-8262-89D24A1A10FF}"/>
            </a:ext>
          </a:extLst>
        </p:cNvPr>
        <p:cNvGrpSpPr/>
        <p:nvPr/>
      </p:nvGrpSpPr>
      <p:grpSpPr>
        <a:xfrm>
          <a:off x="0" y="0"/>
          <a:ext cx="0" cy="0"/>
          <a:chOff x="0" y="0"/>
          <a:chExt cx="0" cy="0"/>
        </a:xfrm>
      </p:grpSpPr>
      <p:sp>
        <p:nvSpPr>
          <p:cNvPr id="2" name="Tijdelijke aanduiding voor dia-afbeelding 1">
            <a:extLst>
              <a:ext uri="{FF2B5EF4-FFF2-40B4-BE49-F238E27FC236}">
                <a16:creationId xmlns:a16="http://schemas.microsoft.com/office/drawing/2014/main" id="{32336CFC-086F-851C-6DE4-5B58B8364B98}"/>
              </a:ext>
            </a:extLst>
          </p:cNvPr>
          <p:cNvSpPr>
            <a:spLocks noGrp="1" noRot="1" noChangeAspect="1"/>
          </p:cNvSpPr>
          <p:nvPr>
            <p:ph type="sldImg"/>
          </p:nvPr>
        </p:nvSpPr>
        <p:spPr/>
      </p:sp>
      <p:sp>
        <p:nvSpPr>
          <p:cNvPr id="3" name="Tijdelijke aanduiding voor notities 2">
            <a:extLst>
              <a:ext uri="{FF2B5EF4-FFF2-40B4-BE49-F238E27FC236}">
                <a16:creationId xmlns:a16="http://schemas.microsoft.com/office/drawing/2014/main" id="{EF564DBA-A7E5-2CE9-5095-CEF39813E9D7}"/>
              </a:ext>
            </a:extLst>
          </p:cNvPr>
          <p:cNvSpPr>
            <a:spLocks noGrp="1"/>
          </p:cNvSpPr>
          <p:nvPr>
            <p:ph type="body" idx="1"/>
          </p:nvPr>
        </p:nvSpPr>
        <p:spPr/>
        <p:txBody>
          <a:bodyPr/>
          <a:lstStyle/>
          <a:p>
            <a:endParaRPr lang="nl-NL" dirty="0"/>
          </a:p>
        </p:txBody>
      </p:sp>
      <p:sp>
        <p:nvSpPr>
          <p:cNvPr id="4" name="Tijdelijke aanduiding voor dianummer 3">
            <a:extLst>
              <a:ext uri="{FF2B5EF4-FFF2-40B4-BE49-F238E27FC236}">
                <a16:creationId xmlns:a16="http://schemas.microsoft.com/office/drawing/2014/main" id="{33BE1971-F6CE-E0F5-6E6A-C6BEA5FDE39C}"/>
              </a:ext>
            </a:extLst>
          </p:cNvPr>
          <p:cNvSpPr>
            <a:spLocks noGrp="1"/>
          </p:cNvSpPr>
          <p:nvPr>
            <p:ph type="sldNum" sz="quarter" idx="10"/>
          </p:nvPr>
        </p:nvSpPr>
        <p:spPr/>
        <p:txBody>
          <a:bodyPr/>
          <a:lstStyle/>
          <a:p>
            <a:fld id="{A5F24B20-C501-DD4A-936C-18654BA885D8}" type="slidenum">
              <a:rPr lang="nl-NL" smtClean="0"/>
              <a:t>34</a:t>
            </a:fld>
            <a:endParaRPr lang="nl-NL"/>
          </a:p>
        </p:txBody>
      </p:sp>
    </p:spTree>
    <p:extLst>
      <p:ext uri="{BB962C8B-B14F-4D97-AF65-F5344CB8AC3E}">
        <p14:creationId xmlns:p14="http://schemas.microsoft.com/office/powerpoint/2010/main" val="2586689967"/>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D49EF2F-A25D-84AB-F998-EFC21EE81E8A}"/>
            </a:ext>
          </a:extLst>
        </p:cNvPr>
        <p:cNvGrpSpPr/>
        <p:nvPr/>
      </p:nvGrpSpPr>
      <p:grpSpPr>
        <a:xfrm>
          <a:off x="0" y="0"/>
          <a:ext cx="0" cy="0"/>
          <a:chOff x="0" y="0"/>
          <a:chExt cx="0" cy="0"/>
        </a:xfrm>
      </p:grpSpPr>
      <p:sp>
        <p:nvSpPr>
          <p:cNvPr id="2" name="Tijdelijke aanduiding voor dia-afbeelding 1">
            <a:extLst>
              <a:ext uri="{FF2B5EF4-FFF2-40B4-BE49-F238E27FC236}">
                <a16:creationId xmlns:a16="http://schemas.microsoft.com/office/drawing/2014/main" id="{49346DEE-AEEC-1E5B-8194-035F08ECD2C7}"/>
              </a:ext>
            </a:extLst>
          </p:cNvPr>
          <p:cNvSpPr>
            <a:spLocks noGrp="1" noRot="1" noChangeAspect="1"/>
          </p:cNvSpPr>
          <p:nvPr>
            <p:ph type="sldImg"/>
          </p:nvPr>
        </p:nvSpPr>
        <p:spPr/>
      </p:sp>
      <p:sp>
        <p:nvSpPr>
          <p:cNvPr id="3" name="Tijdelijke aanduiding voor notities 2">
            <a:extLst>
              <a:ext uri="{FF2B5EF4-FFF2-40B4-BE49-F238E27FC236}">
                <a16:creationId xmlns:a16="http://schemas.microsoft.com/office/drawing/2014/main" id="{D4CDFAD5-1B56-8A62-30D1-27193C9519B3}"/>
              </a:ext>
            </a:extLst>
          </p:cNvPr>
          <p:cNvSpPr>
            <a:spLocks noGrp="1"/>
          </p:cNvSpPr>
          <p:nvPr>
            <p:ph type="body" idx="1"/>
          </p:nvPr>
        </p:nvSpPr>
        <p:spPr/>
        <p:txBody>
          <a:bodyPr/>
          <a:lstStyle/>
          <a:p>
            <a:endParaRPr lang="nl-NL" dirty="0"/>
          </a:p>
        </p:txBody>
      </p:sp>
      <p:sp>
        <p:nvSpPr>
          <p:cNvPr id="4" name="Tijdelijke aanduiding voor dianummer 3">
            <a:extLst>
              <a:ext uri="{FF2B5EF4-FFF2-40B4-BE49-F238E27FC236}">
                <a16:creationId xmlns:a16="http://schemas.microsoft.com/office/drawing/2014/main" id="{7A9C6A63-6294-C71E-806F-852544BDFB37}"/>
              </a:ext>
            </a:extLst>
          </p:cNvPr>
          <p:cNvSpPr>
            <a:spLocks noGrp="1"/>
          </p:cNvSpPr>
          <p:nvPr>
            <p:ph type="sldNum" sz="quarter" idx="10"/>
          </p:nvPr>
        </p:nvSpPr>
        <p:spPr/>
        <p:txBody>
          <a:bodyPr/>
          <a:lstStyle/>
          <a:p>
            <a:fld id="{A5F24B20-C501-DD4A-936C-18654BA885D8}" type="slidenum">
              <a:rPr lang="nl-NL" smtClean="0"/>
              <a:t>35</a:t>
            </a:fld>
            <a:endParaRPr lang="nl-NL"/>
          </a:p>
        </p:txBody>
      </p:sp>
    </p:spTree>
    <p:extLst>
      <p:ext uri="{BB962C8B-B14F-4D97-AF65-F5344CB8AC3E}">
        <p14:creationId xmlns:p14="http://schemas.microsoft.com/office/powerpoint/2010/main" val="2967943836"/>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3B7D142-1BDC-23E4-1695-6E98EC9E2F94}"/>
            </a:ext>
          </a:extLst>
        </p:cNvPr>
        <p:cNvGrpSpPr/>
        <p:nvPr/>
      </p:nvGrpSpPr>
      <p:grpSpPr>
        <a:xfrm>
          <a:off x="0" y="0"/>
          <a:ext cx="0" cy="0"/>
          <a:chOff x="0" y="0"/>
          <a:chExt cx="0" cy="0"/>
        </a:xfrm>
      </p:grpSpPr>
      <p:sp>
        <p:nvSpPr>
          <p:cNvPr id="2" name="Tijdelijke aanduiding voor dia-afbeelding 1">
            <a:extLst>
              <a:ext uri="{FF2B5EF4-FFF2-40B4-BE49-F238E27FC236}">
                <a16:creationId xmlns:a16="http://schemas.microsoft.com/office/drawing/2014/main" id="{B3396CC0-C458-08F9-B20F-D447877839A3}"/>
              </a:ext>
            </a:extLst>
          </p:cNvPr>
          <p:cNvSpPr>
            <a:spLocks noGrp="1" noRot="1" noChangeAspect="1"/>
          </p:cNvSpPr>
          <p:nvPr>
            <p:ph type="sldImg"/>
          </p:nvPr>
        </p:nvSpPr>
        <p:spPr/>
      </p:sp>
      <p:sp>
        <p:nvSpPr>
          <p:cNvPr id="3" name="Tijdelijke aanduiding voor notities 2">
            <a:extLst>
              <a:ext uri="{FF2B5EF4-FFF2-40B4-BE49-F238E27FC236}">
                <a16:creationId xmlns:a16="http://schemas.microsoft.com/office/drawing/2014/main" id="{2F577B16-8D7F-1365-6720-5CBCA15FFDE6}"/>
              </a:ext>
            </a:extLst>
          </p:cNvPr>
          <p:cNvSpPr>
            <a:spLocks noGrp="1"/>
          </p:cNvSpPr>
          <p:nvPr>
            <p:ph type="body" idx="1"/>
          </p:nvPr>
        </p:nvSpPr>
        <p:spPr/>
        <p:txBody>
          <a:bodyPr/>
          <a:lstStyle/>
          <a:p>
            <a:endParaRPr lang="nl-NL" dirty="0"/>
          </a:p>
        </p:txBody>
      </p:sp>
      <p:sp>
        <p:nvSpPr>
          <p:cNvPr id="4" name="Tijdelijke aanduiding voor dianummer 3">
            <a:extLst>
              <a:ext uri="{FF2B5EF4-FFF2-40B4-BE49-F238E27FC236}">
                <a16:creationId xmlns:a16="http://schemas.microsoft.com/office/drawing/2014/main" id="{A7D5E69B-4D81-5415-BE52-B54ACD043C7F}"/>
              </a:ext>
            </a:extLst>
          </p:cNvPr>
          <p:cNvSpPr>
            <a:spLocks noGrp="1"/>
          </p:cNvSpPr>
          <p:nvPr>
            <p:ph type="sldNum" sz="quarter" idx="10"/>
          </p:nvPr>
        </p:nvSpPr>
        <p:spPr/>
        <p:txBody>
          <a:bodyPr/>
          <a:lstStyle/>
          <a:p>
            <a:fld id="{A5F24B20-C501-DD4A-936C-18654BA885D8}" type="slidenum">
              <a:rPr lang="nl-NL" smtClean="0"/>
              <a:t>36</a:t>
            </a:fld>
            <a:endParaRPr lang="nl-NL"/>
          </a:p>
        </p:txBody>
      </p:sp>
    </p:spTree>
    <p:extLst>
      <p:ext uri="{BB962C8B-B14F-4D97-AF65-F5344CB8AC3E}">
        <p14:creationId xmlns:p14="http://schemas.microsoft.com/office/powerpoint/2010/main" val="1007247801"/>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941ECF9-9A51-A240-1D77-E0A46232C6C4}"/>
            </a:ext>
          </a:extLst>
        </p:cNvPr>
        <p:cNvGrpSpPr/>
        <p:nvPr/>
      </p:nvGrpSpPr>
      <p:grpSpPr>
        <a:xfrm>
          <a:off x="0" y="0"/>
          <a:ext cx="0" cy="0"/>
          <a:chOff x="0" y="0"/>
          <a:chExt cx="0" cy="0"/>
        </a:xfrm>
      </p:grpSpPr>
      <p:sp>
        <p:nvSpPr>
          <p:cNvPr id="2" name="Tijdelijke aanduiding voor dia-afbeelding 1">
            <a:extLst>
              <a:ext uri="{FF2B5EF4-FFF2-40B4-BE49-F238E27FC236}">
                <a16:creationId xmlns:a16="http://schemas.microsoft.com/office/drawing/2014/main" id="{91CCAD0B-7E72-B28E-A847-72D3D3FB93A6}"/>
              </a:ext>
            </a:extLst>
          </p:cNvPr>
          <p:cNvSpPr>
            <a:spLocks noGrp="1" noRot="1" noChangeAspect="1"/>
          </p:cNvSpPr>
          <p:nvPr>
            <p:ph type="sldImg"/>
          </p:nvPr>
        </p:nvSpPr>
        <p:spPr/>
      </p:sp>
      <p:sp>
        <p:nvSpPr>
          <p:cNvPr id="3" name="Tijdelijke aanduiding voor notities 2">
            <a:extLst>
              <a:ext uri="{FF2B5EF4-FFF2-40B4-BE49-F238E27FC236}">
                <a16:creationId xmlns:a16="http://schemas.microsoft.com/office/drawing/2014/main" id="{A93CB8B6-44F7-4FB2-F8B4-40D8E3F49893}"/>
              </a:ext>
            </a:extLst>
          </p:cNvPr>
          <p:cNvSpPr>
            <a:spLocks noGrp="1"/>
          </p:cNvSpPr>
          <p:nvPr>
            <p:ph type="body" idx="1"/>
          </p:nvPr>
        </p:nvSpPr>
        <p:spPr/>
        <p:txBody>
          <a:bodyPr/>
          <a:lstStyle/>
          <a:p>
            <a:endParaRPr lang="nl-NL" dirty="0"/>
          </a:p>
        </p:txBody>
      </p:sp>
      <p:sp>
        <p:nvSpPr>
          <p:cNvPr id="4" name="Tijdelijke aanduiding voor dianummer 3">
            <a:extLst>
              <a:ext uri="{FF2B5EF4-FFF2-40B4-BE49-F238E27FC236}">
                <a16:creationId xmlns:a16="http://schemas.microsoft.com/office/drawing/2014/main" id="{51546199-1B65-C7A6-09D8-128EB8E57C4F}"/>
              </a:ext>
            </a:extLst>
          </p:cNvPr>
          <p:cNvSpPr>
            <a:spLocks noGrp="1"/>
          </p:cNvSpPr>
          <p:nvPr>
            <p:ph type="sldNum" sz="quarter" idx="10"/>
          </p:nvPr>
        </p:nvSpPr>
        <p:spPr/>
        <p:txBody>
          <a:bodyPr/>
          <a:lstStyle/>
          <a:p>
            <a:fld id="{A5F24B20-C501-DD4A-936C-18654BA885D8}" type="slidenum">
              <a:rPr lang="nl-NL" smtClean="0"/>
              <a:t>37</a:t>
            </a:fld>
            <a:endParaRPr lang="nl-NL"/>
          </a:p>
        </p:txBody>
      </p:sp>
    </p:spTree>
    <p:extLst>
      <p:ext uri="{BB962C8B-B14F-4D97-AF65-F5344CB8AC3E}">
        <p14:creationId xmlns:p14="http://schemas.microsoft.com/office/powerpoint/2010/main" val="1179805062"/>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0B3036D-ECDB-1904-1C74-6179210807D5}"/>
            </a:ext>
          </a:extLst>
        </p:cNvPr>
        <p:cNvGrpSpPr/>
        <p:nvPr/>
      </p:nvGrpSpPr>
      <p:grpSpPr>
        <a:xfrm>
          <a:off x="0" y="0"/>
          <a:ext cx="0" cy="0"/>
          <a:chOff x="0" y="0"/>
          <a:chExt cx="0" cy="0"/>
        </a:xfrm>
      </p:grpSpPr>
      <p:sp>
        <p:nvSpPr>
          <p:cNvPr id="2" name="Tijdelijke aanduiding voor dia-afbeelding 1">
            <a:extLst>
              <a:ext uri="{FF2B5EF4-FFF2-40B4-BE49-F238E27FC236}">
                <a16:creationId xmlns:a16="http://schemas.microsoft.com/office/drawing/2014/main" id="{D26A1AD2-9C19-FA94-8CB6-DA5BB90CC118}"/>
              </a:ext>
            </a:extLst>
          </p:cNvPr>
          <p:cNvSpPr>
            <a:spLocks noGrp="1" noRot="1" noChangeAspect="1"/>
          </p:cNvSpPr>
          <p:nvPr>
            <p:ph type="sldImg"/>
          </p:nvPr>
        </p:nvSpPr>
        <p:spPr/>
      </p:sp>
      <p:sp>
        <p:nvSpPr>
          <p:cNvPr id="3" name="Tijdelijke aanduiding voor notities 2">
            <a:extLst>
              <a:ext uri="{FF2B5EF4-FFF2-40B4-BE49-F238E27FC236}">
                <a16:creationId xmlns:a16="http://schemas.microsoft.com/office/drawing/2014/main" id="{C843FD49-4C47-2232-5592-4BD2CF9D8411}"/>
              </a:ext>
            </a:extLst>
          </p:cNvPr>
          <p:cNvSpPr>
            <a:spLocks noGrp="1"/>
          </p:cNvSpPr>
          <p:nvPr>
            <p:ph type="body" idx="1"/>
          </p:nvPr>
        </p:nvSpPr>
        <p:spPr/>
        <p:txBody>
          <a:bodyPr/>
          <a:lstStyle/>
          <a:p>
            <a:endParaRPr lang="nl-NL" dirty="0"/>
          </a:p>
        </p:txBody>
      </p:sp>
      <p:sp>
        <p:nvSpPr>
          <p:cNvPr id="4" name="Tijdelijke aanduiding voor dianummer 3">
            <a:extLst>
              <a:ext uri="{FF2B5EF4-FFF2-40B4-BE49-F238E27FC236}">
                <a16:creationId xmlns:a16="http://schemas.microsoft.com/office/drawing/2014/main" id="{BFF5F2C0-A696-CBC5-4538-3C540772BBF4}"/>
              </a:ext>
            </a:extLst>
          </p:cNvPr>
          <p:cNvSpPr>
            <a:spLocks noGrp="1"/>
          </p:cNvSpPr>
          <p:nvPr>
            <p:ph type="sldNum" sz="quarter" idx="10"/>
          </p:nvPr>
        </p:nvSpPr>
        <p:spPr/>
        <p:txBody>
          <a:bodyPr/>
          <a:lstStyle/>
          <a:p>
            <a:fld id="{A5F24B20-C501-DD4A-936C-18654BA885D8}" type="slidenum">
              <a:rPr lang="nl-NL" smtClean="0"/>
              <a:t>38</a:t>
            </a:fld>
            <a:endParaRPr lang="nl-NL"/>
          </a:p>
        </p:txBody>
      </p:sp>
    </p:spTree>
    <p:extLst>
      <p:ext uri="{BB962C8B-B14F-4D97-AF65-F5344CB8AC3E}">
        <p14:creationId xmlns:p14="http://schemas.microsoft.com/office/powerpoint/2010/main" val="893277014"/>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71E0527-EC62-84E2-7495-33C085B06A84}"/>
            </a:ext>
          </a:extLst>
        </p:cNvPr>
        <p:cNvGrpSpPr/>
        <p:nvPr/>
      </p:nvGrpSpPr>
      <p:grpSpPr>
        <a:xfrm>
          <a:off x="0" y="0"/>
          <a:ext cx="0" cy="0"/>
          <a:chOff x="0" y="0"/>
          <a:chExt cx="0" cy="0"/>
        </a:xfrm>
      </p:grpSpPr>
      <p:sp>
        <p:nvSpPr>
          <p:cNvPr id="2" name="Tijdelijke aanduiding voor dia-afbeelding 1">
            <a:extLst>
              <a:ext uri="{FF2B5EF4-FFF2-40B4-BE49-F238E27FC236}">
                <a16:creationId xmlns:a16="http://schemas.microsoft.com/office/drawing/2014/main" id="{0DE87CCD-3024-5491-C65B-757D34835EBD}"/>
              </a:ext>
            </a:extLst>
          </p:cNvPr>
          <p:cNvSpPr>
            <a:spLocks noGrp="1" noRot="1" noChangeAspect="1"/>
          </p:cNvSpPr>
          <p:nvPr>
            <p:ph type="sldImg"/>
          </p:nvPr>
        </p:nvSpPr>
        <p:spPr/>
      </p:sp>
      <p:sp>
        <p:nvSpPr>
          <p:cNvPr id="3" name="Tijdelijke aanduiding voor notities 2">
            <a:extLst>
              <a:ext uri="{FF2B5EF4-FFF2-40B4-BE49-F238E27FC236}">
                <a16:creationId xmlns:a16="http://schemas.microsoft.com/office/drawing/2014/main" id="{0ECB0FBD-F37C-3207-2A5F-444A2A558DBC}"/>
              </a:ext>
            </a:extLst>
          </p:cNvPr>
          <p:cNvSpPr>
            <a:spLocks noGrp="1"/>
          </p:cNvSpPr>
          <p:nvPr>
            <p:ph type="body" idx="1"/>
          </p:nvPr>
        </p:nvSpPr>
        <p:spPr/>
        <p:txBody>
          <a:bodyPr/>
          <a:lstStyle/>
          <a:p>
            <a:endParaRPr lang="nl-NL" dirty="0"/>
          </a:p>
        </p:txBody>
      </p:sp>
      <p:sp>
        <p:nvSpPr>
          <p:cNvPr id="4" name="Tijdelijke aanduiding voor dianummer 3">
            <a:extLst>
              <a:ext uri="{FF2B5EF4-FFF2-40B4-BE49-F238E27FC236}">
                <a16:creationId xmlns:a16="http://schemas.microsoft.com/office/drawing/2014/main" id="{B9CD0753-CBA5-667B-A0FF-78A897A152B0}"/>
              </a:ext>
            </a:extLst>
          </p:cNvPr>
          <p:cNvSpPr>
            <a:spLocks noGrp="1"/>
          </p:cNvSpPr>
          <p:nvPr>
            <p:ph type="sldNum" sz="quarter" idx="10"/>
          </p:nvPr>
        </p:nvSpPr>
        <p:spPr/>
        <p:txBody>
          <a:bodyPr/>
          <a:lstStyle/>
          <a:p>
            <a:fld id="{A5F24B20-C501-DD4A-936C-18654BA885D8}" type="slidenum">
              <a:rPr lang="nl-NL" smtClean="0"/>
              <a:t>39</a:t>
            </a:fld>
            <a:endParaRPr lang="nl-NL"/>
          </a:p>
        </p:txBody>
      </p:sp>
    </p:spTree>
    <p:extLst>
      <p:ext uri="{BB962C8B-B14F-4D97-AF65-F5344CB8AC3E}">
        <p14:creationId xmlns:p14="http://schemas.microsoft.com/office/powerpoint/2010/main" val="1097910644"/>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AEFB360-F681-FA07-7C82-851ABC3B9A8F}"/>
            </a:ext>
          </a:extLst>
        </p:cNvPr>
        <p:cNvGrpSpPr/>
        <p:nvPr/>
      </p:nvGrpSpPr>
      <p:grpSpPr>
        <a:xfrm>
          <a:off x="0" y="0"/>
          <a:ext cx="0" cy="0"/>
          <a:chOff x="0" y="0"/>
          <a:chExt cx="0" cy="0"/>
        </a:xfrm>
      </p:grpSpPr>
      <p:sp>
        <p:nvSpPr>
          <p:cNvPr id="2" name="Tijdelijke aanduiding voor dia-afbeelding 1">
            <a:extLst>
              <a:ext uri="{FF2B5EF4-FFF2-40B4-BE49-F238E27FC236}">
                <a16:creationId xmlns:a16="http://schemas.microsoft.com/office/drawing/2014/main" id="{A7B242FF-457E-3EE2-0859-721987F81B40}"/>
              </a:ext>
            </a:extLst>
          </p:cNvPr>
          <p:cNvSpPr>
            <a:spLocks noGrp="1" noRot="1" noChangeAspect="1"/>
          </p:cNvSpPr>
          <p:nvPr>
            <p:ph type="sldImg"/>
          </p:nvPr>
        </p:nvSpPr>
        <p:spPr/>
      </p:sp>
      <p:sp>
        <p:nvSpPr>
          <p:cNvPr id="3" name="Tijdelijke aanduiding voor notities 2">
            <a:extLst>
              <a:ext uri="{FF2B5EF4-FFF2-40B4-BE49-F238E27FC236}">
                <a16:creationId xmlns:a16="http://schemas.microsoft.com/office/drawing/2014/main" id="{0E987EBE-C07B-FC62-8F36-C7AD09E52484}"/>
              </a:ext>
            </a:extLst>
          </p:cNvPr>
          <p:cNvSpPr>
            <a:spLocks noGrp="1"/>
          </p:cNvSpPr>
          <p:nvPr>
            <p:ph type="body" idx="1"/>
          </p:nvPr>
        </p:nvSpPr>
        <p:spPr/>
        <p:txBody>
          <a:bodyPr/>
          <a:lstStyle/>
          <a:p>
            <a:endParaRPr lang="nl-NL" dirty="0"/>
          </a:p>
        </p:txBody>
      </p:sp>
      <p:sp>
        <p:nvSpPr>
          <p:cNvPr id="4" name="Tijdelijke aanduiding voor dianummer 3">
            <a:extLst>
              <a:ext uri="{FF2B5EF4-FFF2-40B4-BE49-F238E27FC236}">
                <a16:creationId xmlns:a16="http://schemas.microsoft.com/office/drawing/2014/main" id="{614B3357-4704-565C-0BFA-C0E16F92FAB7}"/>
              </a:ext>
            </a:extLst>
          </p:cNvPr>
          <p:cNvSpPr>
            <a:spLocks noGrp="1"/>
          </p:cNvSpPr>
          <p:nvPr>
            <p:ph type="sldNum" sz="quarter" idx="10"/>
          </p:nvPr>
        </p:nvSpPr>
        <p:spPr/>
        <p:txBody>
          <a:bodyPr/>
          <a:lstStyle/>
          <a:p>
            <a:fld id="{A5F24B20-C501-DD4A-936C-18654BA885D8}" type="slidenum">
              <a:rPr lang="nl-NL" smtClean="0"/>
              <a:t>40</a:t>
            </a:fld>
            <a:endParaRPr lang="nl-NL"/>
          </a:p>
        </p:txBody>
      </p:sp>
    </p:spTree>
    <p:extLst>
      <p:ext uri="{BB962C8B-B14F-4D97-AF65-F5344CB8AC3E}">
        <p14:creationId xmlns:p14="http://schemas.microsoft.com/office/powerpoint/2010/main" val="301625846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BAD1864-5253-963F-B68D-C030DF10DA48}"/>
            </a:ext>
          </a:extLst>
        </p:cNvPr>
        <p:cNvGrpSpPr/>
        <p:nvPr/>
      </p:nvGrpSpPr>
      <p:grpSpPr>
        <a:xfrm>
          <a:off x="0" y="0"/>
          <a:ext cx="0" cy="0"/>
          <a:chOff x="0" y="0"/>
          <a:chExt cx="0" cy="0"/>
        </a:xfrm>
      </p:grpSpPr>
      <p:sp>
        <p:nvSpPr>
          <p:cNvPr id="2" name="Tijdelijke aanduiding voor dia-afbeelding 1">
            <a:extLst>
              <a:ext uri="{FF2B5EF4-FFF2-40B4-BE49-F238E27FC236}">
                <a16:creationId xmlns:a16="http://schemas.microsoft.com/office/drawing/2014/main" id="{E9773204-5C5F-554C-979A-573601EBB49B}"/>
              </a:ext>
            </a:extLst>
          </p:cNvPr>
          <p:cNvSpPr>
            <a:spLocks noGrp="1" noRot="1" noChangeAspect="1"/>
          </p:cNvSpPr>
          <p:nvPr>
            <p:ph type="sldImg"/>
          </p:nvPr>
        </p:nvSpPr>
        <p:spPr/>
      </p:sp>
      <p:sp>
        <p:nvSpPr>
          <p:cNvPr id="3" name="Tijdelijke aanduiding voor notities 2">
            <a:extLst>
              <a:ext uri="{FF2B5EF4-FFF2-40B4-BE49-F238E27FC236}">
                <a16:creationId xmlns:a16="http://schemas.microsoft.com/office/drawing/2014/main" id="{AE0DDE95-37C7-1BDB-0198-9116293E7E02}"/>
              </a:ext>
            </a:extLst>
          </p:cNvPr>
          <p:cNvSpPr>
            <a:spLocks noGrp="1"/>
          </p:cNvSpPr>
          <p:nvPr>
            <p:ph type="body" idx="1"/>
          </p:nvPr>
        </p:nvSpPr>
        <p:spPr/>
        <p:txBody>
          <a:bodyPr/>
          <a:lstStyle/>
          <a:p>
            <a:endParaRPr lang="nl-NL" dirty="0"/>
          </a:p>
        </p:txBody>
      </p:sp>
      <p:sp>
        <p:nvSpPr>
          <p:cNvPr id="4" name="Tijdelijke aanduiding voor dianummer 3">
            <a:extLst>
              <a:ext uri="{FF2B5EF4-FFF2-40B4-BE49-F238E27FC236}">
                <a16:creationId xmlns:a16="http://schemas.microsoft.com/office/drawing/2014/main" id="{2CDDEA64-ACAC-2B5E-273C-20B6F563D16D}"/>
              </a:ext>
            </a:extLst>
          </p:cNvPr>
          <p:cNvSpPr>
            <a:spLocks noGrp="1"/>
          </p:cNvSpPr>
          <p:nvPr>
            <p:ph type="sldNum" sz="quarter" idx="10"/>
          </p:nvPr>
        </p:nvSpPr>
        <p:spPr/>
        <p:txBody>
          <a:bodyPr/>
          <a:lstStyle/>
          <a:p>
            <a:fld id="{A5F24B20-C501-DD4A-936C-18654BA885D8}" type="slidenum">
              <a:rPr lang="nl-NL" smtClean="0"/>
              <a:t>5</a:t>
            </a:fld>
            <a:endParaRPr lang="nl-NL"/>
          </a:p>
        </p:txBody>
      </p:sp>
    </p:spTree>
    <p:extLst>
      <p:ext uri="{BB962C8B-B14F-4D97-AF65-F5344CB8AC3E}">
        <p14:creationId xmlns:p14="http://schemas.microsoft.com/office/powerpoint/2010/main" val="3965439951"/>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75CD083-E3F3-E07E-7A47-88D6B9691803}"/>
            </a:ext>
          </a:extLst>
        </p:cNvPr>
        <p:cNvGrpSpPr/>
        <p:nvPr/>
      </p:nvGrpSpPr>
      <p:grpSpPr>
        <a:xfrm>
          <a:off x="0" y="0"/>
          <a:ext cx="0" cy="0"/>
          <a:chOff x="0" y="0"/>
          <a:chExt cx="0" cy="0"/>
        </a:xfrm>
      </p:grpSpPr>
      <p:sp>
        <p:nvSpPr>
          <p:cNvPr id="2" name="Tijdelijke aanduiding voor dia-afbeelding 1">
            <a:extLst>
              <a:ext uri="{FF2B5EF4-FFF2-40B4-BE49-F238E27FC236}">
                <a16:creationId xmlns:a16="http://schemas.microsoft.com/office/drawing/2014/main" id="{FB2B2981-9031-5352-1E34-0A496BFC04D5}"/>
              </a:ext>
            </a:extLst>
          </p:cNvPr>
          <p:cNvSpPr>
            <a:spLocks noGrp="1" noRot="1" noChangeAspect="1"/>
          </p:cNvSpPr>
          <p:nvPr>
            <p:ph type="sldImg"/>
          </p:nvPr>
        </p:nvSpPr>
        <p:spPr/>
      </p:sp>
      <p:sp>
        <p:nvSpPr>
          <p:cNvPr id="3" name="Tijdelijke aanduiding voor notities 2">
            <a:extLst>
              <a:ext uri="{FF2B5EF4-FFF2-40B4-BE49-F238E27FC236}">
                <a16:creationId xmlns:a16="http://schemas.microsoft.com/office/drawing/2014/main" id="{35AB3394-76EE-E2D6-50CE-3DDA4A8FF891}"/>
              </a:ext>
            </a:extLst>
          </p:cNvPr>
          <p:cNvSpPr>
            <a:spLocks noGrp="1"/>
          </p:cNvSpPr>
          <p:nvPr>
            <p:ph type="body" idx="1"/>
          </p:nvPr>
        </p:nvSpPr>
        <p:spPr/>
        <p:txBody>
          <a:bodyPr/>
          <a:lstStyle/>
          <a:p>
            <a:endParaRPr lang="nl-NL" dirty="0"/>
          </a:p>
        </p:txBody>
      </p:sp>
      <p:sp>
        <p:nvSpPr>
          <p:cNvPr id="4" name="Tijdelijke aanduiding voor dianummer 3">
            <a:extLst>
              <a:ext uri="{FF2B5EF4-FFF2-40B4-BE49-F238E27FC236}">
                <a16:creationId xmlns:a16="http://schemas.microsoft.com/office/drawing/2014/main" id="{871665D2-A5E8-8F11-5860-CCB0B6B8F1FF}"/>
              </a:ext>
            </a:extLst>
          </p:cNvPr>
          <p:cNvSpPr>
            <a:spLocks noGrp="1"/>
          </p:cNvSpPr>
          <p:nvPr>
            <p:ph type="sldNum" sz="quarter" idx="10"/>
          </p:nvPr>
        </p:nvSpPr>
        <p:spPr/>
        <p:txBody>
          <a:bodyPr/>
          <a:lstStyle/>
          <a:p>
            <a:fld id="{A5F24B20-C501-DD4A-936C-18654BA885D8}" type="slidenum">
              <a:rPr lang="nl-NL" smtClean="0"/>
              <a:t>41</a:t>
            </a:fld>
            <a:endParaRPr lang="nl-NL"/>
          </a:p>
        </p:txBody>
      </p:sp>
    </p:spTree>
    <p:extLst>
      <p:ext uri="{BB962C8B-B14F-4D97-AF65-F5344CB8AC3E}">
        <p14:creationId xmlns:p14="http://schemas.microsoft.com/office/powerpoint/2010/main" val="1111047859"/>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15C4A38-5FA9-2494-62AC-64DE38F4844F}"/>
            </a:ext>
          </a:extLst>
        </p:cNvPr>
        <p:cNvGrpSpPr/>
        <p:nvPr/>
      </p:nvGrpSpPr>
      <p:grpSpPr>
        <a:xfrm>
          <a:off x="0" y="0"/>
          <a:ext cx="0" cy="0"/>
          <a:chOff x="0" y="0"/>
          <a:chExt cx="0" cy="0"/>
        </a:xfrm>
      </p:grpSpPr>
      <p:sp>
        <p:nvSpPr>
          <p:cNvPr id="2" name="Tijdelijke aanduiding voor dia-afbeelding 1">
            <a:extLst>
              <a:ext uri="{FF2B5EF4-FFF2-40B4-BE49-F238E27FC236}">
                <a16:creationId xmlns:a16="http://schemas.microsoft.com/office/drawing/2014/main" id="{626F1698-F492-0DB2-1B98-4316A41EBAB6}"/>
              </a:ext>
            </a:extLst>
          </p:cNvPr>
          <p:cNvSpPr>
            <a:spLocks noGrp="1" noRot="1" noChangeAspect="1"/>
          </p:cNvSpPr>
          <p:nvPr>
            <p:ph type="sldImg"/>
          </p:nvPr>
        </p:nvSpPr>
        <p:spPr/>
      </p:sp>
      <p:sp>
        <p:nvSpPr>
          <p:cNvPr id="3" name="Tijdelijke aanduiding voor notities 2">
            <a:extLst>
              <a:ext uri="{FF2B5EF4-FFF2-40B4-BE49-F238E27FC236}">
                <a16:creationId xmlns:a16="http://schemas.microsoft.com/office/drawing/2014/main" id="{C9CE8E11-249A-70F1-E4F3-CE00A6FCD639}"/>
              </a:ext>
            </a:extLst>
          </p:cNvPr>
          <p:cNvSpPr>
            <a:spLocks noGrp="1"/>
          </p:cNvSpPr>
          <p:nvPr>
            <p:ph type="body" idx="1"/>
          </p:nvPr>
        </p:nvSpPr>
        <p:spPr/>
        <p:txBody>
          <a:bodyPr/>
          <a:lstStyle/>
          <a:p>
            <a:endParaRPr lang="nl-NL" dirty="0"/>
          </a:p>
        </p:txBody>
      </p:sp>
      <p:sp>
        <p:nvSpPr>
          <p:cNvPr id="4" name="Tijdelijke aanduiding voor dianummer 3">
            <a:extLst>
              <a:ext uri="{FF2B5EF4-FFF2-40B4-BE49-F238E27FC236}">
                <a16:creationId xmlns:a16="http://schemas.microsoft.com/office/drawing/2014/main" id="{D219B1B4-940F-7198-0B7C-0C66EBF2CCA5}"/>
              </a:ext>
            </a:extLst>
          </p:cNvPr>
          <p:cNvSpPr>
            <a:spLocks noGrp="1"/>
          </p:cNvSpPr>
          <p:nvPr>
            <p:ph type="sldNum" sz="quarter" idx="10"/>
          </p:nvPr>
        </p:nvSpPr>
        <p:spPr/>
        <p:txBody>
          <a:bodyPr/>
          <a:lstStyle/>
          <a:p>
            <a:fld id="{A5F24B20-C501-DD4A-936C-18654BA885D8}" type="slidenum">
              <a:rPr lang="nl-NL" smtClean="0"/>
              <a:t>42</a:t>
            </a:fld>
            <a:endParaRPr lang="nl-NL"/>
          </a:p>
        </p:txBody>
      </p:sp>
    </p:spTree>
    <p:extLst>
      <p:ext uri="{BB962C8B-B14F-4D97-AF65-F5344CB8AC3E}">
        <p14:creationId xmlns:p14="http://schemas.microsoft.com/office/powerpoint/2010/main" val="2893760945"/>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2877373-20B7-BD31-D550-AF9A56C29CBD}"/>
            </a:ext>
          </a:extLst>
        </p:cNvPr>
        <p:cNvGrpSpPr/>
        <p:nvPr/>
      </p:nvGrpSpPr>
      <p:grpSpPr>
        <a:xfrm>
          <a:off x="0" y="0"/>
          <a:ext cx="0" cy="0"/>
          <a:chOff x="0" y="0"/>
          <a:chExt cx="0" cy="0"/>
        </a:xfrm>
      </p:grpSpPr>
      <p:sp>
        <p:nvSpPr>
          <p:cNvPr id="2" name="Tijdelijke aanduiding voor dia-afbeelding 1">
            <a:extLst>
              <a:ext uri="{FF2B5EF4-FFF2-40B4-BE49-F238E27FC236}">
                <a16:creationId xmlns:a16="http://schemas.microsoft.com/office/drawing/2014/main" id="{DD28647D-E77F-93CA-BEB3-544791E4896C}"/>
              </a:ext>
            </a:extLst>
          </p:cNvPr>
          <p:cNvSpPr>
            <a:spLocks noGrp="1" noRot="1" noChangeAspect="1"/>
          </p:cNvSpPr>
          <p:nvPr>
            <p:ph type="sldImg"/>
          </p:nvPr>
        </p:nvSpPr>
        <p:spPr/>
      </p:sp>
      <p:sp>
        <p:nvSpPr>
          <p:cNvPr id="3" name="Tijdelijke aanduiding voor notities 2">
            <a:extLst>
              <a:ext uri="{FF2B5EF4-FFF2-40B4-BE49-F238E27FC236}">
                <a16:creationId xmlns:a16="http://schemas.microsoft.com/office/drawing/2014/main" id="{0BD03D83-9EAC-DB93-228A-BCA9871128BF}"/>
              </a:ext>
            </a:extLst>
          </p:cNvPr>
          <p:cNvSpPr>
            <a:spLocks noGrp="1"/>
          </p:cNvSpPr>
          <p:nvPr>
            <p:ph type="body" idx="1"/>
          </p:nvPr>
        </p:nvSpPr>
        <p:spPr/>
        <p:txBody>
          <a:bodyPr/>
          <a:lstStyle/>
          <a:p>
            <a:endParaRPr lang="nl-NL" dirty="0"/>
          </a:p>
        </p:txBody>
      </p:sp>
      <p:sp>
        <p:nvSpPr>
          <p:cNvPr id="4" name="Tijdelijke aanduiding voor dianummer 3">
            <a:extLst>
              <a:ext uri="{FF2B5EF4-FFF2-40B4-BE49-F238E27FC236}">
                <a16:creationId xmlns:a16="http://schemas.microsoft.com/office/drawing/2014/main" id="{F33305D2-59C1-1D0C-C489-0D37BC3FEED3}"/>
              </a:ext>
            </a:extLst>
          </p:cNvPr>
          <p:cNvSpPr>
            <a:spLocks noGrp="1"/>
          </p:cNvSpPr>
          <p:nvPr>
            <p:ph type="sldNum" sz="quarter" idx="10"/>
          </p:nvPr>
        </p:nvSpPr>
        <p:spPr/>
        <p:txBody>
          <a:bodyPr/>
          <a:lstStyle/>
          <a:p>
            <a:fld id="{A5F24B20-C501-DD4A-936C-18654BA885D8}" type="slidenum">
              <a:rPr lang="nl-NL" smtClean="0"/>
              <a:t>43</a:t>
            </a:fld>
            <a:endParaRPr lang="nl-NL"/>
          </a:p>
        </p:txBody>
      </p:sp>
    </p:spTree>
    <p:extLst>
      <p:ext uri="{BB962C8B-B14F-4D97-AF65-F5344CB8AC3E}">
        <p14:creationId xmlns:p14="http://schemas.microsoft.com/office/powerpoint/2010/main" val="21228362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AD86D4B-E3D3-7969-3E4C-44D9640E0AAD}"/>
            </a:ext>
          </a:extLst>
        </p:cNvPr>
        <p:cNvGrpSpPr/>
        <p:nvPr/>
      </p:nvGrpSpPr>
      <p:grpSpPr>
        <a:xfrm>
          <a:off x="0" y="0"/>
          <a:ext cx="0" cy="0"/>
          <a:chOff x="0" y="0"/>
          <a:chExt cx="0" cy="0"/>
        </a:xfrm>
      </p:grpSpPr>
      <p:sp>
        <p:nvSpPr>
          <p:cNvPr id="2" name="Tijdelijke aanduiding voor dia-afbeelding 1">
            <a:extLst>
              <a:ext uri="{FF2B5EF4-FFF2-40B4-BE49-F238E27FC236}">
                <a16:creationId xmlns:a16="http://schemas.microsoft.com/office/drawing/2014/main" id="{28BEACEE-6822-D6F7-599B-FBA3300BB2CA}"/>
              </a:ext>
            </a:extLst>
          </p:cNvPr>
          <p:cNvSpPr>
            <a:spLocks noGrp="1" noRot="1" noChangeAspect="1"/>
          </p:cNvSpPr>
          <p:nvPr>
            <p:ph type="sldImg"/>
          </p:nvPr>
        </p:nvSpPr>
        <p:spPr/>
      </p:sp>
      <p:sp>
        <p:nvSpPr>
          <p:cNvPr id="3" name="Tijdelijke aanduiding voor notities 2">
            <a:extLst>
              <a:ext uri="{FF2B5EF4-FFF2-40B4-BE49-F238E27FC236}">
                <a16:creationId xmlns:a16="http://schemas.microsoft.com/office/drawing/2014/main" id="{2D4D62A4-4929-4B10-9546-D6EF129E4FEA}"/>
              </a:ext>
            </a:extLst>
          </p:cNvPr>
          <p:cNvSpPr>
            <a:spLocks noGrp="1"/>
          </p:cNvSpPr>
          <p:nvPr>
            <p:ph type="body" idx="1"/>
          </p:nvPr>
        </p:nvSpPr>
        <p:spPr/>
        <p:txBody>
          <a:bodyPr/>
          <a:lstStyle/>
          <a:p>
            <a:endParaRPr lang="nl-NL" dirty="0"/>
          </a:p>
        </p:txBody>
      </p:sp>
      <p:sp>
        <p:nvSpPr>
          <p:cNvPr id="4" name="Tijdelijke aanduiding voor dianummer 3">
            <a:extLst>
              <a:ext uri="{FF2B5EF4-FFF2-40B4-BE49-F238E27FC236}">
                <a16:creationId xmlns:a16="http://schemas.microsoft.com/office/drawing/2014/main" id="{7F6A7F01-C5F7-1689-24F6-7E15F64CFEB2}"/>
              </a:ext>
            </a:extLst>
          </p:cNvPr>
          <p:cNvSpPr>
            <a:spLocks noGrp="1"/>
          </p:cNvSpPr>
          <p:nvPr>
            <p:ph type="sldNum" sz="quarter" idx="10"/>
          </p:nvPr>
        </p:nvSpPr>
        <p:spPr/>
        <p:txBody>
          <a:bodyPr/>
          <a:lstStyle/>
          <a:p>
            <a:fld id="{A5F24B20-C501-DD4A-936C-18654BA885D8}" type="slidenum">
              <a:rPr lang="nl-NL" smtClean="0"/>
              <a:t>6</a:t>
            </a:fld>
            <a:endParaRPr lang="nl-NL"/>
          </a:p>
        </p:txBody>
      </p:sp>
    </p:spTree>
    <p:extLst>
      <p:ext uri="{BB962C8B-B14F-4D97-AF65-F5344CB8AC3E}">
        <p14:creationId xmlns:p14="http://schemas.microsoft.com/office/powerpoint/2010/main" val="71735973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EDB60D9-7B6D-F49C-CF05-8C1EC3B1BBC6}"/>
            </a:ext>
          </a:extLst>
        </p:cNvPr>
        <p:cNvGrpSpPr/>
        <p:nvPr/>
      </p:nvGrpSpPr>
      <p:grpSpPr>
        <a:xfrm>
          <a:off x="0" y="0"/>
          <a:ext cx="0" cy="0"/>
          <a:chOff x="0" y="0"/>
          <a:chExt cx="0" cy="0"/>
        </a:xfrm>
      </p:grpSpPr>
      <p:sp>
        <p:nvSpPr>
          <p:cNvPr id="2" name="Tijdelijke aanduiding voor dia-afbeelding 1">
            <a:extLst>
              <a:ext uri="{FF2B5EF4-FFF2-40B4-BE49-F238E27FC236}">
                <a16:creationId xmlns:a16="http://schemas.microsoft.com/office/drawing/2014/main" id="{1F320E3B-B049-C9B1-AA55-237010272A40}"/>
              </a:ext>
            </a:extLst>
          </p:cNvPr>
          <p:cNvSpPr>
            <a:spLocks noGrp="1" noRot="1" noChangeAspect="1"/>
          </p:cNvSpPr>
          <p:nvPr>
            <p:ph type="sldImg"/>
          </p:nvPr>
        </p:nvSpPr>
        <p:spPr/>
      </p:sp>
      <p:sp>
        <p:nvSpPr>
          <p:cNvPr id="3" name="Tijdelijke aanduiding voor notities 2">
            <a:extLst>
              <a:ext uri="{FF2B5EF4-FFF2-40B4-BE49-F238E27FC236}">
                <a16:creationId xmlns:a16="http://schemas.microsoft.com/office/drawing/2014/main" id="{29A6A79A-8E80-1AAF-D2DE-3ABBA720AA0E}"/>
              </a:ext>
            </a:extLst>
          </p:cNvPr>
          <p:cNvSpPr>
            <a:spLocks noGrp="1"/>
          </p:cNvSpPr>
          <p:nvPr>
            <p:ph type="body" idx="1"/>
          </p:nvPr>
        </p:nvSpPr>
        <p:spPr/>
        <p:txBody>
          <a:bodyPr/>
          <a:lstStyle/>
          <a:p>
            <a:endParaRPr lang="nl-NL" dirty="0"/>
          </a:p>
        </p:txBody>
      </p:sp>
      <p:sp>
        <p:nvSpPr>
          <p:cNvPr id="4" name="Tijdelijke aanduiding voor dianummer 3">
            <a:extLst>
              <a:ext uri="{FF2B5EF4-FFF2-40B4-BE49-F238E27FC236}">
                <a16:creationId xmlns:a16="http://schemas.microsoft.com/office/drawing/2014/main" id="{B8B7AA1A-D1D0-3FAC-BC62-9244BD8493E4}"/>
              </a:ext>
            </a:extLst>
          </p:cNvPr>
          <p:cNvSpPr>
            <a:spLocks noGrp="1"/>
          </p:cNvSpPr>
          <p:nvPr>
            <p:ph type="sldNum" sz="quarter" idx="10"/>
          </p:nvPr>
        </p:nvSpPr>
        <p:spPr/>
        <p:txBody>
          <a:bodyPr/>
          <a:lstStyle/>
          <a:p>
            <a:fld id="{A5F24B20-C501-DD4A-936C-18654BA885D8}" type="slidenum">
              <a:rPr lang="nl-NL" smtClean="0"/>
              <a:t>7</a:t>
            </a:fld>
            <a:endParaRPr lang="nl-NL"/>
          </a:p>
        </p:txBody>
      </p:sp>
    </p:spTree>
    <p:extLst>
      <p:ext uri="{BB962C8B-B14F-4D97-AF65-F5344CB8AC3E}">
        <p14:creationId xmlns:p14="http://schemas.microsoft.com/office/powerpoint/2010/main" val="391376581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D26B4B3-5497-7A98-D701-4738B7872D01}"/>
            </a:ext>
          </a:extLst>
        </p:cNvPr>
        <p:cNvGrpSpPr/>
        <p:nvPr/>
      </p:nvGrpSpPr>
      <p:grpSpPr>
        <a:xfrm>
          <a:off x="0" y="0"/>
          <a:ext cx="0" cy="0"/>
          <a:chOff x="0" y="0"/>
          <a:chExt cx="0" cy="0"/>
        </a:xfrm>
      </p:grpSpPr>
      <p:sp>
        <p:nvSpPr>
          <p:cNvPr id="2" name="Tijdelijke aanduiding voor dia-afbeelding 1">
            <a:extLst>
              <a:ext uri="{FF2B5EF4-FFF2-40B4-BE49-F238E27FC236}">
                <a16:creationId xmlns:a16="http://schemas.microsoft.com/office/drawing/2014/main" id="{31838ABC-1C46-B369-B4EB-B79BCB336A91}"/>
              </a:ext>
            </a:extLst>
          </p:cNvPr>
          <p:cNvSpPr>
            <a:spLocks noGrp="1" noRot="1" noChangeAspect="1"/>
          </p:cNvSpPr>
          <p:nvPr>
            <p:ph type="sldImg"/>
          </p:nvPr>
        </p:nvSpPr>
        <p:spPr/>
      </p:sp>
      <p:sp>
        <p:nvSpPr>
          <p:cNvPr id="3" name="Tijdelijke aanduiding voor notities 2">
            <a:extLst>
              <a:ext uri="{FF2B5EF4-FFF2-40B4-BE49-F238E27FC236}">
                <a16:creationId xmlns:a16="http://schemas.microsoft.com/office/drawing/2014/main" id="{DD5ABEC8-9BDA-74DA-368C-7E80A6767EA5}"/>
              </a:ext>
            </a:extLst>
          </p:cNvPr>
          <p:cNvSpPr>
            <a:spLocks noGrp="1"/>
          </p:cNvSpPr>
          <p:nvPr>
            <p:ph type="body" idx="1"/>
          </p:nvPr>
        </p:nvSpPr>
        <p:spPr/>
        <p:txBody>
          <a:bodyPr/>
          <a:lstStyle/>
          <a:p>
            <a:endParaRPr lang="nl-NL" dirty="0"/>
          </a:p>
        </p:txBody>
      </p:sp>
      <p:sp>
        <p:nvSpPr>
          <p:cNvPr id="4" name="Tijdelijke aanduiding voor dianummer 3">
            <a:extLst>
              <a:ext uri="{FF2B5EF4-FFF2-40B4-BE49-F238E27FC236}">
                <a16:creationId xmlns:a16="http://schemas.microsoft.com/office/drawing/2014/main" id="{0EC9B863-B149-7EA7-BD1A-B0A965260B4D}"/>
              </a:ext>
            </a:extLst>
          </p:cNvPr>
          <p:cNvSpPr>
            <a:spLocks noGrp="1"/>
          </p:cNvSpPr>
          <p:nvPr>
            <p:ph type="sldNum" sz="quarter" idx="10"/>
          </p:nvPr>
        </p:nvSpPr>
        <p:spPr/>
        <p:txBody>
          <a:bodyPr/>
          <a:lstStyle/>
          <a:p>
            <a:fld id="{A5F24B20-C501-DD4A-936C-18654BA885D8}" type="slidenum">
              <a:rPr lang="nl-NL" smtClean="0"/>
              <a:t>8</a:t>
            </a:fld>
            <a:endParaRPr lang="nl-NL"/>
          </a:p>
        </p:txBody>
      </p:sp>
    </p:spTree>
    <p:extLst>
      <p:ext uri="{BB962C8B-B14F-4D97-AF65-F5344CB8AC3E}">
        <p14:creationId xmlns:p14="http://schemas.microsoft.com/office/powerpoint/2010/main" val="307612013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206A0A3-2A73-E3D2-3F9B-7D94584A42CD}"/>
            </a:ext>
          </a:extLst>
        </p:cNvPr>
        <p:cNvGrpSpPr/>
        <p:nvPr/>
      </p:nvGrpSpPr>
      <p:grpSpPr>
        <a:xfrm>
          <a:off x="0" y="0"/>
          <a:ext cx="0" cy="0"/>
          <a:chOff x="0" y="0"/>
          <a:chExt cx="0" cy="0"/>
        </a:xfrm>
      </p:grpSpPr>
      <p:sp>
        <p:nvSpPr>
          <p:cNvPr id="2" name="Tijdelijke aanduiding voor dia-afbeelding 1">
            <a:extLst>
              <a:ext uri="{FF2B5EF4-FFF2-40B4-BE49-F238E27FC236}">
                <a16:creationId xmlns:a16="http://schemas.microsoft.com/office/drawing/2014/main" id="{31DDAD35-9ECB-BFEE-09FE-3DF5E63B0064}"/>
              </a:ext>
            </a:extLst>
          </p:cNvPr>
          <p:cNvSpPr>
            <a:spLocks noGrp="1" noRot="1" noChangeAspect="1"/>
          </p:cNvSpPr>
          <p:nvPr>
            <p:ph type="sldImg"/>
          </p:nvPr>
        </p:nvSpPr>
        <p:spPr/>
      </p:sp>
      <p:sp>
        <p:nvSpPr>
          <p:cNvPr id="3" name="Tijdelijke aanduiding voor notities 2">
            <a:extLst>
              <a:ext uri="{FF2B5EF4-FFF2-40B4-BE49-F238E27FC236}">
                <a16:creationId xmlns:a16="http://schemas.microsoft.com/office/drawing/2014/main" id="{E4403EB3-CBF7-96BF-E361-ABBD5BA1F104}"/>
              </a:ext>
            </a:extLst>
          </p:cNvPr>
          <p:cNvSpPr>
            <a:spLocks noGrp="1"/>
          </p:cNvSpPr>
          <p:nvPr>
            <p:ph type="body" idx="1"/>
          </p:nvPr>
        </p:nvSpPr>
        <p:spPr/>
        <p:txBody>
          <a:bodyPr/>
          <a:lstStyle/>
          <a:p>
            <a:endParaRPr lang="nl-NL" dirty="0"/>
          </a:p>
        </p:txBody>
      </p:sp>
      <p:sp>
        <p:nvSpPr>
          <p:cNvPr id="4" name="Tijdelijke aanduiding voor dianummer 3">
            <a:extLst>
              <a:ext uri="{FF2B5EF4-FFF2-40B4-BE49-F238E27FC236}">
                <a16:creationId xmlns:a16="http://schemas.microsoft.com/office/drawing/2014/main" id="{68D935D7-C6E9-E3CB-9861-83AEA4B6D2A3}"/>
              </a:ext>
            </a:extLst>
          </p:cNvPr>
          <p:cNvSpPr>
            <a:spLocks noGrp="1"/>
          </p:cNvSpPr>
          <p:nvPr>
            <p:ph type="sldNum" sz="quarter" idx="10"/>
          </p:nvPr>
        </p:nvSpPr>
        <p:spPr/>
        <p:txBody>
          <a:bodyPr/>
          <a:lstStyle/>
          <a:p>
            <a:fld id="{A5F24B20-C501-DD4A-936C-18654BA885D8}" type="slidenum">
              <a:rPr lang="nl-NL" smtClean="0"/>
              <a:t>9</a:t>
            </a:fld>
            <a:endParaRPr lang="nl-NL"/>
          </a:p>
        </p:txBody>
      </p:sp>
    </p:spTree>
    <p:extLst>
      <p:ext uri="{BB962C8B-B14F-4D97-AF65-F5344CB8AC3E}">
        <p14:creationId xmlns:p14="http://schemas.microsoft.com/office/powerpoint/2010/main" val="165801595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96CF21A-1622-B392-0973-6C558E73D8E3}"/>
            </a:ext>
          </a:extLst>
        </p:cNvPr>
        <p:cNvGrpSpPr/>
        <p:nvPr/>
      </p:nvGrpSpPr>
      <p:grpSpPr>
        <a:xfrm>
          <a:off x="0" y="0"/>
          <a:ext cx="0" cy="0"/>
          <a:chOff x="0" y="0"/>
          <a:chExt cx="0" cy="0"/>
        </a:xfrm>
      </p:grpSpPr>
      <p:sp>
        <p:nvSpPr>
          <p:cNvPr id="2" name="Tijdelijke aanduiding voor dia-afbeelding 1">
            <a:extLst>
              <a:ext uri="{FF2B5EF4-FFF2-40B4-BE49-F238E27FC236}">
                <a16:creationId xmlns:a16="http://schemas.microsoft.com/office/drawing/2014/main" id="{9211997B-7218-4A96-2E09-6FB5424255B0}"/>
              </a:ext>
            </a:extLst>
          </p:cNvPr>
          <p:cNvSpPr>
            <a:spLocks noGrp="1" noRot="1" noChangeAspect="1"/>
          </p:cNvSpPr>
          <p:nvPr>
            <p:ph type="sldImg"/>
          </p:nvPr>
        </p:nvSpPr>
        <p:spPr/>
      </p:sp>
      <p:sp>
        <p:nvSpPr>
          <p:cNvPr id="3" name="Tijdelijke aanduiding voor notities 2">
            <a:extLst>
              <a:ext uri="{FF2B5EF4-FFF2-40B4-BE49-F238E27FC236}">
                <a16:creationId xmlns:a16="http://schemas.microsoft.com/office/drawing/2014/main" id="{F61D617C-013A-A139-D039-A2F6368F82D9}"/>
              </a:ext>
            </a:extLst>
          </p:cNvPr>
          <p:cNvSpPr>
            <a:spLocks noGrp="1"/>
          </p:cNvSpPr>
          <p:nvPr>
            <p:ph type="body" idx="1"/>
          </p:nvPr>
        </p:nvSpPr>
        <p:spPr/>
        <p:txBody>
          <a:bodyPr/>
          <a:lstStyle/>
          <a:p>
            <a:endParaRPr lang="nl-NL" dirty="0"/>
          </a:p>
        </p:txBody>
      </p:sp>
      <p:sp>
        <p:nvSpPr>
          <p:cNvPr id="4" name="Tijdelijke aanduiding voor dianummer 3">
            <a:extLst>
              <a:ext uri="{FF2B5EF4-FFF2-40B4-BE49-F238E27FC236}">
                <a16:creationId xmlns:a16="http://schemas.microsoft.com/office/drawing/2014/main" id="{9ED1F718-3271-3AC2-38FB-414F9D90ADFB}"/>
              </a:ext>
            </a:extLst>
          </p:cNvPr>
          <p:cNvSpPr>
            <a:spLocks noGrp="1"/>
          </p:cNvSpPr>
          <p:nvPr>
            <p:ph type="sldNum" sz="quarter" idx="10"/>
          </p:nvPr>
        </p:nvSpPr>
        <p:spPr/>
        <p:txBody>
          <a:bodyPr/>
          <a:lstStyle/>
          <a:p>
            <a:fld id="{A5F24B20-C501-DD4A-936C-18654BA885D8}" type="slidenum">
              <a:rPr lang="nl-NL" smtClean="0"/>
              <a:t>10</a:t>
            </a:fld>
            <a:endParaRPr lang="nl-NL"/>
          </a:p>
        </p:txBody>
      </p:sp>
    </p:spTree>
    <p:extLst>
      <p:ext uri="{BB962C8B-B14F-4D97-AF65-F5344CB8AC3E}">
        <p14:creationId xmlns:p14="http://schemas.microsoft.com/office/powerpoint/2010/main" val="375419615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eldia">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 y="6334316"/>
            <a:ext cx="12192000" cy="664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nl-NL"/>
              <a:t>Titelstijl van model bewerken</a:t>
            </a:r>
            <a:endParaRPr lang="en-US" dirty="0"/>
          </a:p>
        </p:txBody>
      </p:sp>
      <p:sp>
        <p:nvSpPr>
          <p:cNvPr id="3" name="Subtitle 2"/>
          <p:cNvSpPr>
            <a:spLocks noGrp="1"/>
          </p:cNvSpPr>
          <p:nvPr>
            <p:ph type="subTitle" idx="1"/>
          </p:nvPr>
        </p:nvSpPr>
        <p:spPr>
          <a:xfrm>
            <a:off x="1100051" y="4455621"/>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nl-NL"/>
              <a:t>Klik om de ondertitelstijl van het model te bewerken</a:t>
            </a:r>
            <a:endParaRPr lang="en-US" dirty="0"/>
          </a:p>
        </p:txBody>
      </p:sp>
      <p:sp>
        <p:nvSpPr>
          <p:cNvPr id="4" name="Date Placeholder 3"/>
          <p:cNvSpPr>
            <a:spLocks noGrp="1"/>
          </p:cNvSpPr>
          <p:nvPr>
            <p:ph type="dt" sz="half" idx="10"/>
          </p:nvPr>
        </p:nvSpPr>
        <p:spPr/>
        <p:txBody>
          <a:bodyPr/>
          <a:lstStyle/>
          <a:p>
            <a:fld id="{4BDF68E2-58F2-4D09-BE8B-E3BD06533059}" type="datetimeFigureOut">
              <a:rPr lang="en-US" smtClean="0"/>
              <a:t>4/1/25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t>‹nr.›</a:t>
            </a:fld>
            <a:endParaRPr lang="en-US" dirty="0"/>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37621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a:t>Titelstijl van model bewerken</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nl-NL"/>
              <a:t>Klik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Date Placeholder 3"/>
          <p:cNvSpPr>
            <a:spLocks noGrp="1"/>
          </p:cNvSpPr>
          <p:nvPr>
            <p:ph type="dt" sz="half" idx="10"/>
          </p:nvPr>
        </p:nvSpPr>
        <p:spPr/>
        <p:txBody>
          <a:bodyPr/>
          <a:lstStyle/>
          <a:p>
            <a:fld id="{2E2D6473-DF6D-4702-B328-E0DD40540A4E}" type="datetimeFigureOut">
              <a:rPr lang="en-US" smtClean="0"/>
              <a:t>4/1/25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t>‹nr.›</a:t>
            </a:fld>
            <a:endParaRPr lang="en-US" dirty="0"/>
          </a:p>
        </p:txBody>
      </p:sp>
    </p:spTree>
    <p:extLst>
      <p:ext uri="{BB962C8B-B14F-4D97-AF65-F5344CB8AC3E}">
        <p14:creationId xmlns:p14="http://schemas.microsoft.com/office/powerpoint/2010/main" val="160813678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e titel en tekst">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2302"/>
            <a:ext cx="2628900" cy="5759898"/>
          </a:xfrm>
        </p:spPr>
        <p:txBody>
          <a:bodyPr vert="eaVert"/>
          <a:lstStyle/>
          <a:p>
            <a:r>
              <a:rPr lang="nl-NL"/>
              <a:t>Titelstijl van model bewerken</a:t>
            </a:r>
            <a:endParaRPr lang="en-US" dirty="0"/>
          </a:p>
        </p:txBody>
      </p:sp>
      <p:sp>
        <p:nvSpPr>
          <p:cNvPr id="3" name="Vertical Text Placeholder 2"/>
          <p:cNvSpPr>
            <a:spLocks noGrp="1"/>
          </p:cNvSpPr>
          <p:nvPr>
            <p:ph type="body" orient="vert" idx="1"/>
          </p:nvPr>
        </p:nvSpPr>
        <p:spPr>
          <a:xfrm>
            <a:off x="838200" y="412302"/>
            <a:ext cx="7734300" cy="5759898"/>
          </a:xfrm>
        </p:spPr>
        <p:txBody>
          <a:bodyPr vert="eaVert" lIns="45720" tIns="0" rIns="45720" bIns="0"/>
          <a:lstStyle/>
          <a:p>
            <a:pPr lvl="0"/>
            <a:r>
              <a:rPr lang="nl-NL"/>
              <a:t>Klik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Date Placeholder 3"/>
          <p:cNvSpPr>
            <a:spLocks noGrp="1"/>
          </p:cNvSpPr>
          <p:nvPr>
            <p:ph type="dt" sz="half" idx="10"/>
          </p:nvPr>
        </p:nvSpPr>
        <p:spPr/>
        <p:txBody>
          <a:bodyPr/>
          <a:lstStyle/>
          <a:p>
            <a:fld id="{E26F7E3A-B166-407D-9866-32884E7D5B37}" type="datetimeFigureOut">
              <a:rPr lang="en-US" smtClean="0"/>
              <a:t>4/1/25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t>‹nr.›</a:t>
            </a:fld>
            <a:endParaRPr lang="en-US" dirty="0"/>
          </a:p>
        </p:txBody>
      </p:sp>
    </p:spTree>
    <p:extLst>
      <p:ext uri="{BB962C8B-B14F-4D97-AF65-F5344CB8AC3E}">
        <p14:creationId xmlns:p14="http://schemas.microsoft.com/office/powerpoint/2010/main" val="187331522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a:t>Titelstijl van model bewerken</a:t>
            </a:r>
            <a:endParaRPr lang="en-US" dirty="0"/>
          </a:p>
        </p:txBody>
      </p:sp>
      <p:sp>
        <p:nvSpPr>
          <p:cNvPr id="3" name="Content Placeholder 2"/>
          <p:cNvSpPr>
            <a:spLocks noGrp="1"/>
          </p:cNvSpPr>
          <p:nvPr>
            <p:ph idx="1"/>
          </p:nvPr>
        </p:nvSpPr>
        <p:spPr/>
        <p:txBody>
          <a:bodyPr/>
          <a:lstStyle/>
          <a:p>
            <a:pPr lvl="0"/>
            <a:r>
              <a:rPr lang="nl-NL"/>
              <a:t>Klik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Date Placeholder 3"/>
          <p:cNvSpPr>
            <a:spLocks noGrp="1"/>
          </p:cNvSpPr>
          <p:nvPr>
            <p:ph type="dt" sz="half" idx="10"/>
          </p:nvPr>
        </p:nvSpPr>
        <p:spPr/>
        <p:txBody>
          <a:bodyPr/>
          <a:lstStyle/>
          <a:p>
            <a:fld id="{528FC5F6-F338-4AE4-BB23-26385BCFC423}" type="datetimeFigureOut">
              <a:rPr lang="en-US" smtClean="0"/>
              <a:t>4/1/25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113E31D-E2AB-40D1-8B51-AFA5AFEF393A}" type="slidenum">
              <a:rPr lang="en-US" smtClean="0"/>
              <a:t>‹nr.›</a:t>
            </a:fld>
            <a:endParaRPr lang="en-US" dirty="0"/>
          </a:p>
        </p:txBody>
      </p:sp>
    </p:spTree>
    <p:extLst>
      <p:ext uri="{BB962C8B-B14F-4D97-AF65-F5344CB8AC3E}">
        <p14:creationId xmlns:p14="http://schemas.microsoft.com/office/powerpoint/2010/main" val="14896561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ekop">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nl-NL"/>
              <a:t>Titelstijl van model bewerken</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nl-NL"/>
              <a:t>Klik om de tekststijl van het model te bewerken</a:t>
            </a:r>
          </a:p>
        </p:txBody>
      </p:sp>
      <p:sp>
        <p:nvSpPr>
          <p:cNvPr id="4" name="Date Placeholder 3"/>
          <p:cNvSpPr>
            <a:spLocks noGrp="1"/>
          </p:cNvSpPr>
          <p:nvPr>
            <p:ph type="dt" sz="half" idx="10"/>
          </p:nvPr>
        </p:nvSpPr>
        <p:spPr/>
        <p:txBody>
          <a:bodyPr/>
          <a:lstStyle/>
          <a:p>
            <a:fld id="{20EBB0C4-6273-4C6E-B9BD-2EDC30F1CD52}" type="datetimeFigureOut">
              <a:rPr lang="en-US" smtClean="0"/>
              <a:t>4/1/25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t>‹nr.›</a:t>
            </a:fld>
            <a:endParaRPr lang="en-US" dirty="0"/>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2864386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ee objecten">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nl-NL"/>
              <a:t>Titelstijl van model bewerken</a:t>
            </a:r>
            <a:endParaRPr lang="en-US" dirty="0"/>
          </a:p>
        </p:txBody>
      </p:sp>
      <p:sp>
        <p:nvSpPr>
          <p:cNvPr id="3" name="Content Placeholder 2"/>
          <p:cNvSpPr>
            <a:spLocks noGrp="1"/>
          </p:cNvSpPr>
          <p:nvPr>
            <p:ph sz="half" idx="1"/>
          </p:nvPr>
        </p:nvSpPr>
        <p:spPr>
          <a:xfrm>
            <a:off x="1097280" y="1845734"/>
            <a:ext cx="4937760" cy="4023359"/>
          </a:xfrm>
        </p:spPr>
        <p:txBody>
          <a:bodyPr/>
          <a:lstStyle/>
          <a:p>
            <a:pPr lvl="0"/>
            <a:r>
              <a:rPr lang="nl-NL"/>
              <a:t>Klik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nl-NL"/>
              <a:t>Klik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5" name="Date Placeholder 4"/>
          <p:cNvSpPr>
            <a:spLocks noGrp="1"/>
          </p:cNvSpPr>
          <p:nvPr>
            <p:ph type="dt" sz="half" idx="10"/>
          </p:nvPr>
        </p:nvSpPr>
        <p:spPr/>
        <p:txBody>
          <a:bodyPr/>
          <a:lstStyle/>
          <a:p>
            <a:fld id="{19AB4D41-86C1-4908-B66A-0B50CEB3BF29}" type="datetimeFigureOut">
              <a:rPr lang="en-US" smtClean="0"/>
              <a:t>4/1/25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smtClean="0"/>
              <a:t>‹nr.›</a:t>
            </a:fld>
            <a:endParaRPr lang="en-US" dirty="0"/>
          </a:p>
        </p:txBody>
      </p:sp>
    </p:spTree>
    <p:extLst>
      <p:ext uri="{BB962C8B-B14F-4D97-AF65-F5344CB8AC3E}">
        <p14:creationId xmlns:p14="http://schemas.microsoft.com/office/powerpoint/2010/main" val="30945272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nl-NL"/>
              <a:t>Titelstijl van model bewerken</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 om de tekststijl van het model te bewerken</a:t>
            </a:r>
          </a:p>
        </p:txBody>
      </p:sp>
      <p:sp>
        <p:nvSpPr>
          <p:cNvPr id="4" name="Content Placeholder 3"/>
          <p:cNvSpPr>
            <a:spLocks noGrp="1"/>
          </p:cNvSpPr>
          <p:nvPr>
            <p:ph sz="half" idx="2"/>
          </p:nvPr>
        </p:nvSpPr>
        <p:spPr>
          <a:xfrm>
            <a:off x="1097280" y="2582335"/>
            <a:ext cx="4937760" cy="3286760"/>
          </a:xfrm>
        </p:spPr>
        <p:txBody>
          <a:bodyPr/>
          <a:lstStyle/>
          <a:p>
            <a:pPr lvl="0"/>
            <a:r>
              <a:rPr lang="nl-NL"/>
              <a:t>Klik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 om de tekststijl van het model te bewerken</a:t>
            </a:r>
          </a:p>
        </p:txBody>
      </p:sp>
      <p:sp>
        <p:nvSpPr>
          <p:cNvPr id="6" name="Content Placeholder 5"/>
          <p:cNvSpPr>
            <a:spLocks noGrp="1"/>
          </p:cNvSpPr>
          <p:nvPr>
            <p:ph sz="quarter" idx="4"/>
          </p:nvPr>
        </p:nvSpPr>
        <p:spPr>
          <a:xfrm>
            <a:off x="6217920" y="2582334"/>
            <a:ext cx="4937760" cy="3286760"/>
          </a:xfrm>
        </p:spPr>
        <p:txBody>
          <a:bodyPr/>
          <a:lstStyle/>
          <a:p>
            <a:pPr lvl="0"/>
            <a:r>
              <a:rPr lang="nl-NL"/>
              <a:t>Klik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7" name="Date Placeholder 6"/>
          <p:cNvSpPr>
            <a:spLocks noGrp="1"/>
          </p:cNvSpPr>
          <p:nvPr>
            <p:ph type="dt" sz="half" idx="10"/>
          </p:nvPr>
        </p:nvSpPr>
        <p:spPr/>
        <p:txBody>
          <a:bodyPr/>
          <a:lstStyle/>
          <a:p>
            <a:fld id="{E6426E2C-56C1-4E0D-A793-0088A7FDD37E}" type="datetimeFigureOut">
              <a:rPr lang="en-US" smtClean="0"/>
              <a:t>4/1/25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smtClean="0"/>
              <a:t>‹nr.›</a:t>
            </a:fld>
            <a:endParaRPr lang="en-US" dirty="0"/>
          </a:p>
        </p:txBody>
      </p:sp>
    </p:spTree>
    <p:extLst>
      <p:ext uri="{BB962C8B-B14F-4D97-AF65-F5344CB8AC3E}">
        <p14:creationId xmlns:p14="http://schemas.microsoft.com/office/powerpoint/2010/main" val="19141069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a:t>Titelstijl van model bewerken</a:t>
            </a:r>
            <a:endParaRPr lang="en-US" dirty="0"/>
          </a:p>
        </p:txBody>
      </p:sp>
      <p:sp>
        <p:nvSpPr>
          <p:cNvPr id="3" name="Date Placeholder 2"/>
          <p:cNvSpPr>
            <a:spLocks noGrp="1"/>
          </p:cNvSpPr>
          <p:nvPr>
            <p:ph type="dt" sz="half" idx="10"/>
          </p:nvPr>
        </p:nvSpPr>
        <p:spPr/>
        <p:txBody>
          <a:bodyPr/>
          <a:lstStyle/>
          <a:p>
            <a:fld id="{C8C39B41-D8B5-4052-B551-9B5525EAA8B6}" type="datetimeFigureOut">
              <a:rPr lang="en-US" smtClean="0"/>
              <a:t>4/1/25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smtClean="0"/>
              <a:t>‹nr.›</a:t>
            </a:fld>
            <a:endParaRPr lang="en-US" dirty="0"/>
          </a:p>
        </p:txBody>
      </p:sp>
    </p:spTree>
    <p:extLst>
      <p:ext uri="{BB962C8B-B14F-4D97-AF65-F5344CB8AC3E}">
        <p14:creationId xmlns:p14="http://schemas.microsoft.com/office/powerpoint/2010/main" val="10899051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Leeg">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4D94136C-8742-45B2-AF27-D93DF72833A9}" type="datetimeFigureOut">
              <a:rPr lang="en-US" smtClean="0"/>
              <a:t>4/1/25</a:t>
            </a:fld>
            <a:endParaRPr lang="en-US" dirty="0"/>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smtClean="0"/>
              <a:pPr/>
              <a:t>‹nr.›</a:t>
            </a:fld>
            <a:endParaRPr lang="en-US" dirty="0"/>
          </a:p>
        </p:txBody>
      </p:sp>
    </p:spTree>
    <p:extLst>
      <p:ext uri="{BB962C8B-B14F-4D97-AF65-F5344CB8AC3E}">
        <p14:creationId xmlns:p14="http://schemas.microsoft.com/office/powerpoint/2010/main" val="38075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Inhoud met bijschrift">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nl-NL"/>
              <a:t>Titelstijl van model bewerken</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nl-NL"/>
              <a:t>Klik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a:t>Klik om de tekststijl van het model te bewerken</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32ABBEA6-7C60-4B02-AE87-00D78D8422AF}" type="datetimeFigureOut">
              <a:rPr lang="en-US" smtClean="0"/>
              <a:t>4/1/25</a:t>
            </a:fld>
            <a:endParaRPr lang="en-US" dirty="0"/>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en-US" dirty="0"/>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4FAB73BC-B049-4115-A692-8D63A059BFB8}" type="slidenum">
              <a:rPr lang="en-US" smtClean="0"/>
              <a:pPr/>
              <a:t>‹nr.›</a:t>
            </a:fld>
            <a:endParaRPr lang="en-US" dirty="0"/>
          </a:p>
        </p:txBody>
      </p:sp>
    </p:spTree>
    <p:extLst>
      <p:ext uri="{BB962C8B-B14F-4D97-AF65-F5344CB8AC3E}">
        <p14:creationId xmlns:p14="http://schemas.microsoft.com/office/powerpoint/2010/main" val="21043651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Afbeelding met bijschrift">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645" cy="822960"/>
          </a:xfrm>
        </p:spPr>
        <p:txBody>
          <a:bodyPr tIns="0" bIns="0" anchor="b">
            <a:noAutofit/>
          </a:bodyPr>
          <a:lstStyle>
            <a:lvl1pPr>
              <a:defRPr sz="3600" b="0">
                <a:solidFill>
                  <a:srgbClr val="FFFFFF"/>
                </a:solidFill>
              </a:defRPr>
            </a:lvl1pPr>
          </a:lstStyle>
          <a:p>
            <a:r>
              <a:rPr lang="nl-NL"/>
              <a:t>Titelstijl van model bewerken</a:t>
            </a:r>
            <a:endParaRPr lang="en-US" dirty="0"/>
          </a:p>
        </p:txBody>
      </p:sp>
      <p:sp>
        <p:nvSpPr>
          <p:cNvPr id="3" name="Picture Placeholder 2"/>
          <p:cNvSpPr>
            <a:spLocks noGrp="1" noChangeAspect="1"/>
          </p:cNvSpPr>
          <p:nvPr>
            <p:ph type="pic" idx="1"/>
          </p:nvPr>
        </p:nvSpPr>
        <p:spPr>
          <a:xfrm>
            <a:off x="15" y="0"/>
            <a:ext cx="12191985" cy="4915076"/>
          </a:xfrm>
          <a:solidFill>
            <a:schemeClr val="bg2">
              <a:lumMod val="90000"/>
            </a:schemeClr>
          </a:solidFill>
        </p:spPr>
        <p:txBody>
          <a:bodyPr lIns="457200" tIns="45720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nl-NL"/>
              <a:t>Sleep de afbeelding naar de tijdelijke aanduiding of klik op het pictogram als u een afbeelding wilt toevoegen</a:t>
            </a:r>
            <a:endParaRPr lang="en-US" dirty="0"/>
          </a:p>
        </p:txBody>
      </p:sp>
      <p:sp>
        <p:nvSpPr>
          <p:cNvPr id="4" name="Text Placeholder 3"/>
          <p:cNvSpPr>
            <a:spLocks noGrp="1"/>
          </p:cNvSpPr>
          <p:nvPr>
            <p:ph type="body" sz="half" idx="2"/>
          </p:nvPr>
        </p:nvSpPr>
        <p:spPr>
          <a:xfrm>
            <a:off x="1097280" y="5907024"/>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a:t>Klik om de tekststijl van het model te bewerken</a:t>
            </a:r>
          </a:p>
        </p:txBody>
      </p:sp>
      <p:sp>
        <p:nvSpPr>
          <p:cNvPr id="5" name="Date Placeholder 4"/>
          <p:cNvSpPr>
            <a:spLocks noGrp="1"/>
          </p:cNvSpPr>
          <p:nvPr>
            <p:ph type="dt" sz="half" idx="10"/>
          </p:nvPr>
        </p:nvSpPr>
        <p:spPr/>
        <p:txBody>
          <a:bodyPr/>
          <a:lstStyle/>
          <a:p>
            <a:fld id="{C9CAD897-D46E-4AD2-BD9B-49DD3E640873}" type="datetimeFigureOut">
              <a:rPr lang="en-US" smtClean="0"/>
              <a:t>4/1/25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smtClean="0"/>
              <a:t>‹nr.›</a:t>
            </a:fld>
            <a:endParaRPr lang="en-US" dirty="0"/>
          </a:p>
        </p:txBody>
      </p:sp>
    </p:spTree>
    <p:extLst>
      <p:ext uri="{BB962C8B-B14F-4D97-AF65-F5344CB8AC3E}">
        <p14:creationId xmlns:p14="http://schemas.microsoft.com/office/powerpoint/2010/main" val="115746504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nl-NL"/>
              <a:t>Titelstijl van model bewerken</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nl-NL"/>
              <a:t>Klik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98624D31-43A5-475A-80CF-332C9F6DCF35}" type="datetimeFigureOut">
              <a:rPr lang="en-US" smtClean="0"/>
              <a:t>4/1/25</a:t>
            </a:fld>
            <a:endParaRPr lang="en-US" dirty="0"/>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n-US" dirty="0"/>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4FAB73BC-B049-4115-A692-8D63A059BFB8}" type="slidenum">
              <a:rPr lang="en-US" smtClean="0"/>
              <a:pPr/>
              <a:t>‹nr.›</a:t>
            </a:fld>
            <a:endParaRPr lang="en-US" dirty="0"/>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98468096"/>
      </p:ext>
    </p:extLst>
  </p:cSld>
  <p:clrMap bg1="lt1" tx1="dk1" bg2="lt2" tx2="dk2" accent1="accent1" accent2="accent2" accent3="accent3" accent4="accent4" accent5="accent5" accent6="accent6" hlink="hlink" folHlink="folHlink"/>
  <p:sldLayoutIdLst>
    <p:sldLayoutId id="2147483836" r:id="rId1"/>
    <p:sldLayoutId id="2147483837" r:id="rId2"/>
    <p:sldLayoutId id="2147483838" r:id="rId3"/>
    <p:sldLayoutId id="2147483839" r:id="rId4"/>
    <p:sldLayoutId id="2147483840" r:id="rId5"/>
    <p:sldLayoutId id="2147483841" r:id="rId6"/>
    <p:sldLayoutId id="2147483842" r:id="rId7"/>
    <p:sldLayoutId id="2147483843" r:id="rId8"/>
    <p:sldLayoutId id="2147483844" r:id="rId9"/>
    <p:sldLayoutId id="2147483845" r:id="rId10"/>
    <p:sldLayoutId id="2147483846" r:id="rId11"/>
  </p:sldLayoutIdLst>
  <p:hf sldNum="0" hdr="0" ftr="0" dt="0"/>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2" Type="http://schemas.openxmlformats.org/officeDocument/2006/relationships/image" Target="../media/image1.tiff"/><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tiff"/><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tiff"/><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tiff"/><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tiff"/><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tiff"/><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tiff"/><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tiff"/><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tiff"/><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1.tiff"/><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1.tiff"/><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tiff"/><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1.tiff"/><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1.tiff"/><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1.tiff"/><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1.tiff"/><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1.tiff"/><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1.tiff"/><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1.tiff"/><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1.tiff"/><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1.tiff"/><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1.tiff"/><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tiff"/><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1.tiff"/><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1.tiff"/><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image" Target="../media/image1.tiff"/><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image" Target="../media/image1.tiff"/><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image" Target="../media/image1.tiff"/><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image" Target="../media/image1.tiff"/><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image" Target="../media/image1.tiff"/><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3" Type="http://schemas.openxmlformats.org/officeDocument/2006/relationships/image" Target="../media/image1.tiff"/><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3" Type="http://schemas.openxmlformats.org/officeDocument/2006/relationships/image" Target="../media/image1.tiff"/><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3" Type="http://schemas.openxmlformats.org/officeDocument/2006/relationships/image" Target="../media/image1.tiff"/><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tiff"/><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3" Type="http://schemas.openxmlformats.org/officeDocument/2006/relationships/image" Target="../media/image1.tiff"/><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3" Type="http://schemas.openxmlformats.org/officeDocument/2006/relationships/image" Target="../media/image1.tiff"/><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3" Type="http://schemas.openxmlformats.org/officeDocument/2006/relationships/image" Target="../media/image1.tiff"/><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3" Type="http://schemas.openxmlformats.org/officeDocument/2006/relationships/image" Target="../media/image1.tiff"/><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3" Type="http://schemas.openxmlformats.org/officeDocument/2006/relationships/image" Target="../media/image1.tiff"/><Relationship Id="rId2" Type="http://schemas.openxmlformats.org/officeDocument/2006/relationships/hyperlink" Target="mailto:Tim.baes@braeckmans.eu"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tiff"/><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tiff"/><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tiff"/><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tiff"/><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tiff"/><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a:xfrm>
            <a:off x="1097280" y="758952"/>
            <a:ext cx="10058400" cy="3228848"/>
          </a:xfrm>
        </p:spPr>
        <p:txBody>
          <a:bodyPr>
            <a:normAutofit/>
          </a:bodyPr>
          <a:lstStyle/>
          <a:p>
            <a:pPr algn="ctr"/>
            <a:r>
              <a:rPr lang="nl-BE" sz="3600" b="1" dirty="0"/>
              <a:t>Pro Mandato</a:t>
            </a:r>
            <a:br>
              <a:rPr lang="nl-BE" sz="3600" b="1" dirty="0"/>
            </a:br>
            <a:br>
              <a:rPr lang="nl-BE" sz="3600" b="1" dirty="0"/>
            </a:br>
            <a:r>
              <a:rPr lang="nl-BE" sz="3600" b="1" dirty="0"/>
              <a:t>Van de kapitaalhoudende naar de kapitaalloze vennootschap</a:t>
            </a:r>
            <a:br>
              <a:rPr lang="nl-BE" sz="3600" b="1" dirty="0"/>
            </a:br>
            <a:br>
              <a:rPr lang="nl-BE" sz="3600" b="1" dirty="0"/>
            </a:br>
            <a:r>
              <a:rPr lang="nl-BE" sz="3600" b="1" dirty="0"/>
              <a:t>1 april 2025</a:t>
            </a:r>
            <a:endParaRPr lang="nl-NL" sz="3600" b="1" dirty="0"/>
          </a:p>
        </p:txBody>
      </p:sp>
      <p:pic>
        <p:nvPicPr>
          <p:cNvPr id="6" name="Afbeelding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19932" y="4819206"/>
            <a:ext cx="5752136" cy="832211"/>
          </a:xfrm>
          <a:prstGeom prst="rect">
            <a:avLst/>
          </a:prstGeom>
        </p:spPr>
      </p:pic>
    </p:spTree>
    <p:extLst>
      <p:ext uri="{BB962C8B-B14F-4D97-AF65-F5344CB8AC3E}">
        <p14:creationId xmlns:p14="http://schemas.microsoft.com/office/powerpoint/2010/main" val="206976226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DA8AAA3-72B2-7DB8-A420-3E40BB550749}"/>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DB693E54-4ED5-0006-622A-6C35C38DAFE9}"/>
              </a:ext>
            </a:extLst>
          </p:cNvPr>
          <p:cNvSpPr>
            <a:spLocks noGrp="1"/>
          </p:cNvSpPr>
          <p:nvPr>
            <p:ph type="title"/>
          </p:nvPr>
        </p:nvSpPr>
        <p:spPr/>
        <p:txBody>
          <a:bodyPr>
            <a:normAutofit/>
          </a:bodyPr>
          <a:lstStyle/>
          <a:p>
            <a:r>
              <a:rPr lang="nl-NL" sz="3200" b="1" dirty="0"/>
              <a:t>Aanvangsvermogen:</a:t>
            </a:r>
            <a:br>
              <a:rPr lang="nl-NL" sz="3200" b="1" dirty="0"/>
            </a:br>
            <a:r>
              <a:rPr lang="nl-NL" sz="3200" b="1" dirty="0"/>
              <a:t>‘Kennelijk’ ontoereikend aanvangsvermogen</a:t>
            </a:r>
          </a:p>
        </p:txBody>
      </p:sp>
      <p:sp>
        <p:nvSpPr>
          <p:cNvPr id="3" name="Tijdelijke aanduiding voor inhoud 2">
            <a:extLst>
              <a:ext uri="{FF2B5EF4-FFF2-40B4-BE49-F238E27FC236}">
                <a16:creationId xmlns:a16="http://schemas.microsoft.com/office/drawing/2014/main" id="{F4DCB14D-A5F7-0C79-D950-8FC9D6B0DDD9}"/>
              </a:ext>
            </a:extLst>
          </p:cNvPr>
          <p:cNvSpPr>
            <a:spLocks noGrp="1"/>
          </p:cNvSpPr>
          <p:nvPr>
            <p:ph idx="1"/>
          </p:nvPr>
        </p:nvSpPr>
        <p:spPr>
          <a:xfrm>
            <a:off x="1097280" y="1737361"/>
            <a:ext cx="10058400" cy="4447540"/>
          </a:xfrm>
        </p:spPr>
        <p:txBody>
          <a:bodyPr>
            <a:noAutofit/>
          </a:bodyPr>
          <a:lstStyle/>
          <a:p>
            <a:pPr marL="493713" indent="-493713">
              <a:lnSpc>
                <a:spcPct val="150000"/>
              </a:lnSpc>
              <a:buFont typeface="Wingdings" charset="2"/>
              <a:buChar char="v"/>
            </a:pPr>
            <a:r>
              <a:rPr lang="nl-BE" dirty="0"/>
              <a:t>‘Kennelijk’: voor ieder redelijk persoon, zou het evident moeten zijn; </a:t>
            </a:r>
          </a:p>
          <a:p>
            <a:pPr marL="493713" indent="-493713">
              <a:lnSpc>
                <a:spcPct val="150000"/>
              </a:lnSpc>
              <a:buFont typeface="Wingdings" charset="2"/>
              <a:buChar char="v"/>
            </a:pPr>
            <a:r>
              <a:rPr lang="nl-BE" dirty="0"/>
              <a:t>Marginale toetsing door de rechter die rekening houdt met feit dat iedere bedrijfsactiviteit risico inhoudt;</a:t>
            </a:r>
          </a:p>
          <a:p>
            <a:pPr marL="493713" indent="-493713">
              <a:lnSpc>
                <a:spcPct val="150000"/>
              </a:lnSpc>
              <a:buFont typeface="Wingdings" charset="2"/>
              <a:buChar char="v"/>
            </a:pPr>
            <a:r>
              <a:rPr lang="nl-BE" dirty="0"/>
              <a:t>Mogelijkheid tot inschakeling van een deskundige (om zich te plaatsen </a:t>
            </a:r>
            <a:r>
              <a:rPr lang="nl-BE" i="1" dirty="0"/>
              <a:t>ex tunc</a:t>
            </a:r>
            <a:r>
              <a:rPr lang="nl-BE" dirty="0"/>
              <a:t>);</a:t>
            </a:r>
          </a:p>
          <a:p>
            <a:pPr marL="493713" indent="-493713">
              <a:lnSpc>
                <a:spcPct val="150000"/>
              </a:lnSpc>
              <a:buFont typeface="Wingdings" charset="2"/>
              <a:buChar char="v"/>
            </a:pPr>
            <a:r>
              <a:rPr lang="nl-BE" dirty="0"/>
              <a:t>Rekening houden met andere financieringsbronnen;</a:t>
            </a:r>
          </a:p>
          <a:p>
            <a:pPr marL="493713" indent="-493713">
              <a:lnSpc>
                <a:spcPct val="150000"/>
              </a:lnSpc>
              <a:buFont typeface="Wingdings" charset="2"/>
              <a:buChar char="v"/>
            </a:pPr>
            <a:r>
              <a:rPr lang="nl-BE" dirty="0"/>
              <a:t>Onvoldoende liquide middelen kan wijzen op kennelijk ontoereikend vermogen;</a:t>
            </a:r>
          </a:p>
          <a:p>
            <a:pPr marL="493713" indent="-493713">
              <a:lnSpc>
                <a:spcPct val="150000"/>
              </a:lnSpc>
              <a:buFont typeface="Wingdings" charset="2"/>
              <a:buChar char="v"/>
            </a:pPr>
            <a:r>
              <a:rPr lang="nl-BE" dirty="0"/>
              <a:t>Noch verlieslatend karakter op zich, noch faillissement na korte tijd, noch verschil tussen financieel plan en eigenlijke resultaten, zijn op zich voldoende aanwijzing</a:t>
            </a:r>
          </a:p>
          <a:p>
            <a:pPr marL="493713" indent="-493713">
              <a:lnSpc>
                <a:spcPct val="150000"/>
              </a:lnSpc>
              <a:buFont typeface="Wingdings" charset="2"/>
              <a:buChar char="v"/>
            </a:pPr>
            <a:endParaRPr lang="nl-BE" dirty="0"/>
          </a:p>
        </p:txBody>
      </p:sp>
      <p:pic>
        <p:nvPicPr>
          <p:cNvPr id="5" name="Afbeelding 4">
            <a:extLst>
              <a:ext uri="{FF2B5EF4-FFF2-40B4-BE49-F238E27FC236}">
                <a16:creationId xmlns:a16="http://schemas.microsoft.com/office/drawing/2014/main" id="{A27D26A9-3635-DE85-7726-9F53D9C4510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97280" y="286603"/>
            <a:ext cx="3059204" cy="442602"/>
          </a:xfrm>
          <a:prstGeom prst="rect">
            <a:avLst/>
          </a:prstGeom>
        </p:spPr>
      </p:pic>
    </p:spTree>
    <p:extLst>
      <p:ext uri="{BB962C8B-B14F-4D97-AF65-F5344CB8AC3E}">
        <p14:creationId xmlns:p14="http://schemas.microsoft.com/office/powerpoint/2010/main" val="87292936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F6A0AE9-13F5-74A8-F569-2A870D582E3A}"/>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7FBFF443-A213-3447-0E8B-2602BB021B17}"/>
              </a:ext>
            </a:extLst>
          </p:cNvPr>
          <p:cNvSpPr>
            <a:spLocks noGrp="1"/>
          </p:cNvSpPr>
          <p:nvPr>
            <p:ph type="title"/>
          </p:nvPr>
        </p:nvSpPr>
        <p:spPr/>
        <p:txBody>
          <a:bodyPr>
            <a:normAutofit/>
          </a:bodyPr>
          <a:lstStyle/>
          <a:p>
            <a:r>
              <a:rPr lang="nl-NL" sz="3200" b="1" dirty="0"/>
              <a:t>Aanvangsvermogen:</a:t>
            </a:r>
            <a:br>
              <a:rPr lang="nl-NL" sz="3200" b="1" dirty="0"/>
            </a:br>
            <a:r>
              <a:rPr lang="nl-NL" sz="3200" b="1" dirty="0"/>
              <a:t>‘Kennelijk’ ontoereikend aanvangsvermogen (voorbeelden)</a:t>
            </a:r>
          </a:p>
        </p:txBody>
      </p:sp>
      <p:sp>
        <p:nvSpPr>
          <p:cNvPr id="3" name="Tijdelijke aanduiding voor inhoud 2">
            <a:extLst>
              <a:ext uri="{FF2B5EF4-FFF2-40B4-BE49-F238E27FC236}">
                <a16:creationId xmlns:a16="http://schemas.microsoft.com/office/drawing/2014/main" id="{4D77FBB9-D51B-4EBB-286C-3E750187A868}"/>
              </a:ext>
            </a:extLst>
          </p:cNvPr>
          <p:cNvSpPr>
            <a:spLocks noGrp="1"/>
          </p:cNvSpPr>
          <p:nvPr>
            <p:ph idx="1"/>
          </p:nvPr>
        </p:nvSpPr>
        <p:spPr>
          <a:xfrm>
            <a:off x="1097280" y="1737361"/>
            <a:ext cx="10058400" cy="4447540"/>
          </a:xfrm>
        </p:spPr>
        <p:txBody>
          <a:bodyPr>
            <a:noAutofit/>
          </a:bodyPr>
          <a:lstStyle/>
          <a:p>
            <a:pPr marL="493713" indent="-493713">
              <a:lnSpc>
                <a:spcPct val="150000"/>
              </a:lnSpc>
              <a:buFont typeface="Wingdings" charset="2"/>
              <a:buChar char="v"/>
            </a:pPr>
            <a:r>
              <a:rPr lang="nl-BE" dirty="0"/>
              <a:t>Aanvangsvermogen is volledig opgesoupeerd door de opstartkosten;</a:t>
            </a:r>
          </a:p>
          <a:p>
            <a:pPr marL="493713" indent="-493713">
              <a:lnSpc>
                <a:spcPct val="150000"/>
              </a:lnSpc>
              <a:buFont typeface="Wingdings" charset="2"/>
              <a:buChar char="v"/>
            </a:pPr>
            <a:r>
              <a:rPr lang="nl-BE" dirty="0"/>
              <a:t>Ramingen zijn niet ernstig onderbouwd door deskundig advies of enige marktstudie;</a:t>
            </a:r>
          </a:p>
          <a:p>
            <a:pPr marL="493713" indent="-493713">
              <a:lnSpc>
                <a:spcPct val="150000"/>
              </a:lnSpc>
              <a:buFont typeface="Wingdings" charset="2"/>
              <a:buChar char="v"/>
            </a:pPr>
            <a:r>
              <a:rPr lang="nl-BE" dirty="0"/>
              <a:t>Financieel plan is extreem beknopt of geeft blijk van onredelijkheid;</a:t>
            </a:r>
          </a:p>
          <a:p>
            <a:pPr marL="493713" indent="-493713">
              <a:lnSpc>
                <a:spcPct val="150000"/>
              </a:lnSpc>
              <a:buFont typeface="Wingdings" charset="2"/>
              <a:buChar char="v"/>
            </a:pPr>
            <a:r>
              <a:rPr lang="nl-BE" dirty="0"/>
              <a:t>Financieel plan is onvolledig of onrealistisch en bevat onwaarschijnlijkheden;</a:t>
            </a:r>
          </a:p>
          <a:p>
            <a:pPr marL="493713" indent="-493713">
              <a:lnSpc>
                <a:spcPct val="150000"/>
              </a:lnSpc>
              <a:buFont typeface="Wingdings" charset="2"/>
              <a:buChar char="v"/>
            </a:pPr>
            <a:r>
              <a:rPr lang="nl-BE" dirty="0"/>
              <a:t>Financieel plan bevat in werkelijkheid slechts inkomsten op 6 maanden en rekent dan op nieuwe inbrengen – ook indien meerdere inbrengen wel degelijk verricht worden;</a:t>
            </a:r>
          </a:p>
          <a:p>
            <a:pPr marL="493713" indent="-493713">
              <a:lnSpc>
                <a:spcPct val="150000"/>
              </a:lnSpc>
              <a:buFont typeface="Wingdings" charset="2"/>
              <a:buChar char="v"/>
            </a:pPr>
            <a:r>
              <a:rPr lang="nl-BE" dirty="0"/>
              <a:t>Onrealistische investeringsbedragen of volstrekt fantaisistische omzetcijfers.</a:t>
            </a:r>
          </a:p>
        </p:txBody>
      </p:sp>
      <p:pic>
        <p:nvPicPr>
          <p:cNvPr id="5" name="Afbeelding 4">
            <a:extLst>
              <a:ext uri="{FF2B5EF4-FFF2-40B4-BE49-F238E27FC236}">
                <a16:creationId xmlns:a16="http://schemas.microsoft.com/office/drawing/2014/main" id="{4D8D18F5-D0E4-BC28-8115-B55A43E6FDF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97280" y="286603"/>
            <a:ext cx="3059204" cy="442602"/>
          </a:xfrm>
          <a:prstGeom prst="rect">
            <a:avLst/>
          </a:prstGeom>
        </p:spPr>
      </p:pic>
    </p:spTree>
    <p:extLst>
      <p:ext uri="{BB962C8B-B14F-4D97-AF65-F5344CB8AC3E}">
        <p14:creationId xmlns:p14="http://schemas.microsoft.com/office/powerpoint/2010/main" val="150475008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8435BD1-2713-E782-8F19-460ABC131146}"/>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709391A2-CD80-FE49-3BF6-5E81BF5BE413}"/>
              </a:ext>
            </a:extLst>
          </p:cNvPr>
          <p:cNvSpPr>
            <a:spLocks noGrp="1"/>
          </p:cNvSpPr>
          <p:nvPr>
            <p:ph type="title"/>
          </p:nvPr>
        </p:nvSpPr>
        <p:spPr/>
        <p:txBody>
          <a:bodyPr>
            <a:normAutofit/>
          </a:bodyPr>
          <a:lstStyle/>
          <a:p>
            <a:r>
              <a:rPr lang="nl-NL" sz="3200" b="1" dirty="0"/>
              <a:t>Aanvangsvermogen:</a:t>
            </a:r>
            <a:br>
              <a:rPr lang="nl-NL" sz="3200" b="1" dirty="0"/>
            </a:br>
            <a:r>
              <a:rPr lang="nl-NL" sz="3200" b="1" dirty="0"/>
              <a:t>‘Kennelijk’ ontoereikend aanvangsvermogen</a:t>
            </a:r>
          </a:p>
        </p:txBody>
      </p:sp>
      <p:sp>
        <p:nvSpPr>
          <p:cNvPr id="3" name="Tijdelijke aanduiding voor inhoud 2">
            <a:extLst>
              <a:ext uri="{FF2B5EF4-FFF2-40B4-BE49-F238E27FC236}">
                <a16:creationId xmlns:a16="http://schemas.microsoft.com/office/drawing/2014/main" id="{3AEEEC5B-CCED-F2E8-D719-AFBB7BA190FF}"/>
              </a:ext>
            </a:extLst>
          </p:cNvPr>
          <p:cNvSpPr>
            <a:spLocks noGrp="1"/>
          </p:cNvSpPr>
          <p:nvPr>
            <p:ph idx="1"/>
          </p:nvPr>
        </p:nvSpPr>
        <p:spPr>
          <a:xfrm>
            <a:off x="1097280" y="1737361"/>
            <a:ext cx="10058400" cy="4447540"/>
          </a:xfrm>
        </p:spPr>
        <p:txBody>
          <a:bodyPr>
            <a:noAutofit/>
          </a:bodyPr>
          <a:lstStyle/>
          <a:p>
            <a:pPr marL="493713" indent="-493713">
              <a:lnSpc>
                <a:spcPct val="150000"/>
              </a:lnSpc>
              <a:buFont typeface="Wingdings" charset="2"/>
              <a:buChar char="v"/>
            </a:pPr>
            <a:r>
              <a:rPr lang="nl-BE" dirty="0"/>
              <a:t>Arrest hof van beroep Antwerpen, 18 februari 2016:</a:t>
            </a:r>
          </a:p>
          <a:p>
            <a:pPr marL="0" indent="0">
              <a:lnSpc>
                <a:spcPct val="150000"/>
              </a:lnSpc>
              <a:buNone/>
            </a:pPr>
            <a:endParaRPr lang="nl-BE" dirty="0"/>
          </a:p>
          <a:p>
            <a:pPr marL="292608" lvl="1" indent="0">
              <a:lnSpc>
                <a:spcPct val="150000"/>
              </a:lnSpc>
              <a:buNone/>
            </a:pPr>
            <a:r>
              <a:rPr lang="nl-BE" i="1" dirty="0"/>
              <a:t>weliswaar vast staat dat de externe financiering niet is uitgevoerd zoals voorzien in het financieel plan, maar dat dit element irrelevant is, als blijkt dat de werkelijk voorhanden zijnde financiering de voorziene kapitaalsbehoeften dekt. In welke vorm er in de externe financiering werd voorzien, is van ondergeschikt belang, zolang maar de nodige middelen ter beschikking van de vennootschap waren. Ook het gegeven dat de bedrijfsvoering van in den beginne verlieslatend was, laat op zich niet toe te besluiten dat er sprake is van een kennelijk ontoereikend werkingskapitaal bij oprichting.</a:t>
            </a:r>
          </a:p>
        </p:txBody>
      </p:sp>
      <p:pic>
        <p:nvPicPr>
          <p:cNvPr id="5" name="Afbeelding 4">
            <a:extLst>
              <a:ext uri="{FF2B5EF4-FFF2-40B4-BE49-F238E27FC236}">
                <a16:creationId xmlns:a16="http://schemas.microsoft.com/office/drawing/2014/main" id="{9C927122-5A57-ECD9-8C3A-7AA2E9CEBC10}"/>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97280" y="286603"/>
            <a:ext cx="3059204" cy="442602"/>
          </a:xfrm>
          <a:prstGeom prst="rect">
            <a:avLst/>
          </a:prstGeom>
        </p:spPr>
      </p:pic>
    </p:spTree>
    <p:extLst>
      <p:ext uri="{BB962C8B-B14F-4D97-AF65-F5344CB8AC3E}">
        <p14:creationId xmlns:p14="http://schemas.microsoft.com/office/powerpoint/2010/main" val="150566036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6274DA6-56D0-CBBE-DF55-5EE2C962C66C}"/>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A753498B-2598-A2DD-F8D5-A90FADAE0F95}"/>
              </a:ext>
            </a:extLst>
          </p:cNvPr>
          <p:cNvSpPr>
            <a:spLocks noGrp="1"/>
          </p:cNvSpPr>
          <p:nvPr>
            <p:ph type="title"/>
          </p:nvPr>
        </p:nvSpPr>
        <p:spPr/>
        <p:txBody>
          <a:bodyPr>
            <a:normAutofit/>
          </a:bodyPr>
          <a:lstStyle/>
          <a:p>
            <a:r>
              <a:rPr lang="nl-NL" sz="3200" b="1" dirty="0"/>
              <a:t>Aanvangsvermogen: </a:t>
            </a:r>
            <a:br>
              <a:rPr lang="nl-NL" sz="3200" b="1" dirty="0"/>
            </a:br>
            <a:r>
              <a:rPr lang="nl-NL" sz="3200" b="1" dirty="0"/>
              <a:t>Oprichtersaansprakelijkheid</a:t>
            </a:r>
          </a:p>
        </p:txBody>
      </p:sp>
      <p:sp>
        <p:nvSpPr>
          <p:cNvPr id="3" name="Tijdelijke aanduiding voor inhoud 2">
            <a:extLst>
              <a:ext uri="{FF2B5EF4-FFF2-40B4-BE49-F238E27FC236}">
                <a16:creationId xmlns:a16="http://schemas.microsoft.com/office/drawing/2014/main" id="{8AD955D4-624F-A52A-1897-3335329E0804}"/>
              </a:ext>
            </a:extLst>
          </p:cNvPr>
          <p:cNvSpPr>
            <a:spLocks noGrp="1"/>
          </p:cNvSpPr>
          <p:nvPr>
            <p:ph idx="1"/>
          </p:nvPr>
        </p:nvSpPr>
        <p:spPr>
          <a:xfrm>
            <a:off x="1097280" y="1737361"/>
            <a:ext cx="10058400" cy="4447540"/>
          </a:xfrm>
        </p:spPr>
        <p:txBody>
          <a:bodyPr>
            <a:noAutofit/>
          </a:bodyPr>
          <a:lstStyle/>
          <a:p>
            <a:pPr marL="493713" indent="-493713">
              <a:lnSpc>
                <a:spcPct val="150000"/>
              </a:lnSpc>
              <a:buFont typeface="Wingdings" charset="2"/>
              <a:buChar char="v"/>
            </a:pPr>
            <a:r>
              <a:rPr lang="nl-BE" dirty="0"/>
              <a:t>Hoofdelijk karakter tussen de oprichters;</a:t>
            </a:r>
          </a:p>
          <a:p>
            <a:pPr marL="493713" indent="-493713">
              <a:lnSpc>
                <a:spcPct val="150000"/>
              </a:lnSpc>
              <a:buFont typeface="Wingdings" charset="2"/>
              <a:buChar char="v"/>
            </a:pPr>
            <a:r>
              <a:rPr lang="nl-BE" dirty="0"/>
              <a:t>De curator vordert op grond van artikel 5:16, 2° WVV;</a:t>
            </a:r>
          </a:p>
          <a:p>
            <a:pPr marL="493713" indent="-493713">
              <a:lnSpc>
                <a:spcPct val="150000"/>
              </a:lnSpc>
              <a:buFont typeface="Wingdings" charset="2"/>
              <a:buChar char="v"/>
            </a:pPr>
            <a:r>
              <a:rPr lang="nl-BE" dirty="0"/>
              <a:t>Openbaar ministerie of rechter-commissaris kunnen overlegging financieel plan vorderen;</a:t>
            </a:r>
          </a:p>
          <a:p>
            <a:pPr marL="493713" indent="-493713">
              <a:lnSpc>
                <a:spcPct val="150000"/>
              </a:lnSpc>
              <a:buFont typeface="Wingdings" charset="2"/>
              <a:buChar char="v"/>
            </a:pPr>
            <a:r>
              <a:rPr lang="nl-BE" dirty="0"/>
              <a:t>Geen noodzaak om causaal verband aan te tonen – objectieve aansprakelijkheid;</a:t>
            </a:r>
          </a:p>
          <a:p>
            <a:pPr marL="493713" indent="-493713">
              <a:lnSpc>
                <a:spcPct val="150000"/>
              </a:lnSpc>
              <a:buFont typeface="Wingdings" charset="2"/>
              <a:buChar char="v"/>
            </a:pPr>
            <a:r>
              <a:rPr lang="nl-BE" dirty="0"/>
              <a:t>Geen doorbreken van de aansprakelijkheid als er ook andere oorzaken faillissement zijn;</a:t>
            </a:r>
          </a:p>
          <a:p>
            <a:pPr marL="493713" indent="-493713">
              <a:lnSpc>
                <a:spcPct val="150000"/>
              </a:lnSpc>
              <a:buFont typeface="Wingdings" charset="2"/>
              <a:buChar char="v"/>
            </a:pPr>
            <a:r>
              <a:rPr lang="nl-BE" dirty="0"/>
              <a:t>Derden kunnen eventueel vorderen op buitencontractuele grondslag, deze vordering is ook mogelijk indien het faillissement niet tussenkomt binnen de drie jaar na oprichting (bv. gebruik van een ‘slapende vennootschap’).</a:t>
            </a:r>
          </a:p>
        </p:txBody>
      </p:sp>
      <p:pic>
        <p:nvPicPr>
          <p:cNvPr id="5" name="Afbeelding 4">
            <a:extLst>
              <a:ext uri="{FF2B5EF4-FFF2-40B4-BE49-F238E27FC236}">
                <a16:creationId xmlns:a16="http://schemas.microsoft.com/office/drawing/2014/main" id="{03143496-572C-4EBA-65AF-D1737FEB162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97280" y="286603"/>
            <a:ext cx="3059204" cy="442602"/>
          </a:xfrm>
          <a:prstGeom prst="rect">
            <a:avLst/>
          </a:prstGeom>
        </p:spPr>
      </p:pic>
    </p:spTree>
    <p:extLst>
      <p:ext uri="{BB962C8B-B14F-4D97-AF65-F5344CB8AC3E}">
        <p14:creationId xmlns:p14="http://schemas.microsoft.com/office/powerpoint/2010/main" val="358687647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7B166B8-7055-DEDB-0EF7-38BBFE5B8407}"/>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D5CA95E6-3315-4DF6-3FFD-4C8DF22DA10D}"/>
              </a:ext>
            </a:extLst>
          </p:cNvPr>
          <p:cNvSpPr>
            <a:spLocks noGrp="1"/>
          </p:cNvSpPr>
          <p:nvPr>
            <p:ph type="title"/>
          </p:nvPr>
        </p:nvSpPr>
        <p:spPr/>
        <p:txBody>
          <a:bodyPr>
            <a:normAutofit/>
          </a:bodyPr>
          <a:lstStyle/>
          <a:p>
            <a:r>
              <a:rPr lang="nl-NL" sz="3200" b="1" dirty="0"/>
              <a:t>Aanvangsvermogen: </a:t>
            </a:r>
            <a:br>
              <a:rPr lang="nl-NL" sz="3200" b="1" dirty="0"/>
            </a:br>
            <a:r>
              <a:rPr lang="nl-NL" sz="3200" b="1" dirty="0"/>
              <a:t>Oprichtersaansprakelijkheid</a:t>
            </a:r>
          </a:p>
        </p:txBody>
      </p:sp>
      <p:sp>
        <p:nvSpPr>
          <p:cNvPr id="3" name="Tijdelijke aanduiding voor inhoud 2">
            <a:extLst>
              <a:ext uri="{FF2B5EF4-FFF2-40B4-BE49-F238E27FC236}">
                <a16:creationId xmlns:a16="http://schemas.microsoft.com/office/drawing/2014/main" id="{54C40563-5D66-A785-D196-63CBA66D94AE}"/>
              </a:ext>
            </a:extLst>
          </p:cNvPr>
          <p:cNvSpPr>
            <a:spLocks noGrp="1"/>
          </p:cNvSpPr>
          <p:nvPr>
            <p:ph idx="1"/>
          </p:nvPr>
        </p:nvSpPr>
        <p:spPr>
          <a:xfrm>
            <a:off x="1097280" y="1737361"/>
            <a:ext cx="10058400" cy="4447540"/>
          </a:xfrm>
        </p:spPr>
        <p:txBody>
          <a:bodyPr>
            <a:noAutofit/>
          </a:bodyPr>
          <a:lstStyle/>
          <a:p>
            <a:pPr marL="493713" indent="-493713">
              <a:lnSpc>
                <a:spcPct val="150000"/>
              </a:lnSpc>
              <a:buFont typeface="Wingdings" charset="2"/>
              <a:buChar char="v"/>
            </a:pPr>
            <a:r>
              <a:rPr lang="nl-BE" dirty="0"/>
              <a:t>De rechter bepaalt soeverein de verhouding van de gehoudenheid t.o.v. het deficit;</a:t>
            </a:r>
          </a:p>
          <a:p>
            <a:pPr marL="493713" indent="-493713">
              <a:lnSpc>
                <a:spcPct val="150000"/>
              </a:lnSpc>
              <a:buFont typeface="Wingdings" charset="2"/>
              <a:buChar char="v"/>
            </a:pPr>
            <a:r>
              <a:rPr lang="nl-BE" dirty="0"/>
              <a:t>Veroordeling tot nakoming van de verbintenissen van de vennootschap, niet tot alle schade die het gevolg is van onderkapitalisatie;</a:t>
            </a:r>
          </a:p>
          <a:p>
            <a:pPr marL="493713" indent="-493713">
              <a:lnSpc>
                <a:spcPct val="150000"/>
              </a:lnSpc>
              <a:buFont typeface="Wingdings" charset="2"/>
              <a:buChar char="v"/>
            </a:pPr>
            <a:r>
              <a:rPr lang="nl-BE" dirty="0"/>
              <a:t>Rechters matigen in geval de oprichters inspanningen geleverd hebben om de activiteiten bv. met privé-voorschotten te ondersteunen;</a:t>
            </a:r>
          </a:p>
          <a:p>
            <a:pPr marL="493713" indent="-493713">
              <a:lnSpc>
                <a:spcPct val="150000"/>
              </a:lnSpc>
              <a:buFont typeface="Wingdings" charset="2"/>
              <a:buChar char="v"/>
            </a:pPr>
            <a:r>
              <a:rPr lang="nl-BE" dirty="0"/>
              <a:t>Rechters kunnen ook rekening houden met de bestuursfouten die begaan werden en die hebben bijgedragen tot het passief van het faillissement;</a:t>
            </a:r>
          </a:p>
          <a:p>
            <a:pPr marL="493713" indent="-493713">
              <a:lnSpc>
                <a:spcPct val="150000"/>
              </a:lnSpc>
              <a:buFont typeface="Wingdings" charset="2"/>
              <a:buChar char="v"/>
            </a:pPr>
            <a:r>
              <a:rPr lang="nl-BE" dirty="0"/>
              <a:t>Rechters kunnen ook rekening houden met het feit dat één oprichter alles in handen nam.</a:t>
            </a:r>
          </a:p>
          <a:p>
            <a:pPr marL="493713" indent="-493713">
              <a:lnSpc>
                <a:spcPct val="150000"/>
              </a:lnSpc>
              <a:buFont typeface="Wingdings" charset="2"/>
              <a:buChar char="v"/>
            </a:pPr>
            <a:endParaRPr lang="nl-BE" dirty="0"/>
          </a:p>
        </p:txBody>
      </p:sp>
      <p:pic>
        <p:nvPicPr>
          <p:cNvPr id="5" name="Afbeelding 4">
            <a:extLst>
              <a:ext uri="{FF2B5EF4-FFF2-40B4-BE49-F238E27FC236}">
                <a16:creationId xmlns:a16="http://schemas.microsoft.com/office/drawing/2014/main" id="{0261BD47-D86A-25CA-9BB3-B5DA5F8C43B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97280" y="286603"/>
            <a:ext cx="3059204" cy="442602"/>
          </a:xfrm>
          <a:prstGeom prst="rect">
            <a:avLst/>
          </a:prstGeom>
        </p:spPr>
      </p:pic>
    </p:spTree>
    <p:extLst>
      <p:ext uri="{BB962C8B-B14F-4D97-AF65-F5344CB8AC3E}">
        <p14:creationId xmlns:p14="http://schemas.microsoft.com/office/powerpoint/2010/main" val="173654715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6562263-2DB2-4F54-5661-7FFC2EAEFC1C}"/>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59FB1B94-D938-6CC4-CB65-7F7EEAF09D75}"/>
              </a:ext>
            </a:extLst>
          </p:cNvPr>
          <p:cNvSpPr>
            <a:spLocks noGrp="1"/>
          </p:cNvSpPr>
          <p:nvPr>
            <p:ph type="title"/>
          </p:nvPr>
        </p:nvSpPr>
        <p:spPr/>
        <p:txBody>
          <a:bodyPr>
            <a:normAutofit/>
          </a:bodyPr>
          <a:lstStyle/>
          <a:p>
            <a:r>
              <a:rPr lang="nl-NL" sz="3200" b="1" dirty="0"/>
              <a:t>Aanvangsvermogen: </a:t>
            </a:r>
            <a:br>
              <a:rPr lang="nl-NL" sz="3200" b="1" dirty="0"/>
            </a:br>
            <a:r>
              <a:rPr lang="nl-NL" sz="3200" b="1" dirty="0"/>
              <a:t>Aansprakelijkheid andere spelers?</a:t>
            </a:r>
          </a:p>
        </p:txBody>
      </p:sp>
      <p:sp>
        <p:nvSpPr>
          <p:cNvPr id="3" name="Tijdelijke aanduiding voor inhoud 2">
            <a:extLst>
              <a:ext uri="{FF2B5EF4-FFF2-40B4-BE49-F238E27FC236}">
                <a16:creationId xmlns:a16="http://schemas.microsoft.com/office/drawing/2014/main" id="{2C101552-6323-6DD2-8DA7-42BB76302EBA}"/>
              </a:ext>
            </a:extLst>
          </p:cNvPr>
          <p:cNvSpPr>
            <a:spLocks noGrp="1"/>
          </p:cNvSpPr>
          <p:nvPr>
            <p:ph idx="1"/>
          </p:nvPr>
        </p:nvSpPr>
        <p:spPr>
          <a:xfrm>
            <a:off x="1097280" y="1737361"/>
            <a:ext cx="10058400" cy="4447540"/>
          </a:xfrm>
        </p:spPr>
        <p:txBody>
          <a:bodyPr>
            <a:noAutofit/>
          </a:bodyPr>
          <a:lstStyle/>
          <a:p>
            <a:pPr marL="493713" indent="-493713">
              <a:lnSpc>
                <a:spcPct val="150000"/>
              </a:lnSpc>
              <a:buFont typeface="Wingdings" charset="2"/>
              <a:buChar char="v"/>
            </a:pPr>
            <a:r>
              <a:rPr lang="nl-BE" dirty="0"/>
              <a:t>De notaris?</a:t>
            </a:r>
          </a:p>
          <a:p>
            <a:pPr marL="493713" indent="-493713">
              <a:lnSpc>
                <a:spcPct val="150000"/>
              </a:lnSpc>
              <a:buFont typeface="Wingdings" charset="2"/>
              <a:buChar char="v"/>
            </a:pPr>
            <a:r>
              <a:rPr lang="nl-BE" dirty="0"/>
              <a:t>De cijferberoeper die bijstand verleend bij opmaak financieel plan?</a:t>
            </a:r>
          </a:p>
          <a:p>
            <a:pPr marL="493713" indent="-493713">
              <a:lnSpc>
                <a:spcPct val="150000"/>
              </a:lnSpc>
              <a:buFont typeface="Wingdings" charset="2"/>
              <a:buChar char="v"/>
            </a:pPr>
            <a:r>
              <a:rPr lang="nl-BE" dirty="0"/>
              <a:t>De bestuurders: geen aansprakelijkheid inzake aanvangsvermogen, maar wat inzake ‘uitvoering’ van het financieel plan of vasthouden aan de principes ervan?</a:t>
            </a:r>
            <a:br>
              <a:rPr lang="nl-BE" dirty="0"/>
            </a:br>
            <a:r>
              <a:rPr lang="nl-BE" dirty="0"/>
              <a:t>Evident rekening te houden met beperkte voorspellende kracht van een dergelijk plan dat kan ingehaald worden door de realiteit. </a:t>
            </a:r>
          </a:p>
        </p:txBody>
      </p:sp>
      <p:pic>
        <p:nvPicPr>
          <p:cNvPr id="5" name="Afbeelding 4">
            <a:extLst>
              <a:ext uri="{FF2B5EF4-FFF2-40B4-BE49-F238E27FC236}">
                <a16:creationId xmlns:a16="http://schemas.microsoft.com/office/drawing/2014/main" id="{4AE967A6-C61F-DB89-E725-22EB4287941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97280" y="286603"/>
            <a:ext cx="3059204" cy="442602"/>
          </a:xfrm>
          <a:prstGeom prst="rect">
            <a:avLst/>
          </a:prstGeom>
        </p:spPr>
      </p:pic>
    </p:spTree>
    <p:extLst>
      <p:ext uri="{BB962C8B-B14F-4D97-AF65-F5344CB8AC3E}">
        <p14:creationId xmlns:p14="http://schemas.microsoft.com/office/powerpoint/2010/main" val="315444219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AA46333-15F3-BD8C-DF65-0BDC85FA1013}"/>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BC032B4F-8861-0E40-3A99-C8FF214945AF}"/>
              </a:ext>
            </a:extLst>
          </p:cNvPr>
          <p:cNvSpPr>
            <a:spLocks noGrp="1"/>
          </p:cNvSpPr>
          <p:nvPr>
            <p:ph type="title"/>
          </p:nvPr>
        </p:nvSpPr>
        <p:spPr/>
        <p:txBody>
          <a:bodyPr>
            <a:normAutofit/>
          </a:bodyPr>
          <a:lstStyle/>
          <a:p>
            <a:r>
              <a:rPr lang="nl-NL" sz="3200" b="1" dirty="0"/>
              <a:t>2. Vorming van het ‘aanvangsvermogen’ met gronden voor aansprakelijkheid</a:t>
            </a:r>
          </a:p>
        </p:txBody>
      </p:sp>
      <p:sp>
        <p:nvSpPr>
          <p:cNvPr id="3" name="Tijdelijke aanduiding voor inhoud 2">
            <a:extLst>
              <a:ext uri="{FF2B5EF4-FFF2-40B4-BE49-F238E27FC236}">
                <a16:creationId xmlns:a16="http://schemas.microsoft.com/office/drawing/2014/main" id="{156F28AA-355D-3D3F-96F5-F5578F724C2B}"/>
              </a:ext>
            </a:extLst>
          </p:cNvPr>
          <p:cNvSpPr>
            <a:spLocks noGrp="1"/>
          </p:cNvSpPr>
          <p:nvPr>
            <p:ph idx="1"/>
          </p:nvPr>
        </p:nvSpPr>
        <p:spPr>
          <a:xfrm>
            <a:off x="1097280" y="1737361"/>
            <a:ext cx="10058400" cy="4447540"/>
          </a:xfrm>
        </p:spPr>
        <p:txBody>
          <a:bodyPr>
            <a:noAutofit/>
          </a:bodyPr>
          <a:lstStyle/>
          <a:p>
            <a:pPr marL="493713" indent="-493713">
              <a:lnSpc>
                <a:spcPct val="150000"/>
              </a:lnSpc>
              <a:buFont typeface="Wingdings" charset="2"/>
              <a:buChar char="v"/>
            </a:pPr>
            <a:r>
              <a:rPr lang="nl-BE" sz="2200" dirty="0"/>
              <a:t>Inbreng in geld: doorgaans geen voorwerp van discussie d.m.v. geblokkeerde rekening met aanvangsvermogen;</a:t>
            </a:r>
          </a:p>
          <a:p>
            <a:pPr marL="493713" indent="-493713">
              <a:lnSpc>
                <a:spcPct val="150000"/>
              </a:lnSpc>
              <a:buFont typeface="Wingdings" charset="2"/>
              <a:buChar char="v"/>
            </a:pPr>
            <a:r>
              <a:rPr lang="nl-BE" sz="2200" dirty="0"/>
              <a:t>Echter: geen minimaal te storten deel bij CV en BV op beloofde inbrengen. Toegezegde inbrengen kunnen ook perfect nadien worden gestort. Desgevallend kan een curator die opeisen.</a:t>
            </a:r>
          </a:p>
          <a:p>
            <a:pPr marL="493713" indent="-493713">
              <a:lnSpc>
                <a:spcPct val="150000"/>
              </a:lnSpc>
              <a:buFont typeface="Wingdings" charset="2"/>
              <a:buChar char="v"/>
            </a:pPr>
            <a:r>
              <a:rPr lang="nl-BE" sz="2200" dirty="0"/>
              <a:t>Inbreng in natura: bijzondere regels die </a:t>
            </a:r>
            <a:r>
              <a:rPr lang="nl-BE" sz="2200" b="1" dirty="0"/>
              <a:t>werkelijke vermogensvorming moeten garanderen </a:t>
            </a:r>
            <a:r>
              <a:rPr lang="nl-BE" sz="2200" dirty="0"/>
              <a:t>(zie artikel 5:7 WVV voor de BV): gevaar voor overschatting door de oprichter. </a:t>
            </a:r>
            <a:endParaRPr lang="nl-BE" dirty="0"/>
          </a:p>
        </p:txBody>
      </p:sp>
      <p:pic>
        <p:nvPicPr>
          <p:cNvPr id="5" name="Afbeelding 4">
            <a:extLst>
              <a:ext uri="{FF2B5EF4-FFF2-40B4-BE49-F238E27FC236}">
                <a16:creationId xmlns:a16="http://schemas.microsoft.com/office/drawing/2014/main" id="{51CFBAC7-1E40-2937-F26E-41B580F096C0}"/>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97280" y="286603"/>
            <a:ext cx="3059204" cy="442602"/>
          </a:xfrm>
          <a:prstGeom prst="rect">
            <a:avLst/>
          </a:prstGeom>
        </p:spPr>
      </p:pic>
    </p:spTree>
    <p:extLst>
      <p:ext uri="{BB962C8B-B14F-4D97-AF65-F5344CB8AC3E}">
        <p14:creationId xmlns:p14="http://schemas.microsoft.com/office/powerpoint/2010/main" val="128048216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32DA3AB-D953-B0AF-5C1C-14C4E29A8B08}"/>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6B66204E-4AD4-C0E3-55E6-47024E894A7B}"/>
              </a:ext>
            </a:extLst>
          </p:cNvPr>
          <p:cNvSpPr>
            <a:spLocks noGrp="1"/>
          </p:cNvSpPr>
          <p:nvPr>
            <p:ph type="title"/>
          </p:nvPr>
        </p:nvSpPr>
        <p:spPr/>
        <p:txBody>
          <a:bodyPr>
            <a:normAutofit/>
          </a:bodyPr>
          <a:lstStyle/>
          <a:p>
            <a:r>
              <a:rPr lang="nl-NL" sz="3200" b="1" dirty="0"/>
              <a:t>Vorming van het ‘aanvangsvermogen’ </a:t>
            </a:r>
            <a:br>
              <a:rPr lang="nl-NL" sz="3200" b="1" dirty="0"/>
            </a:br>
            <a:r>
              <a:rPr lang="nl-NL" sz="3200" b="1" dirty="0"/>
              <a:t>Procedure in het kort</a:t>
            </a:r>
          </a:p>
        </p:txBody>
      </p:sp>
      <p:sp>
        <p:nvSpPr>
          <p:cNvPr id="3" name="Tijdelijke aanduiding voor inhoud 2">
            <a:extLst>
              <a:ext uri="{FF2B5EF4-FFF2-40B4-BE49-F238E27FC236}">
                <a16:creationId xmlns:a16="http://schemas.microsoft.com/office/drawing/2014/main" id="{5E50A1E0-22A8-544C-2D6E-CCBA53DB0277}"/>
              </a:ext>
            </a:extLst>
          </p:cNvPr>
          <p:cNvSpPr>
            <a:spLocks noGrp="1"/>
          </p:cNvSpPr>
          <p:nvPr>
            <p:ph idx="1"/>
          </p:nvPr>
        </p:nvSpPr>
        <p:spPr>
          <a:xfrm>
            <a:off x="1097280" y="1737361"/>
            <a:ext cx="10058400" cy="4447540"/>
          </a:xfrm>
        </p:spPr>
        <p:txBody>
          <a:bodyPr>
            <a:noAutofit/>
          </a:bodyPr>
          <a:lstStyle/>
          <a:p>
            <a:pPr marL="493713" indent="-493713">
              <a:lnSpc>
                <a:spcPct val="150000"/>
              </a:lnSpc>
              <a:buFont typeface="Wingdings" charset="2"/>
              <a:buChar char="v"/>
            </a:pPr>
            <a:r>
              <a:rPr lang="nl-BE" sz="2200" dirty="0"/>
              <a:t>Vrije waardering van de inbreng in natura door de oprichters;</a:t>
            </a:r>
          </a:p>
          <a:p>
            <a:pPr marL="493713" indent="-493713">
              <a:lnSpc>
                <a:spcPct val="150000"/>
              </a:lnSpc>
              <a:buFont typeface="Wingdings" charset="2"/>
              <a:buChar char="v"/>
            </a:pPr>
            <a:r>
              <a:rPr lang="nl-BE" sz="2200" dirty="0"/>
              <a:t>Mogelijkheid tot objectieve kritiek door een bedrijfsrevisor: omschrijving van de inbrengen, waardering van de inbrengen en de waarderingsmethodes;</a:t>
            </a:r>
          </a:p>
          <a:p>
            <a:pPr marL="493713" indent="-493713">
              <a:lnSpc>
                <a:spcPct val="150000"/>
              </a:lnSpc>
              <a:buFont typeface="Wingdings" charset="2"/>
              <a:buChar char="v"/>
            </a:pPr>
            <a:r>
              <a:rPr lang="nl-BE" sz="2200" dirty="0"/>
              <a:t>De oprichters hakken de knoop door, maar moeten afwijking van het verslag van de bedrijfsrevisor motiveren;</a:t>
            </a:r>
          </a:p>
          <a:p>
            <a:pPr marL="493713" indent="-493713">
              <a:lnSpc>
                <a:spcPct val="150000"/>
              </a:lnSpc>
              <a:buFont typeface="Wingdings" charset="2"/>
              <a:buChar char="v"/>
            </a:pPr>
            <a:r>
              <a:rPr lang="nl-BE" sz="2200" dirty="0"/>
              <a:t>Diverse publicatiemaatregelen (openbaarmaking m.o.o. tegenwerpelijkheid);</a:t>
            </a:r>
          </a:p>
          <a:p>
            <a:pPr marL="493713" indent="-493713">
              <a:lnSpc>
                <a:spcPct val="150000"/>
              </a:lnSpc>
              <a:buFont typeface="Wingdings" charset="2"/>
              <a:buChar char="v"/>
            </a:pPr>
            <a:r>
              <a:rPr lang="nl-BE" sz="2200" dirty="0"/>
              <a:t>Oprichtersaansprakelijkheid in geval van </a:t>
            </a:r>
            <a:r>
              <a:rPr lang="nl-BE" sz="2200" b="1" u="sng" dirty="0"/>
              <a:t>kennelijke</a:t>
            </a:r>
            <a:r>
              <a:rPr lang="nl-BE" sz="2200" dirty="0"/>
              <a:t> overwaardering.</a:t>
            </a:r>
            <a:endParaRPr lang="nl-BE" dirty="0"/>
          </a:p>
        </p:txBody>
      </p:sp>
      <p:pic>
        <p:nvPicPr>
          <p:cNvPr id="5" name="Afbeelding 4">
            <a:extLst>
              <a:ext uri="{FF2B5EF4-FFF2-40B4-BE49-F238E27FC236}">
                <a16:creationId xmlns:a16="http://schemas.microsoft.com/office/drawing/2014/main" id="{8CB71B09-2587-01EE-4F69-27C27EDE228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97280" y="286603"/>
            <a:ext cx="3059204" cy="442602"/>
          </a:xfrm>
          <a:prstGeom prst="rect">
            <a:avLst/>
          </a:prstGeom>
        </p:spPr>
      </p:pic>
    </p:spTree>
    <p:extLst>
      <p:ext uri="{BB962C8B-B14F-4D97-AF65-F5344CB8AC3E}">
        <p14:creationId xmlns:p14="http://schemas.microsoft.com/office/powerpoint/2010/main" val="355905041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0A0CAA8-6C2B-22B7-59E2-F8B14B00B08C}"/>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0E3C5886-C714-384C-9947-DBB337E3D063}"/>
              </a:ext>
            </a:extLst>
          </p:cNvPr>
          <p:cNvSpPr>
            <a:spLocks noGrp="1"/>
          </p:cNvSpPr>
          <p:nvPr>
            <p:ph type="title"/>
          </p:nvPr>
        </p:nvSpPr>
        <p:spPr/>
        <p:txBody>
          <a:bodyPr>
            <a:normAutofit/>
          </a:bodyPr>
          <a:lstStyle/>
          <a:p>
            <a:r>
              <a:rPr lang="nl-NL" sz="3200" b="1" dirty="0"/>
              <a:t>Vorming van het ‘aanvangsvermogen’ </a:t>
            </a:r>
            <a:br>
              <a:rPr lang="nl-NL" sz="3200" b="1" dirty="0"/>
            </a:br>
            <a:r>
              <a:rPr lang="nl-NL" sz="3200" b="1" dirty="0"/>
              <a:t>Aandachtspunten voor de BV en CV</a:t>
            </a:r>
          </a:p>
        </p:txBody>
      </p:sp>
      <p:sp>
        <p:nvSpPr>
          <p:cNvPr id="3" name="Tijdelijke aanduiding voor inhoud 2">
            <a:extLst>
              <a:ext uri="{FF2B5EF4-FFF2-40B4-BE49-F238E27FC236}">
                <a16:creationId xmlns:a16="http://schemas.microsoft.com/office/drawing/2014/main" id="{C0A814A1-22D0-6864-71F2-2D91743B6E49}"/>
              </a:ext>
            </a:extLst>
          </p:cNvPr>
          <p:cNvSpPr>
            <a:spLocks noGrp="1"/>
          </p:cNvSpPr>
          <p:nvPr>
            <p:ph idx="1"/>
          </p:nvPr>
        </p:nvSpPr>
        <p:spPr>
          <a:xfrm>
            <a:off x="1097280" y="1737361"/>
            <a:ext cx="10058400" cy="4447540"/>
          </a:xfrm>
        </p:spPr>
        <p:txBody>
          <a:bodyPr>
            <a:noAutofit/>
          </a:bodyPr>
          <a:lstStyle/>
          <a:p>
            <a:pPr marL="493713" indent="-493713">
              <a:lnSpc>
                <a:spcPct val="150000"/>
              </a:lnSpc>
              <a:buFont typeface="Wingdings" charset="2"/>
              <a:buChar char="v"/>
            </a:pPr>
            <a:r>
              <a:rPr lang="nl-BE" sz="2200" dirty="0"/>
              <a:t>Inbreng van nijverheid is mogelijk en is te beschouwen als een inbreng in natura</a:t>
            </a:r>
            <a:br>
              <a:rPr lang="nl-BE" sz="2200" dirty="0"/>
            </a:br>
            <a:r>
              <a:rPr lang="nl-BE" sz="2200" dirty="0"/>
              <a:t>Gevolg: verslagplicht oprichters (of bestuurders), verslagplicht bedrijfsrevisor; publiciteitsregels.</a:t>
            </a:r>
            <a:br>
              <a:rPr lang="nl-BE" sz="2200" dirty="0"/>
            </a:br>
            <a:r>
              <a:rPr lang="nl-BE" sz="2200" dirty="0"/>
              <a:t>Bijzonderheid: prestaties worden slechts ‘over de tijd’ geleverd.</a:t>
            </a:r>
            <a:br>
              <a:rPr lang="nl-BE" sz="2200" dirty="0"/>
            </a:br>
            <a:r>
              <a:rPr lang="nl-BE" sz="2200" dirty="0"/>
              <a:t>Statutaire regeling gaat voor op suppletieve regeling WVV.</a:t>
            </a:r>
          </a:p>
          <a:p>
            <a:pPr marL="493713" indent="-493713">
              <a:lnSpc>
                <a:spcPct val="150000"/>
              </a:lnSpc>
              <a:buFont typeface="Wingdings" charset="2"/>
              <a:buChar char="v"/>
            </a:pPr>
            <a:r>
              <a:rPr lang="nl-BE" sz="2200" dirty="0"/>
              <a:t>Quasi-inbreng: </a:t>
            </a:r>
            <a:r>
              <a:rPr lang="nl-BE" sz="2200" b="1" dirty="0"/>
              <a:t>niet toepasselijk in BV en CV </a:t>
            </a:r>
            <a:r>
              <a:rPr lang="nl-BE" sz="2200" dirty="0"/>
              <a:t>(dus goedkoper dan inbreng in natura)</a:t>
            </a:r>
            <a:br>
              <a:rPr lang="nl-BE" sz="2200" b="1" dirty="0"/>
            </a:br>
            <a:r>
              <a:rPr lang="nl-BE" sz="2200" dirty="0"/>
              <a:t>Aanknopingspunten voor aansprakelijkheid: belangenconflictenprocedure (doch enkel als contract gesloten wordt met bestuurder), gewone bestuursfout,…</a:t>
            </a:r>
          </a:p>
        </p:txBody>
      </p:sp>
      <p:pic>
        <p:nvPicPr>
          <p:cNvPr id="5" name="Afbeelding 4">
            <a:extLst>
              <a:ext uri="{FF2B5EF4-FFF2-40B4-BE49-F238E27FC236}">
                <a16:creationId xmlns:a16="http://schemas.microsoft.com/office/drawing/2014/main" id="{96FDD4AD-BFC0-7543-F90A-D29FD47B217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97280" y="286603"/>
            <a:ext cx="3059204" cy="442602"/>
          </a:xfrm>
          <a:prstGeom prst="rect">
            <a:avLst/>
          </a:prstGeom>
        </p:spPr>
      </p:pic>
    </p:spTree>
    <p:extLst>
      <p:ext uri="{BB962C8B-B14F-4D97-AF65-F5344CB8AC3E}">
        <p14:creationId xmlns:p14="http://schemas.microsoft.com/office/powerpoint/2010/main" val="339582098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57D46B9-AE99-97C4-FC1E-F4BC5B3BC920}"/>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4E779684-50B6-A99C-4E68-E4F74D8FA95E}"/>
              </a:ext>
            </a:extLst>
          </p:cNvPr>
          <p:cNvSpPr>
            <a:spLocks noGrp="1"/>
          </p:cNvSpPr>
          <p:nvPr>
            <p:ph type="title"/>
          </p:nvPr>
        </p:nvSpPr>
        <p:spPr/>
        <p:txBody>
          <a:bodyPr>
            <a:normAutofit/>
          </a:bodyPr>
          <a:lstStyle/>
          <a:p>
            <a:r>
              <a:rPr lang="nl-NL" sz="3200" b="1" dirty="0"/>
              <a:t>Vorming van het ‘aanvangsvermogen’ </a:t>
            </a:r>
            <a:br>
              <a:rPr lang="nl-NL" sz="3200" b="1" dirty="0"/>
            </a:br>
            <a:r>
              <a:rPr lang="nl-NL" sz="3200" b="1" dirty="0"/>
              <a:t>Aansprakelijkheidsgronden</a:t>
            </a:r>
          </a:p>
        </p:txBody>
      </p:sp>
      <p:sp>
        <p:nvSpPr>
          <p:cNvPr id="3" name="Tijdelijke aanduiding voor inhoud 2">
            <a:extLst>
              <a:ext uri="{FF2B5EF4-FFF2-40B4-BE49-F238E27FC236}">
                <a16:creationId xmlns:a16="http://schemas.microsoft.com/office/drawing/2014/main" id="{DEF7B6C8-CD99-A6F0-23F4-DDFBD31469B7}"/>
              </a:ext>
            </a:extLst>
          </p:cNvPr>
          <p:cNvSpPr>
            <a:spLocks noGrp="1"/>
          </p:cNvSpPr>
          <p:nvPr>
            <p:ph idx="1"/>
          </p:nvPr>
        </p:nvSpPr>
        <p:spPr>
          <a:xfrm>
            <a:off x="1097280" y="1737361"/>
            <a:ext cx="10058400" cy="4447540"/>
          </a:xfrm>
        </p:spPr>
        <p:txBody>
          <a:bodyPr>
            <a:noAutofit/>
          </a:bodyPr>
          <a:lstStyle/>
          <a:p>
            <a:pPr marL="493713" indent="-493713">
              <a:lnSpc>
                <a:spcPct val="150000"/>
              </a:lnSpc>
              <a:buFont typeface="Wingdings" charset="2"/>
              <a:buChar char="v"/>
            </a:pPr>
            <a:r>
              <a:rPr lang="nl-BE" sz="2200" dirty="0"/>
              <a:t>Wettelijke procedure inzake inbreng is van dwingend recht. </a:t>
            </a:r>
            <a:br>
              <a:rPr lang="nl-BE" sz="2200" dirty="0"/>
            </a:br>
            <a:r>
              <a:rPr lang="nl-BE" sz="2200" dirty="0"/>
              <a:t>Miskenning leidt tot nietigheid van de inbreng.</a:t>
            </a:r>
          </a:p>
          <a:p>
            <a:pPr marL="493713" indent="-493713">
              <a:lnSpc>
                <a:spcPct val="150000"/>
              </a:lnSpc>
              <a:buFont typeface="Wingdings" charset="2"/>
              <a:buChar char="v"/>
            </a:pPr>
            <a:r>
              <a:rPr lang="nl-BE" sz="2200" dirty="0"/>
              <a:t>Oprichtersaansprakelijkheid op grond van artikel 5:16, 1° WVV voor BV en 6:17, 1° WVV voor CV.</a:t>
            </a:r>
          </a:p>
          <a:p>
            <a:pPr marL="493713" indent="-493713">
              <a:lnSpc>
                <a:spcPct val="150000"/>
              </a:lnSpc>
              <a:buFont typeface="Wingdings" charset="2"/>
              <a:buChar char="v"/>
            </a:pPr>
            <a:r>
              <a:rPr lang="nl-BE" sz="2200" dirty="0"/>
              <a:t>Strafrechtelijke sanctionering in hoofde van bestuurders (artikel 5:158 WVV voor BV, artikel 6:128 WVV voor CV).</a:t>
            </a:r>
          </a:p>
        </p:txBody>
      </p:sp>
      <p:pic>
        <p:nvPicPr>
          <p:cNvPr id="5" name="Afbeelding 4">
            <a:extLst>
              <a:ext uri="{FF2B5EF4-FFF2-40B4-BE49-F238E27FC236}">
                <a16:creationId xmlns:a16="http://schemas.microsoft.com/office/drawing/2014/main" id="{ECF46E4D-013A-00A4-7D8B-9C0F4EB532C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97280" y="286603"/>
            <a:ext cx="3059204" cy="442602"/>
          </a:xfrm>
          <a:prstGeom prst="rect">
            <a:avLst/>
          </a:prstGeom>
        </p:spPr>
      </p:pic>
    </p:spTree>
    <p:extLst>
      <p:ext uri="{BB962C8B-B14F-4D97-AF65-F5344CB8AC3E}">
        <p14:creationId xmlns:p14="http://schemas.microsoft.com/office/powerpoint/2010/main" val="101176758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r>
              <a:rPr lang="nl-NL" sz="3200" b="1" dirty="0"/>
              <a:t>Structuur van de uiteenzetting</a:t>
            </a:r>
            <a:br>
              <a:rPr lang="nl-NL" sz="3200" b="1" dirty="0"/>
            </a:br>
            <a:r>
              <a:rPr lang="nl-NL" sz="3200" b="1" dirty="0"/>
              <a:t>Telkens met gronden voor aansprakelijkheid</a:t>
            </a:r>
          </a:p>
        </p:txBody>
      </p:sp>
      <p:sp>
        <p:nvSpPr>
          <p:cNvPr id="3" name="Tijdelijke aanduiding voor inhoud 2"/>
          <p:cNvSpPr>
            <a:spLocks noGrp="1"/>
          </p:cNvSpPr>
          <p:nvPr>
            <p:ph idx="1"/>
          </p:nvPr>
        </p:nvSpPr>
        <p:spPr>
          <a:xfrm>
            <a:off x="1097280" y="1737361"/>
            <a:ext cx="10058400" cy="4447540"/>
          </a:xfrm>
        </p:spPr>
        <p:txBody>
          <a:bodyPr>
            <a:noAutofit/>
          </a:bodyPr>
          <a:lstStyle/>
          <a:p>
            <a:pPr marL="493713" indent="-493713">
              <a:lnSpc>
                <a:spcPct val="150000"/>
              </a:lnSpc>
              <a:buFont typeface="Wingdings" charset="2"/>
              <a:buChar char="v"/>
            </a:pPr>
            <a:r>
              <a:rPr lang="nl-BE" sz="2200" dirty="0"/>
              <a:t>Omvang van het ‘aanvangsvermogen’;</a:t>
            </a:r>
          </a:p>
          <a:p>
            <a:pPr marL="493713" indent="-493713">
              <a:lnSpc>
                <a:spcPct val="150000"/>
              </a:lnSpc>
              <a:buFont typeface="Wingdings" charset="2"/>
              <a:buChar char="v"/>
            </a:pPr>
            <a:r>
              <a:rPr lang="nl-BE" sz="2200" dirty="0"/>
              <a:t>Vorming van het ‘aanvangsvermogen’;</a:t>
            </a:r>
          </a:p>
          <a:p>
            <a:pPr marL="493713" indent="-493713">
              <a:lnSpc>
                <a:spcPct val="150000"/>
              </a:lnSpc>
              <a:buFont typeface="Wingdings" charset="2"/>
              <a:buChar char="v"/>
            </a:pPr>
            <a:r>
              <a:rPr lang="nl-BE" sz="2200" dirty="0"/>
              <a:t>Winstuitkering op de jaarvergadering;</a:t>
            </a:r>
          </a:p>
          <a:p>
            <a:pPr marL="493713" indent="-493713">
              <a:lnSpc>
                <a:spcPct val="150000"/>
              </a:lnSpc>
              <a:buFont typeface="Wingdings" charset="2"/>
              <a:buChar char="v"/>
            </a:pPr>
            <a:r>
              <a:rPr lang="nl-BE" sz="2200" dirty="0"/>
              <a:t>Interimdividend;</a:t>
            </a:r>
          </a:p>
          <a:p>
            <a:pPr marL="493713" indent="-493713">
              <a:lnSpc>
                <a:spcPct val="150000"/>
              </a:lnSpc>
              <a:buFont typeface="Wingdings" charset="2"/>
              <a:buChar char="v"/>
            </a:pPr>
            <a:r>
              <a:rPr lang="nl-BE" sz="2200" dirty="0"/>
              <a:t>Verkrijging van eigen effecten;</a:t>
            </a:r>
          </a:p>
          <a:p>
            <a:pPr marL="493713" indent="-493713">
              <a:lnSpc>
                <a:spcPct val="150000"/>
              </a:lnSpc>
              <a:buFont typeface="Wingdings" charset="2"/>
              <a:buChar char="v"/>
            </a:pPr>
            <a:r>
              <a:rPr lang="nl-BE" sz="2200" dirty="0"/>
              <a:t>Financial assistance;</a:t>
            </a:r>
          </a:p>
          <a:p>
            <a:pPr marL="493713" indent="-493713">
              <a:lnSpc>
                <a:spcPct val="150000"/>
              </a:lnSpc>
              <a:buFont typeface="Wingdings" charset="2"/>
              <a:buChar char="v"/>
            </a:pPr>
            <a:r>
              <a:rPr lang="nl-BE" sz="2200" dirty="0"/>
              <a:t>Alarmbelprocedure.</a:t>
            </a:r>
          </a:p>
          <a:p>
            <a:pPr marL="493713" indent="-493713">
              <a:lnSpc>
                <a:spcPct val="150000"/>
              </a:lnSpc>
              <a:buFont typeface="Wingdings" charset="2"/>
              <a:buChar char="v"/>
            </a:pPr>
            <a:endParaRPr lang="nl-BE" dirty="0"/>
          </a:p>
        </p:txBody>
      </p:sp>
      <p:pic>
        <p:nvPicPr>
          <p:cNvPr id="5" name="Afbeelding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97280" y="286603"/>
            <a:ext cx="3059204" cy="442602"/>
          </a:xfrm>
          <a:prstGeom prst="rect">
            <a:avLst/>
          </a:prstGeom>
        </p:spPr>
      </p:pic>
    </p:spTree>
    <p:extLst>
      <p:ext uri="{BB962C8B-B14F-4D97-AF65-F5344CB8AC3E}">
        <p14:creationId xmlns:p14="http://schemas.microsoft.com/office/powerpoint/2010/main" val="272092548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6D6CA7F-0A7C-0A2D-3A74-81C43474818D}"/>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7B2BDD50-E0DC-1DBA-39DA-B91AC24B97A0}"/>
              </a:ext>
            </a:extLst>
          </p:cNvPr>
          <p:cNvSpPr>
            <a:spLocks noGrp="1"/>
          </p:cNvSpPr>
          <p:nvPr>
            <p:ph type="title"/>
          </p:nvPr>
        </p:nvSpPr>
        <p:spPr/>
        <p:txBody>
          <a:bodyPr>
            <a:normAutofit/>
          </a:bodyPr>
          <a:lstStyle/>
          <a:p>
            <a:r>
              <a:rPr lang="nl-NL" sz="3200" b="1" dirty="0"/>
              <a:t>3. Winstuitkering:</a:t>
            </a:r>
            <a:br>
              <a:rPr lang="nl-NL" sz="3200" b="1" dirty="0"/>
            </a:br>
            <a:r>
              <a:rPr lang="nl-NL" sz="3200" b="1" dirty="0"/>
              <a:t>Dubbele, dynamische test bij BV en CV</a:t>
            </a:r>
          </a:p>
        </p:txBody>
      </p:sp>
      <p:sp>
        <p:nvSpPr>
          <p:cNvPr id="3" name="Tijdelijke aanduiding voor inhoud 2">
            <a:extLst>
              <a:ext uri="{FF2B5EF4-FFF2-40B4-BE49-F238E27FC236}">
                <a16:creationId xmlns:a16="http://schemas.microsoft.com/office/drawing/2014/main" id="{4E7D6EB8-9163-AEC4-EAF1-B63432BC023F}"/>
              </a:ext>
            </a:extLst>
          </p:cNvPr>
          <p:cNvSpPr>
            <a:spLocks noGrp="1"/>
          </p:cNvSpPr>
          <p:nvPr>
            <p:ph idx="1"/>
          </p:nvPr>
        </p:nvSpPr>
        <p:spPr>
          <a:xfrm>
            <a:off x="1097280" y="1737361"/>
            <a:ext cx="10058400" cy="4447540"/>
          </a:xfrm>
        </p:spPr>
        <p:txBody>
          <a:bodyPr>
            <a:noAutofit/>
          </a:bodyPr>
          <a:lstStyle/>
          <a:p>
            <a:pPr marL="493713" indent="-493713">
              <a:lnSpc>
                <a:spcPct val="150000"/>
              </a:lnSpc>
              <a:buFont typeface="Wingdings" charset="2"/>
              <a:buChar char="v"/>
            </a:pPr>
            <a:r>
              <a:rPr lang="nl-BE" dirty="0"/>
              <a:t>Bestemming van winst is een beslissing van de algemene vergadering, gebruikelijk tegelijk met de goedkeuring van de jaarrekening </a:t>
            </a:r>
            <a:r>
              <a:rPr lang="nl-BE" b="1" dirty="0"/>
              <a:t>op voorstel van het bestuursorgaan.</a:t>
            </a:r>
          </a:p>
          <a:p>
            <a:pPr marL="493713" indent="-493713">
              <a:lnSpc>
                <a:spcPct val="150000"/>
              </a:lnSpc>
              <a:buFont typeface="Wingdings" charset="2"/>
              <a:buChar char="v"/>
            </a:pPr>
            <a:r>
              <a:rPr lang="nl-BE" dirty="0"/>
              <a:t>Op de uitkering zijn beperkingen van toepassing:</a:t>
            </a:r>
            <a:br>
              <a:rPr lang="nl-BE" dirty="0"/>
            </a:br>
            <a:r>
              <a:rPr lang="nl-BE" dirty="0"/>
              <a:t>1. Bij de NV zijn die op het kapitaalbegrip geënt;</a:t>
            </a:r>
            <a:br>
              <a:rPr lang="nl-BE" dirty="0"/>
            </a:br>
            <a:r>
              <a:rPr lang="nl-BE" dirty="0"/>
              <a:t>2. Bij de BV en de CV zijn die dynamisch ingevuld, aangepast aan ‘kapitaalloos karakter’.</a:t>
            </a:r>
          </a:p>
          <a:p>
            <a:pPr marL="493713" indent="-493713">
              <a:lnSpc>
                <a:spcPct val="150000"/>
              </a:lnSpc>
              <a:buFont typeface="Wingdings" charset="2"/>
              <a:buChar char="v"/>
            </a:pPr>
            <a:r>
              <a:rPr lang="nl-BE" dirty="0"/>
              <a:t>Dubbele test:</a:t>
            </a:r>
            <a:br>
              <a:rPr lang="nl-BE" dirty="0"/>
            </a:br>
            <a:r>
              <a:rPr lang="nl-BE" dirty="0"/>
              <a:t>1. Nettoactief- of solvabiliteitstest;</a:t>
            </a:r>
            <a:br>
              <a:rPr lang="nl-BE" dirty="0"/>
            </a:br>
            <a:r>
              <a:rPr lang="nl-BE" dirty="0"/>
              <a:t>2. Liquiditeitstest.</a:t>
            </a:r>
          </a:p>
        </p:txBody>
      </p:sp>
      <p:pic>
        <p:nvPicPr>
          <p:cNvPr id="5" name="Afbeelding 4">
            <a:extLst>
              <a:ext uri="{FF2B5EF4-FFF2-40B4-BE49-F238E27FC236}">
                <a16:creationId xmlns:a16="http://schemas.microsoft.com/office/drawing/2014/main" id="{716BC295-989E-023A-A187-68D3DB2C90C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97280" y="286603"/>
            <a:ext cx="3059204" cy="442602"/>
          </a:xfrm>
          <a:prstGeom prst="rect">
            <a:avLst/>
          </a:prstGeom>
        </p:spPr>
      </p:pic>
    </p:spTree>
    <p:extLst>
      <p:ext uri="{BB962C8B-B14F-4D97-AF65-F5344CB8AC3E}">
        <p14:creationId xmlns:p14="http://schemas.microsoft.com/office/powerpoint/2010/main" val="251484061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3D2F4D8-D0BA-D11B-4651-ADED1F3592A8}"/>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43826EAE-761B-58BF-FBE1-3CB7B5996C3F}"/>
              </a:ext>
            </a:extLst>
          </p:cNvPr>
          <p:cNvSpPr>
            <a:spLocks noGrp="1"/>
          </p:cNvSpPr>
          <p:nvPr>
            <p:ph type="title"/>
          </p:nvPr>
        </p:nvSpPr>
        <p:spPr/>
        <p:txBody>
          <a:bodyPr>
            <a:normAutofit/>
          </a:bodyPr>
          <a:lstStyle/>
          <a:p>
            <a:r>
              <a:rPr lang="nl-NL" sz="3200" b="1" dirty="0"/>
              <a:t>Winstuitkering: </a:t>
            </a:r>
            <a:br>
              <a:rPr lang="nl-NL" sz="3200" b="1" dirty="0"/>
            </a:br>
            <a:r>
              <a:rPr lang="nl-NL" sz="3200" b="1" dirty="0" err="1"/>
              <a:t>Nettoactief</a:t>
            </a:r>
            <a:r>
              <a:rPr lang="nl-NL" sz="3200" b="1" dirty="0"/>
              <a:t>- of solvabiliteitstest</a:t>
            </a:r>
          </a:p>
        </p:txBody>
      </p:sp>
      <p:sp>
        <p:nvSpPr>
          <p:cNvPr id="3" name="Tijdelijke aanduiding voor inhoud 2">
            <a:extLst>
              <a:ext uri="{FF2B5EF4-FFF2-40B4-BE49-F238E27FC236}">
                <a16:creationId xmlns:a16="http://schemas.microsoft.com/office/drawing/2014/main" id="{40DAE90C-9080-7EE1-3BF1-A7F80746FC0F}"/>
              </a:ext>
            </a:extLst>
          </p:cNvPr>
          <p:cNvSpPr>
            <a:spLocks noGrp="1"/>
          </p:cNvSpPr>
          <p:nvPr>
            <p:ph idx="1"/>
          </p:nvPr>
        </p:nvSpPr>
        <p:spPr>
          <a:xfrm>
            <a:off x="1097280" y="1737361"/>
            <a:ext cx="10058400" cy="4447540"/>
          </a:xfrm>
        </p:spPr>
        <p:txBody>
          <a:bodyPr>
            <a:noAutofit/>
          </a:bodyPr>
          <a:lstStyle/>
          <a:p>
            <a:pPr marL="493713" indent="-493713">
              <a:lnSpc>
                <a:spcPct val="150000"/>
              </a:lnSpc>
              <a:buFont typeface="Wingdings" charset="2"/>
              <a:buChar char="v"/>
            </a:pPr>
            <a:r>
              <a:rPr lang="nl-BE" dirty="0"/>
              <a:t>Nettoactief mag niet negatief zijn OF door de uitkering negatief worden.</a:t>
            </a:r>
          </a:p>
          <a:p>
            <a:pPr marL="493713" indent="-493713">
              <a:lnSpc>
                <a:spcPct val="150000"/>
              </a:lnSpc>
              <a:buFont typeface="Wingdings" charset="2"/>
              <a:buChar char="v"/>
            </a:pPr>
            <a:r>
              <a:rPr lang="nl-BE" dirty="0"/>
              <a:t>Nettoactief = totaalbedrag van activa, verminderd met:</a:t>
            </a:r>
            <a:br>
              <a:rPr lang="nl-BE" dirty="0"/>
            </a:br>
            <a:r>
              <a:rPr lang="nl-BE" dirty="0"/>
              <a:t>1. Voorzieningen;</a:t>
            </a:r>
            <a:br>
              <a:rPr lang="nl-BE" dirty="0"/>
            </a:br>
            <a:r>
              <a:rPr lang="nl-BE" dirty="0"/>
              <a:t>2. Schulden;</a:t>
            </a:r>
            <a:br>
              <a:rPr lang="nl-BE" dirty="0"/>
            </a:br>
            <a:r>
              <a:rPr lang="nl-BE" dirty="0"/>
              <a:t>3. Behoudens uitzonderlijke gevallen de nog niet afgeschreven bedragen van de oprichtings- en uitbreidingskosten en kosten voor R&amp;D.</a:t>
            </a:r>
          </a:p>
          <a:p>
            <a:pPr marL="493713" indent="-493713">
              <a:lnSpc>
                <a:spcPct val="150000"/>
              </a:lnSpc>
              <a:buFont typeface="Wingdings" charset="2"/>
              <a:buChar char="v"/>
            </a:pPr>
            <a:r>
              <a:rPr lang="nl-BE" dirty="0"/>
              <a:t>Geen uitkering onder statutair onbeschikbaar eigen vermogen, bv. ten gevolge van verwerving eigen effecten.</a:t>
            </a:r>
          </a:p>
        </p:txBody>
      </p:sp>
      <p:pic>
        <p:nvPicPr>
          <p:cNvPr id="5" name="Afbeelding 4">
            <a:extLst>
              <a:ext uri="{FF2B5EF4-FFF2-40B4-BE49-F238E27FC236}">
                <a16:creationId xmlns:a16="http://schemas.microsoft.com/office/drawing/2014/main" id="{968FA72B-5C8C-9CBB-25E0-45A0C1FDE3A0}"/>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97280" y="286603"/>
            <a:ext cx="3059204" cy="442602"/>
          </a:xfrm>
          <a:prstGeom prst="rect">
            <a:avLst/>
          </a:prstGeom>
        </p:spPr>
      </p:pic>
    </p:spTree>
    <p:extLst>
      <p:ext uri="{BB962C8B-B14F-4D97-AF65-F5344CB8AC3E}">
        <p14:creationId xmlns:p14="http://schemas.microsoft.com/office/powerpoint/2010/main" val="262752235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B9AA568-6403-10D6-9D70-93631A32259E}"/>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DE07CFE0-DD6B-0E07-8F58-2AF9F1B4FC29}"/>
              </a:ext>
            </a:extLst>
          </p:cNvPr>
          <p:cNvSpPr>
            <a:spLocks noGrp="1"/>
          </p:cNvSpPr>
          <p:nvPr>
            <p:ph type="title"/>
          </p:nvPr>
        </p:nvSpPr>
        <p:spPr/>
        <p:txBody>
          <a:bodyPr>
            <a:normAutofit/>
          </a:bodyPr>
          <a:lstStyle/>
          <a:p>
            <a:r>
              <a:rPr lang="nl-NL" sz="3200" b="1" dirty="0"/>
              <a:t>Winstuitkering: </a:t>
            </a:r>
            <a:br>
              <a:rPr lang="nl-NL" sz="3200" b="1" dirty="0"/>
            </a:br>
            <a:r>
              <a:rPr lang="nl-NL" sz="3200" b="1" dirty="0"/>
              <a:t>Liquiditeitstest</a:t>
            </a:r>
          </a:p>
        </p:txBody>
      </p:sp>
      <p:sp>
        <p:nvSpPr>
          <p:cNvPr id="3" name="Tijdelijke aanduiding voor inhoud 2">
            <a:extLst>
              <a:ext uri="{FF2B5EF4-FFF2-40B4-BE49-F238E27FC236}">
                <a16:creationId xmlns:a16="http://schemas.microsoft.com/office/drawing/2014/main" id="{47B84749-A212-CA16-4D90-D95AE2048936}"/>
              </a:ext>
            </a:extLst>
          </p:cNvPr>
          <p:cNvSpPr>
            <a:spLocks noGrp="1"/>
          </p:cNvSpPr>
          <p:nvPr>
            <p:ph idx="1"/>
          </p:nvPr>
        </p:nvSpPr>
        <p:spPr>
          <a:xfrm>
            <a:off x="1097280" y="1737361"/>
            <a:ext cx="10058400" cy="4447540"/>
          </a:xfrm>
        </p:spPr>
        <p:txBody>
          <a:bodyPr>
            <a:noAutofit/>
          </a:bodyPr>
          <a:lstStyle/>
          <a:p>
            <a:pPr marL="493713" indent="-493713">
              <a:lnSpc>
                <a:spcPct val="150000"/>
              </a:lnSpc>
              <a:buFont typeface="Wingdings" charset="2"/>
              <a:buChar char="v"/>
            </a:pPr>
            <a:r>
              <a:rPr lang="nl-BE" dirty="0"/>
              <a:t>Het besluit van de algemene vergadering tot uitkering, mag </a:t>
            </a:r>
            <a:r>
              <a:rPr lang="nl-BE" b="1" dirty="0"/>
              <a:t>slechts uitwerking hebben</a:t>
            </a:r>
            <a:r>
              <a:rPr lang="nl-BE" dirty="0"/>
              <a:t> nadat het bestuursorgaan heeft vastgesteld dat de vennootschap, volgens redelijkerwijs te verwachten ontwikkelingen, na de uitkering in staat zal blijven haar schulden te voldoen naarmate deze opeisbaar worden over een periode van </a:t>
            </a:r>
            <a:r>
              <a:rPr lang="nl-BE" b="1" u="sng" dirty="0"/>
              <a:t>ten minste </a:t>
            </a:r>
            <a:r>
              <a:rPr lang="nl-BE" dirty="0"/>
              <a:t>twaalf maanden te rekenen vanaf de datum van uitkering (artikel 5:143 WVV voor de BV, artikel 6:116 WVV voor de CV);</a:t>
            </a:r>
          </a:p>
          <a:p>
            <a:pPr marL="493713" indent="-493713">
              <a:lnSpc>
                <a:spcPct val="150000"/>
              </a:lnSpc>
              <a:buFont typeface="Wingdings" charset="2"/>
              <a:buChar char="v"/>
            </a:pPr>
            <a:r>
              <a:rPr lang="nl-BE" dirty="0"/>
              <a:t>Rekening houden met actuele situatie én met wat bekend is, ook al is dat na 12 maanden;</a:t>
            </a:r>
          </a:p>
          <a:p>
            <a:pPr marL="493713" indent="-493713">
              <a:lnSpc>
                <a:spcPct val="150000"/>
              </a:lnSpc>
              <a:buFont typeface="Wingdings" charset="2"/>
              <a:buChar char="v"/>
            </a:pPr>
            <a:r>
              <a:rPr lang="nl-BE" dirty="0"/>
              <a:t>Afnemende graad van zekerheid voor wat betreft de inschattingen, geen </a:t>
            </a:r>
            <a:r>
              <a:rPr lang="nl-BE" i="1" dirty="0"/>
              <a:t>ipso facto</a:t>
            </a:r>
            <a:r>
              <a:rPr lang="nl-BE" dirty="0"/>
              <a:t> fout</a:t>
            </a:r>
          </a:p>
        </p:txBody>
      </p:sp>
      <p:pic>
        <p:nvPicPr>
          <p:cNvPr id="5" name="Afbeelding 4">
            <a:extLst>
              <a:ext uri="{FF2B5EF4-FFF2-40B4-BE49-F238E27FC236}">
                <a16:creationId xmlns:a16="http://schemas.microsoft.com/office/drawing/2014/main" id="{47AD143B-0A43-9152-091C-AD717C532E1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97280" y="286603"/>
            <a:ext cx="3059204" cy="442602"/>
          </a:xfrm>
          <a:prstGeom prst="rect">
            <a:avLst/>
          </a:prstGeom>
        </p:spPr>
      </p:pic>
    </p:spTree>
    <p:extLst>
      <p:ext uri="{BB962C8B-B14F-4D97-AF65-F5344CB8AC3E}">
        <p14:creationId xmlns:p14="http://schemas.microsoft.com/office/powerpoint/2010/main" val="75965750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B31C1AC-8EAC-4E45-BB7E-A53C4BCB7FD9}"/>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6DCBFDFB-1BAC-12DD-E90E-219EEF03953C}"/>
              </a:ext>
            </a:extLst>
          </p:cNvPr>
          <p:cNvSpPr>
            <a:spLocks noGrp="1"/>
          </p:cNvSpPr>
          <p:nvPr>
            <p:ph type="title"/>
          </p:nvPr>
        </p:nvSpPr>
        <p:spPr/>
        <p:txBody>
          <a:bodyPr>
            <a:normAutofit/>
          </a:bodyPr>
          <a:lstStyle/>
          <a:p>
            <a:r>
              <a:rPr lang="nl-NL" sz="3200" b="1" dirty="0"/>
              <a:t>Winstuitkering: </a:t>
            </a:r>
            <a:br>
              <a:rPr lang="nl-NL" sz="3200" b="1" dirty="0"/>
            </a:br>
            <a:r>
              <a:rPr lang="nl-NL" sz="3200" b="1" dirty="0"/>
              <a:t>De </a:t>
            </a:r>
            <a:r>
              <a:rPr lang="nl-NL" sz="3200" b="1" dirty="0" err="1"/>
              <a:t>bestuursbeslissing</a:t>
            </a:r>
            <a:r>
              <a:rPr lang="nl-NL" sz="3200" b="1" dirty="0"/>
              <a:t> m.b.t. de liquiditeitstest</a:t>
            </a:r>
          </a:p>
        </p:txBody>
      </p:sp>
      <p:sp>
        <p:nvSpPr>
          <p:cNvPr id="3" name="Tijdelijke aanduiding voor inhoud 2">
            <a:extLst>
              <a:ext uri="{FF2B5EF4-FFF2-40B4-BE49-F238E27FC236}">
                <a16:creationId xmlns:a16="http://schemas.microsoft.com/office/drawing/2014/main" id="{B7265090-2742-4C32-46D7-6402628F091D}"/>
              </a:ext>
            </a:extLst>
          </p:cNvPr>
          <p:cNvSpPr>
            <a:spLocks noGrp="1"/>
          </p:cNvSpPr>
          <p:nvPr>
            <p:ph idx="1"/>
          </p:nvPr>
        </p:nvSpPr>
        <p:spPr>
          <a:xfrm>
            <a:off x="1097280" y="1737361"/>
            <a:ext cx="10058400" cy="4447540"/>
          </a:xfrm>
        </p:spPr>
        <p:txBody>
          <a:bodyPr>
            <a:noAutofit/>
          </a:bodyPr>
          <a:lstStyle/>
          <a:p>
            <a:pPr marL="493713" indent="-493713">
              <a:lnSpc>
                <a:spcPct val="150000"/>
              </a:lnSpc>
              <a:buFont typeface="Wingdings" charset="2"/>
              <a:buChar char="v"/>
            </a:pPr>
            <a:r>
              <a:rPr lang="nl-BE" dirty="0"/>
              <a:t>Noodzaak om bevindingen van het bestuur te noteren in een niet publiek verslag. Geen nietigheid zonder dat verslag, maar belangrijke rol voor aansprakelijkheidskwestie.</a:t>
            </a:r>
          </a:p>
          <a:p>
            <a:pPr marL="493713" indent="-493713">
              <a:lnSpc>
                <a:spcPct val="150000"/>
              </a:lnSpc>
              <a:buFont typeface="Wingdings" charset="2"/>
              <a:buChar char="v"/>
            </a:pPr>
            <a:r>
              <a:rPr lang="nl-BE" dirty="0"/>
              <a:t>Nazicht van het bestuursverslag door de commissaris, als die er is. Aansprakelijkheid?</a:t>
            </a:r>
          </a:p>
          <a:p>
            <a:pPr marL="493713" indent="-493713">
              <a:lnSpc>
                <a:spcPct val="150000"/>
              </a:lnSpc>
              <a:buFont typeface="Wingdings" charset="2"/>
              <a:buChar char="v"/>
            </a:pPr>
            <a:r>
              <a:rPr lang="nl-BE" dirty="0"/>
              <a:t>Belangenconflictenprocedure niet van toepassing bij uitvoeren liquiditeitstest.</a:t>
            </a:r>
          </a:p>
          <a:p>
            <a:pPr marL="493713" indent="-493713">
              <a:lnSpc>
                <a:spcPct val="150000"/>
              </a:lnSpc>
              <a:buFont typeface="Wingdings" charset="2"/>
              <a:buChar char="v"/>
            </a:pPr>
            <a:r>
              <a:rPr lang="nl-BE" dirty="0"/>
              <a:t>De vennootschap kan iedere uitkering in strijd met de wettelijke bepalingen terugvorderen </a:t>
            </a:r>
            <a:r>
              <a:rPr lang="nl-BE" b="1" dirty="0"/>
              <a:t>ongeacht goede of kwade trouw </a:t>
            </a:r>
            <a:r>
              <a:rPr lang="nl-BE" dirty="0"/>
              <a:t>(&lt;&gt; situatie bij de NV). Hypothese is onwaarschijnlijk bij continuïteit van de vennootschap, maar dit ligt geheel anders bij faillissement.</a:t>
            </a:r>
          </a:p>
        </p:txBody>
      </p:sp>
      <p:pic>
        <p:nvPicPr>
          <p:cNvPr id="5" name="Afbeelding 4">
            <a:extLst>
              <a:ext uri="{FF2B5EF4-FFF2-40B4-BE49-F238E27FC236}">
                <a16:creationId xmlns:a16="http://schemas.microsoft.com/office/drawing/2014/main" id="{83E14A6B-D514-4E12-29A9-52765C1BDE8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97280" y="286603"/>
            <a:ext cx="3059204" cy="442602"/>
          </a:xfrm>
          <a:prstGeom prst="rect">
            <a:avLst/>
          </a:prstGeom>
        </p:spPr>
      </p:pic>
    </p:spTree>
    <p:extLst>
      <p:ext uri="{BB962C8B-B14F-4D97-AF65-F5344CB8AC3E}">
        <p14:creationId xmlns:p14="http://schemas.microsoft.com/office/powerpoint/2010/main" val="273029691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51F1560-5947-08EF-CEE6-5C22CB3DBAC0}"/>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BF3F5F2B-5867-27C6-1241-8D85EEE040CB}"/>
              </a:ext>
            </a:extLst>
          </p:cNvPr>
          <p:cNvSpPr>
            <a:spLocks noGrp="1"/>
          </p:cNvSpPr>
          <p:nvPr>
            <p:ph type="title"/>
          </p:nvPr>
        </p:nvSpPr>
        <p:spPr/>
        <p:txBody>
          <a:bodyPr>
            <a:normAutofit/>
          </a:bodyPr>
          <a:lstStyle/>
          <a:p>
            <a:r>
              <a:rPr lang="nl-NL" sz="3200" b="1" dirty="0"/>
              <a:t>Winstuitkering: </a:t>
            </a:r>
            <a:br>
              <a:rPr lang="nl-NL" sz="3200" b="1" dirty="0"/>
            </a:br>
            <a:r>
              <a:rPr lang="nl-NL" sz="3200" b="1" dirty="0"/>
              <a:t>Liquiditeitstest en grond voor aansprakelijkheid</a:t>
            </a:r>
          </a:p>
        </p:txBody>
      </p:sp>
      <p:sp>
        <p:nvSpPr>
          <p:cNvPr id="3" name="Tijdelijke aanduiding voor inhoud 2">
            <a:extLst>
              <a:ext uri="{FF2B5EF4-FFF2-40B4-BE49-F238E27FC236}">
                <a16:creationId xmlns:a16="http://schemas.microsoft.com/office/drawing/2014/main" id="{8D91EA77-4AA2-4E84-543E-F188904A3785}"/>
              </a:ext>
            </a:extLst>
          </p:cNvPr>
          <p:cNvSpPr>
            <a:spLocks noGrp="1"/>
          </p:cNvSpPr>
          <p:nvPr>
            <p:ph idx="1"/>
          </p:nvPr>
        </p:nvSpPr>
        <p:spPr>
          <a:xfrm>
            <a:off x="1097280" y="1737361"/>
            <a:ext cx="10058400" cy="4447540"/>
          </a:xfrm>
        </p:spPr>
        <p:txBody>
          <a:bodyPr>
            <a:noAutofit/>
          </a:bodyPr>
          <a:lstStyle/>
          <a:p>
            <a:pPr marL="493713" indent="-493713">
              <a:lnSpc>
                <a:spcPct val="150000"/>
              </a:lnSpc>
              <a:buFont typeface="Wingdings" charset="2"/>
              <a:buChar char="v"/>
            </a:pPr>
            <a:r>
              <a:rPr lang="nl-BE" dirty="0"/>
              <a:t>Verscherpte bestuurdersaansprakelijkheid indien komt vast te staan dat de leden van het bestuursorgaan wisten of behoorden te weten dat de vennootschap ten gevolge van de uitkering </a:t>
            </a:r>
            <a:r>
              <a:rPr lang="nl-BE" b="1" u="sng" dirty="0"/>
              <a:t>kennelijk</a:t>
            </a:r>
            <a:r>
              <a:rPr lang="nl-BE" dirty="0"/>
              <a:t> niet meer in staat zou zijn haar schulden te voldoen naarmate deze opeisbaar worden over een periode van ten minste 12 maanden.</a:t>
            </a:r>
          </a:p>
          <a:p>
            <a:pPr marL="493713" indent="-493713">
              <a:lnSpc>
                <a:spcPct val="150000"/>
              </a:lnSpc>
              <a:buFont typeface="Wingdings" charset="2"/>
              <a:buChar char="v"/>
            </a:pPr>
            <a:r>
              <a:rPr lang="nl-BE" dirty="0"/>
              <a:t>Bestuurders aansprakelijk voor alle daaruit voortvloeiende schade (artikel 5:144 en 6:117)</a:t>
            </a:r>
          </a:p>
          <a:p>
            <a:pPr marL="493713" indent="-493713">
              <a:lnSpc>
                <a:spcPct val="150000"/>
              </a:lnSpc>
              <a:buFont typeface="Wingdings" charset="2"/>
              <a:buChar char="v"/>
            </a:pPr>
            <a:r>
              <a:rPr lang="nl-BE" dirty="0"/>
              <a:t>Faillissement kort na uitkering toont op zich niet aan dat er tekortkoming is geweest. Aantonen van een fout is vereist wat betreft het uitvoeren van de liquiditeitstest.</a:t>
            </a:r>
          </a:p>
          <a:p>
            <a:pPr marL="493713" indent="-493713">
              <a:lnSpc>
                <a:spcPct val="150000"/>
              </a:lnSpc>
              <a:buFont typeface="Wingdings" charset="2"/>
              <a:buChar char="v"/>
            </a:pPr>
            <a:r>
              <a:rPr lang="nl-BE" dirty="0"/>
              <a:t>Strafrechtelijke sanctionering bij overtreding.</a:t>
            </a:r>
          </a:p>
        </p:txBody>
      </p:sp>
      <p:pic>
        <p:nvPicPr>
          <p:cNvPr id="5" name="Afbeelding 4">
            <a:extLst>
              <a:ext uri="{FF2B5EF4-FFF2-40B4-BE49-F238E27FC236}">
                <a16:creationId xmlns:a16="http://schemas.microsoft.com/office/drawing/2014/main" id="{E3380568-2339-6256-24A5-DA21EF0CA3D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97280" y="286603"/>
            <a:ext cx="3059204" cy="442602"/>
          </a:xfrm>
          <a:prstGeom prst="rect">
            <a:avLst/>
          </a:prstGeom>
        </p:spPr>
      </p:pic>
    </p:spTree>
    <p:extLst>
      <p:ext uri="{BB962C8B-B14F-4D97-AF65-F5344CB8AC3E}">
        <p14:creationId xmlns:p14="http://schemas.microsoft.com/office/powerpoint/2010/main" val="74567376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9A0699E-4AD7-D49E-DED7-33A942BDE77E}"/>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D2CC4A41-F369-2DD8-A665-ECCE3AE0E53E}"/>
              </a:ext>
            </a:extLst>
          </p:cNvPr>
          <p:cNvSpPr>
            <a:spLocks noGrp="1"/>
          </p:cNvSpPr>
          <p:nvPr>
            <p:ph type="title"/>
          </p:nvPr>
        </p:nvSpPr>
        <p:spPr/>
        <p:txBody>
          <a:bodyPr>
            <a:normAutofit/>
          </a:bodyPr>
          <a:lstStyle/>
          <a:p>
            <a:r>
              <a:rPr lang="nl-NL" sz="3200" b="1" dirty="0"/>
              <a:t>4. Interimdividend: </a:t>
            </a:r>
            <a:br>
              <a:rPr lang="nl-NL" sz="3200" b="1" dirty="0"/>
            </a:br>
            <a:r>
              <a:rPr lang="nl-NL" sz="3200" b="1" dirty="0"/>
              <a:t>Mogelijkheid en werkwijze</a:t>
            </a:r>
          </a:p>
        </p:txBody>
      </p:sp>
      <p:sp>
        <p:nvSpPr>
          <p:cNvPr id="3" name="Tijdelijke aanduiding voor inhoud 2">
            <a:extLst>
              <a:ext uri="{FF2B5EF4-FFF2-40B4-BE49-F238E27FC236}">
                <a16:creationId xmlns:a16="http://schemas.microsoft.com/office/drawing/2014/main" id="{4112593D-C6D6-3CE2-229C-32D87586DB05}"/>
              </a:ext>
            </a:extLst>
          </p:cNvPr>
          <p:cNvSpPr>
            <a:spLocks noGrp="1"/>
          </p:cNvSpPr>
          <p:nvPr>
            <p:ph idx="1"/>
          </p:nvPr>
        </p:nvSpPr>
        <p:spPr>
          <a:xfrm>
            <a:off x="1097280" y="1737361"/>
            <a:ext cx="10058400" cy="4447540"/>
          </a:xfrm>
        </p:spPr>
        <p:txBody>
          <a:bodyPr>
            <a:noAutofit/>
          </a:bodyPr>
          <a:lstStyle/>
          <a:p>
            <a:pPr marL="493713" indent="-493713">
              <a:lnSpc>
                <a:spcPct val="150000"/>
              </a:lnSpc>
              <a:buFont typeface="Wingdings" charset="2"/>
              <a:buChar char="v"/>
            </a:pPr>
            <a:r>
              <a:rPr lang="nl-BE" dirty="0"/>
              <a:t>Nieuw in de CV en BV</a:t>
            </a:r>
          </a:p>
          <a:p>
            <a:pPr marL="493713" indent="-493713">
              <a:lnSpc>
                <a:spcPct val="150000"/>
              </a:lnSpc>
              <a:buFont typeface="Wingdings" charset="2"/>
              <a:buChar char="v"/>
            </a:pPr>
            <a:r>
              <a:rPr lang="nl-BE" dirty="0"/>
              <a:t>Dividend dat het bestuursorgaan kan uitkeren uit de winst van het lopende boekjaar OF uit de winst van het voorgaande boekjaar, zolang de jaarrekening van dat boekjaar niet is goedgekeurd = vooruitlopen op de vaststelling van de jaarwinst in de jaarrekening.</a:t>
            </a:r>
          </a:p>
          <a:p>
            <a:pPr marL="493713" indent="-493713">
              <a:lnSpc>
                <a:spcPct val="150000"/>
              </a:lnSpc>
              <a:buFont typeface="Wingdings" charset="2"/>
              <a:buChar char="v"/>
            </a:pPr>
            <a:r>
              <a:rPr lang="nl-BE" dirty="0"/>
              <a:t>Geen uitkering van reserves, want dat is wijziging bestemming die AV gaf.</a:t>
            </a:r>
          </a:p>
          <a:p>
            <a:pPr marL="493713" indent="-493713">
              <a:lnSpc>
                <a:spcPct val="150000"/>
              </a:lnSpc>
              <a:buFont typeface="Wingdings" charset="2"/>
              <a:buChar char="v"/>
            </a:pPr>
            <a:r>
              <a:rPr lang="nl-BE" dirty="0"/>
              <a:t>Voorafgaande machtiging algemene vergadering (delegatie 5:141, 6:114 WVV).</a:t>
            </a:r>
          </a:p>
          <a:p>
            <a:pPr marL="493713" indent="-493713">
              <a:lnSpc>
                <a:spcPct val="150000"/>
              </a:lnSpc>
              <a:buFont typeface="Wingdings" charset="2"/>
              <a:buChar char="v"/>
            </a:pPr>
            <a:r>
              <a:rPr lang="nl-BE" dirty="0"/>
              <a:t>Toepassing van regels inzake uitkering (solvabiliteit en liquiditeit, in de praktijk op grond van een recente staat van activa en passiva).</a:t>
            </a:r>
          </a:p>
          <a:p>
            <a:pPr marL="493713" indent="-493713">
              <a:lnSpc>
                <a:spcPct val="150000"/>
              </a:lnSpc>
              <a:buFont typeface="Wingdings" charset="2"/>
              <a:buChar char="v"/>
            </a:pPr>
            <a:endParaRPr lang="nl-BE" dirty="0"/>
          </a:p>
          <a:p>
            <a:pPr marL="493713" indent="-493713">
              <a:lnSpc>
                <a:spcPct val="150000"/>
              </a:lnSpc>
              <a:buFont typeface="Wingdings" charset="2"/>
              <a:buChar char="v"/>
            </a:pPr>
            <a:endParaRPr lang="nl-BE" dirty="0"/>
          </a:p>
        </p:txBody>
      </p:sp>
      <p:pic>
        <p:nvPicPr>
          <p:cNvPr id="5" name="Afbeelding 4">
            <a:extLst>
              <a:ext uri="{FF2B5EF4-FFF2-40B4-BE49-F238E27FC236}">
                <a16:creationId xmlns:a16="http://schemas.microsoft.com/office/drawing/2014/main" id="{6A80DE8B-98DD-15B0-3382-6B03BFABD69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97280" y="286603"/>
            <a:ext cx="3059204" cy="442602"/>
          </a:xfrm>
          <a:prstGeom prst="rect">
            <a:avLst/>
          </a:prstGeom>
        </p:spPr>
      </p:pic>
    </p:spTree>
    <p:extLst>
      <p:ext uri="{BB962C8B-B14F-4D97-AF65-F5344CB8AC3E}">
        <p14:creationId xmlns:p14="http://schemas.microsoft.com/office/powerpoint/2010/main" val="249742379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2477FB-7DFE-C9AD-48B0-00FE14518013}"/>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5B81DEFD-1A77-D8B4-680D-C0AC10FC0A87}"/>
              </a:ext>
            </a:extLst>
          </p:cNvPr>
          <p:cNvSpPr>
            <a:spLocks noGrp="1"/>
          </p:cNvSpPr>
          <p:nvPr>
            <p:ph type="title"/>
          </p:nvPr>
        </p:nvSpPr>
        <p:spPr/>
        <p:txBody>
          <a:bodyPr>
            <a:normAutofit/>
          </a:bodyPr>
          <a:lstStyle/>
          <a:p>
            <a:r>
              <a:rPr lang="nl-NL" sz="3200" b="1" dirty="0"/>
              <a:t>Interimdividend:</a:t>
            </a:r>
            <a:br>
              <a:rPr lang="nl-NL" sz="3200" b="1" dirty="0"/>
            </a:br>
            <a:r>
              <a:rPr lang="nl-NL" sz="3200" b="1" dirty="0"/>
              <a:t>gronden voor aansprakelijkheid</a:t>
            </a:r>
          </a:p>
        </p:txBody>
      </p:sp>
      <p:sp>
        <p:nvSpPr>
          <p:cNvPr id="3" name="Tijdelijke aanduiding voor inhoud 2">
            <a:extLst>
              <a:ext uri="{FF2B5EF4-FFF2-40B4-BE49-F238E27FC236}">
                <a16:creationId xmlns:a16="http://schemas.microsoft.com/office/drawing/2014/main" id="{D8606B0B-CF95-8BD8-E3EF-ACF56D55F96D}"/>
              </a:ext>
            </a:extLst>
          </p:cNvPr>
          <p:cNvSpPr>
            <a:spLocks noGrp="1"/>
          </p:cNvSpPr>
          <p:nvPr>
            <p:ph idx="1"/>
          </p:nvPr>
        </p:nvSpPr>
        <p:spPr>
          <a:xfrm>
            <a:off x="1097280" y="1737361"/>
            <a:ext cx="10058400" cy="4447540"/>
          </a:xfrm>
        </p:spPr>
        <p:txBody>
          <a:bodyPr>
            <a:noAutofit/>
          </a:bodyPr>
          <a:lstStyle/>
          <a:p>
            <a:pPr marL="493713" indent="-493713">
              <a:lnSpc>
                <a:spcPct val="150000"/>
              </a:lnSpc>
              <a:buFont typeface="Wingdings" charset="2"/>
              <a:buChar char="v"/>
            </a:pPr>
            <a:r>
              <a:rPr lang="nl-BE" dirty="0"/>
              <a:t>Interimdividend uitgekeerd in strijd met de wettelijke regeling daarvoor, kan worden teruggevorderd, ongeacht goede of kwade trouw ontvanger (artikel 5:144 WVV en 6:117)</a:t>
            </a:r>
          </a:p>
          <a:p>
            <a:pPr marL="493713" indent="-493713">
              <a:lnSpc>
                <a:spcPct val="150000"/>
              </a:lnSpc>
              <a:buFont typeface="Wingdings" charset="2"/>
              <a:buChar char="v"/>
            </a:pPr>
            <a:r>
              <a:rPr lang="nl-BE" dirty="0"/>
              <a:t>Bestuurdersaansprakelijkheid indien de wettelijke bepalingen inzake interimdividend niet worden nageleefd.</a:t>
            </a:r>
          </a:p>
          <a:p>
            <a:pPr marL="493713" indent="-493713">
              <a:lnSpc>
                <a:spcPct val="150000"/>
              </a:lnSpc>
              <a:buFont typeface="Wingdings" charset="2"/>
              <a:buChar char="v"/>
            </a:pPr>
            <a:r>
              <a:rPr lang="nl-BE" dirty="0"/>
              <a:t>Strafrechtelijke aansprakelijkheid voor de bestuurders (artikelen 5:158, 3° en 6:128, 3° WVV)</a:t>
            </a:r>
          </a:p>
          <a:p>
            <a:pPr marL="493713" indent="-493713">
              <a:lnSpc>
                <a:spcPct val="150000"/>
              </a:lnSpc>
              <a:buFont typeface="Wingdings" charset="2"/>
              <a:buChar char="v"/>
            </a:pPr>
            <a:r>
              <a:rPr lang="nl-BE" dirty="0"/>
              <a:t>Mogelijke aansprakelijkheid commissaris wegens overtreding bepalingen WVV (3:71 WVV)</a:t>
            </a:r>
          </a:p>
          <a:p>
            <a:pPr marL="493713" indent="-493713">
              <a:lnSpc>
                <a:spcPct val="150000"/>
              </a:lnSpc>
              <a:buFont typeface="Wingdings" charset="2"/>
              <a:buChar char="v"/>
            </a:pPr>
            <a:endParaRPr lang="nl-BE" dirty="0"/>
          </a:p>
          <a:p>
            <a:pPr marL="493713" indent="-493713">
              <a:lnSpc>
                <a:spcPct val="150000"/>
              </a:lnSpc>
              <a:buFont typeface="Wingdings" charset="2"/>
              <a:buChar char="v"/>
            </a:pPr>
            <a:endParaRPr lang="nl-BE" dirty="0"/>
          </a:p>
        </p:txBody>
      </p:sp>
      <p:pic>
        <p:nvPicPr>
          <p:cNvPr id="5" name="Afbeelding 4">
            <a:extLst>
              <a:ext uri="{FF2B5EF4-FFF2-40B4-BE49-F238E27FC236}">
                <a16:creationId xmlns:a16="http://schemas.microsoft.com/office/drawing/2014/main" id="{43FA3EFC-EC1E-CB01-14A3-DF6D21E591E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97280" y="286603"/>
            <a:ext cx="3059204" cy="442602"/>
          </a:xfrm>
          <a:prstGeom prst="rect">
            <a:avLst/>
          </a:prstGeom>
        </p:spPr>
      </p:pic>
    </p:spTree>
    <p:extLst>
      <p:ext uri="{BB962C8B-B14F-4D97-AF65-F5344CB8AC3E}">
        <p14:creationId xmlns:p14="http://schemas.microsoft.com/office/powerpoint/2010/main" val="70093923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A05251F-FDCD-6943-0460-176DBFD4E295}"/>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74641B34-18CB-4714-2E76-A817D4C04CB5}"/>
              </a:ext>
            </a:extLst>
          </p:cNvPr>
          <p:cNvSpPr>
            <a:spLocks noGrp="1"/>
          </p:cNvSpPr>
          <p:nvPr>
            <p:ph type="title"/>
          </p:nvPr>
        </p:nvSpPr>
        <p:spPr/>
        <p:txBody>
          <a:bodyPr>
            <a:normAutofit/>
          </a:bodyPr>
          <a:lstStyle/>
          <a:p>
            <a:r>
              <a:rPr lang="nl-NL" sz="3200" b="1" dirty="0"/>
              <a:t>5. Verkrijging van eigen effecten: </a:t>
            </a:r>
            <a:br>
              <a:rPr lang="nl-NL" sz="3200" b="1" dirty="0"/>
            </a:br>
            <a:r>
              <a:rPr lang="nl-NL" sz="3200" b="1" dirty="0"/>
              <a:t>Situering</a:t>
            </a:r>
          </a:p>
        </p:txBody>
      </p:sp>
      <p:sp>
        <p:nvSpPr>
          <p:cNvPr id="3" name="Tijdelijke aanduiding voor inhoud 2">
            <a:extLst>
              <a:ext uri="{FF2B5EF4-FFF2-40B4-BE49-F238E27FC236}">
                <a16:creationId xmlns:a16="http://schemas.microsoft.com/office/drawing/2014/main" id="{00F35208-AD7A-41B4-8B91-E1A22BB65C37}"/>
              </a:ext>
            </a:extLst>
          </p:cNvPr>
          <p:cNvSpPr>
            <a:spLocks noGrp="1"/>
          </p:cNvSpPr>
          <p:nvPr>
            <p:ph idx="1"/>
          </p:nvPr>
        </p:nvSpPr>
        <p:spPr>
          <a:xfrm>
            <a:off x="1097280" y="1737361"/>
            <a:ext cx="10058400" cy="4447540"/>
          </a:xfrm>
        </p:spPr>
        <p:txBody>
          <a:bodyPr>
            <a:noAutofit/>
          </a:bodyPr>
          <a:lstStyle/>
          <a:p>
            <a:pPr marL="493713" indent="-493713">
              <a:lnSpc>
                <a:spcPct val="150000"/>
              </a:lnSpc>
              <a:buFont typeface="Wingdings" charset="2"/>
              <a:buChar char="v"/>
            </a:pPr>
            <a:r>
              <a:rPr lang="nl-BE" sz="2200" dirty="0"/>
              <a:t>Regeling voor de NV en de BV, niet voor de CV</a:t>
            </a:r>
          </a:p>
          <a:p>
            <a:pPr marL="493713" indent="-493713">
              <a:lnSpc>
                <a:spcPct val="150000"/>
              </a:lnSpc>
              <a:buFont typeface="Wingdings" charset="2"/>
              <a:buChar char="v"/>
            </a:pPr>
            <a:r>
              <a:rPr lang="nl-BE" sz="2200" dirty="0"/>
              <a:t>Verkrijging effecten is een ‘onrechtstreekse’ uitkering van vennootschapsmiddelen, maar in essentie niet zo verschillend van de uitkering van (interim)dividenden.</a:t>
            </a:r>
          </a:p>
          <a:p>
            <a:pPr marL="493713" indent="-493713">
              <a:lnSpc>
                <a:spcPct val="150000"/>
              </a:lnSpc>
              <a:buFont typeface="Wingdings" charset="2"/>
              <a:buChar char="v"/>
            </a:pPr>
            <a:r>
              <a:rPr lang="nl-BE" sz="2200" dirty="0"/>
              <a:t>Mogelijk in bv. </a:t>
            </a:r>
            <a:br>
              <a:rPr lang="nl-BE" sz="2200" dirty="0"/>
            </a:br>
            <a:r>
              <a:rPr lang="nl-BE" sz="2200" dirty="0"/>
              <a:t>- herstructurering, </a:t>
            </a:r>
            <a:br>
              <a:rPr lang="nl-BE" sz="2200" dirty="0"/>
            </a:br>
            <a:r>
              <a:rPr lang="nl-BE" sz="2200" dirty="0"/>
              <a:t>- bescherming tegen vijandig overnamebod, </a:t>
            </a:r>
            <a:br>
              <a:rPr lang="nl-BE" sz="2200" dirty="0"/>
            </a:br>
            <a:r>
              <a:rPr lang="nl-BE" sz="2200" dirty="0"/>
              <a:t>- in het kader van aandelenoptieplannen, </a:t>
            </a:r>
            <a:br>
              <a:rPr lang="nl-BE" sz="2200" dirty="0"/>
            </a:br>
            <a:r>
              <a:rPr lang="nl-BE" sz="2200" dirty="0"/>
              <a:t>- gebruik liquiditeiten om waarde van de overblijvende effecten te vergroten.</a:t>
            </a:r>
          </a:p>
          <a:p>
            <a:pPr marL="493713" indent="-493713">
              <a:lnSpc>
                <a:spcPct val="150000"/>
              </a:lnSpc>
              <a:buFont typeface="Wingdings" charset="2"/>
              <a:buChar char="v"/>
            </a:pPr>
            <a:endParaRPr lang="nl-BE" dirty="0"/>
          </a:p>
        </p:txBody>
      </p:sp>
      <p:pic>
        <p:nvPicPr>
          <p:cNvPr id="5" name="Afbeelding 4">
            <a:extLst>
              <a:ext uri="{FF2B5EF4-FFF2-40B4-BE49-F238E27FC236}">
                <a16:creationId xmlns:a16="http://schemas.microsoft.com/office/drawing/2014/main" id="{7CB1DADC-1C68-F989-DC29-FC10D208B4A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97280" y="286603"/>
            <a:ext cx="3059204" cy="442602"/>
          </a:xfrm>
          <a:prstGeom prst="rect">
            <a:avLst/>
          </a:prstGeom>
        </p:spPr>
      </p:pic>
    </p:spTree>
    <p:extLst>
      <p:ext uri="{BB962C8B-B14F-4D97-AF65-F5344CB8AC3E}">
        <p14:creationId xmlns:p14="http://schemas.microsoft.com/office/powerpoint/2010/main" val="141996073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6239ED7-5F7B-FE14-AEC7-1770F0038658}"/>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5C608CDA-0782-F084-FF30-D92CB77A0505}"/>
              </a:ext>
            </a:extLst>
          </p:cNvPr>
          <p:cNvSpPr>
            <a:spLocks noGrp="1"/>
          </p:cNvSpPr>
          <p:nvPr>
            <p:ph type="title"/>
          </p:nvPr>
        </p:nvSpPr>
        <p:spPr/>
        <p:txBody>
          <a:bodyPr>
            <a:normAutofit/>
          </a:bodyPr>
          <a:lstStyle/>
          <a:p>
            <a:r>
              <a:rPr lang="nl-NL" sz="3200" b="1" dirty="0"/>
              <a:t>Verkrijging van eigen effecten: </a:t>
            </a:r>
            <a:br>
              <a:rPr lang="nl-NL" sz="3200" b="1" dirty="0"/>
            </a:br>
            <a:r>
              <a:rPr lang="nl-NL" sz="3200" b="1" dirty="0"/>
              <a:t>redenen voor de reglementering</a:t>
            </a:r>
          </a:p>
        </p:txBody>
      </p:sp>
      <p:sp>
        <p:nvSpPr>
          <p:cNvPr id="3" name="Tijdelijke aanduiding voor inhoud 2">
            <a:extLst>
              <a:ext uri="{FF2B5EF4-FFF2-40B4-BE49-F238E27FC236}">
                <a16:creationId xmlns:a16="http://schemas.microsoft.com/office/drawing/2014/main" id="{09087275-3D54-E221-2E52-DB18A7407200}"/>
              </a:ext>
            </a:extLst>
          </p:cNvPr>
          <p:cNvSpPr>
            <a:spLocks noGrp="1"/>
          </p:cNvSpPr>
          <p:nvPr>
            <p:ph idx="1"/>
          </p:nvPr>
        </p:nvSpPr>
        <p:spPr>
          <a:xfrm>
            <a:off x="1097280" y="1737361"/>
            <a:ext cx="10058400" cy="4447540"/>
          </a:xfrm>
        </p:spPr>
        <p:txBody>
          <a:bodyPr>
            <a:noAutofit/>
          </a:bodyPr>
          <a:lstStyle/>
          <a:p>
            <a:pPr marL="493713" indent="-493713">
              <a:lnSpc>
                <a:spcPct val="150000"/>
              </a:lnSpc>
              <a:buFont typeface="Wingdings" charset="2"/>
              <a:buChar char="v"/>
            </a:pPr>
            <a:r>
              <a:rPr lang="nl-BE" sz="2200" dirty="0"/>
              <a:t>Mogelijk problematisch voor bescherming schuldeisers: vermogen van de vennootschap is fictief ten belope van het bedrag aan aangehouden eigen effecten (vorderingen op zichzelf)</a:t>
            </a:r>
            <a:br>
              <a:rPr lang="nl-BE" sz="2200" dirty="0"/>
            </a:br>
            <a:r>
              <a:rPr lang="nl-BE" sz="2200" dirty="0"/>
              <a:t>In essentie is de verwering een uitkering van vennootschapsmiddelen.</a:t>
            </a:r>
          </a:p>
          <a:p>
            <a:pPr marL="493713" indent="-493713">
              <a:lnSpc>
                <a:spcPct val="150000"/>
              </a:lnSpc>
              <a:buFont typeface="Wingdings" charset="2"/>
              <a:buChar char="v"/>
            </a:pPr>
            <a:r>
              <a:rPr lang="nl-BE" sz="2200" dirty="0"/>
              <a:t>Aandeelhoudersgelijkheid garanderen.</a:t>
            </a:r>
          </a:p>
          <a:p>
            <a:pPr marL="493713" indent="-493713">
              <a:lnSpc>
                <a:spcPct val="150000"/>
              </a:lnSpc>
              <a:buFont typeface="Wingdings" charset="2"/>
              <a:buChar char="v"/>
            </a:pPr>
            <a:r>
              <a:rPr lang="nl-BE" sz="2200" dirty="0"/>
              <a:t>Autocontrole vermijden, het bestuur zou zichzelf controleren ten belope van de verkregen effecten.</a:t>
            </a:r>
          </a:p>
          <a:p>
            <a:pPr marL="493713" indent="-493713">
              <a:lnSpc>
                <a:spcPct val="150000"/>
              </a:lnSpc>
              <a:buFont typeface="Wingdings" charset="2"/>
              <a:buChar char="v"/>
            </a:pPr>
            <a:r>
              <a:rPr lang="nl-BE" sz="2200" dirty="0"/>
              <a:t>Voor BV: bedoelde effecten zijn aandelen en certificaten met daarop betrekking</a:t>
            </a:r>
            <a:endParaRPr lang="nl-BE" dirty="0"/>
          </a:p>
        </p:txBody>
      </p:sp>
      <p:pic>
        <p:nvPicPr>
          <p:cNvPr id="5" name="Afbeelding 4">
            <a:extLst>
              <a:ext uri="{FF2B5EF4-FFF2-40B4-BE49-F238E27FC236}">
                <a16:creationId xmlns:a16="http://schemas.microsoft.com/office/drawing/2014/main" id="{B6656DE0-1866-DDDC-3D66-07E7FF20DB6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97280" y="286603"/>
            <a:ext cx="3059204" cy="442602"/>
          </a:xfrm>
          <a:prstGeom prst="rect">
            <a:avLst/>
          </a:prstGeom>
        </p:spPr>
      </p:pic>
    </p:spTree>
    <p:extLst>
      <p:ext uri="{BB962C8B-B14F-4D97-AF65-F5344CB8AC3E}">
        <p14:creationId xmlns:p14="http://schemas.microsoft.com/office/powerpoint/2010/main" val="116296648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6D97B49-3E6B-B95E-DB4C-D1CFEB0F9BDA}"/>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1A1CAEC2-7790-8710-29C5-2E496E468F5E}"/>
              </a:ext>
            </a:extLst>
          </p:cNvPr>
          <p:cNvSpPr>
            <a:spLocks noGrp="1"/>
          </p:cNvSpPr>
          <p:nvPr>
            <p:ph type="title"/>
          </p:nvPr>
        </p:nvSpPr>
        <p:spPr/>
        <p:txBody>
          <a:bodyPr>
            <a:normAutofit/>
          </a:bodyPr>
          <a:lstStyle/>
          <a:p>
            <a:r>
              <a:rPr lang="nl-NL" sz="3200" b="1" dirty="0"/>
              <a:t>Verkrijging van eigen effecten: </a:t>
            </a:r>
            <a:br>
              <a:rPr lang="nl-NL" sz="3200" b="1" dirty="0"/>
            </a:br>
            <a:r>
              <a:rPr lang="nl-NL" sz="3200" b="1" dirty="0"/>
              <a:t>voorwaarden</a:t>
            </a:r>
          </a:p>
        </p:txBody>
      </p:sp>
      <p:sp>
        <p:nvSpPr>
          <p:cNvPr id="3" name="Tijdelijke aanduiding voor inhoud 2">
            <a:extLst>
              <a:ext uri="{FF2B5EF4-FFF2-40B4-BE49-F238E27FC236}">
                <a16:creationId xmlns:a16="http://schemas.microsoft.com/office/drawing/2014/main" id="{4CCC61EB-5555-5B85-A88B-09844B93A0E9}"/>
              </a:ext>
            </a:extLst>
          </p:cNvPr>
          <p:cNvSpPr>
            <a:spLocks noGrp="1"/>
          </p:cNvSpPr>
          <p:nvPr>
            <p:ph idx="1"/>
          </p:nvPr>
        </p:nvSpPr>
        <p:spPr>
          <a:xfrm>
            <a:off x="1097280" y="1737361"/>
            <a:ext cx="10058400" cy="4447540"/>
          </a:xfrm>
        </p:spPr>
        <p:txBody>
          <a:bodyPr>
            <a:noAutofit/>
          </a:bodyPr>
          <a:lstStyle/>
          <a:p>
            <a:pPr marL="493713" indent="-493713">
              <a:lnSpc>
                <a:spcPct val="150000"/>
              </a:lnSpc>
              <a:buFont typeface="Wingdings" charset="2"/>
              <a:buChar char="v"/>
            </a:pPr>
            <a:r>
              <a:rPr lang="nl-BE" sz="2200" dirty="0"/>
              <a:t>Voorafgaand besluit van de algemene vergadering: maximumaantal, minimale en maximale vergoeding, duurtijd waarin uitvoering kan gegeven worden,…</a:t>
            </a:r>
          </a:p>
          <a:p>
            <a:pPr marL="493713" indent="-493713">
              <a:lnSpc>
                <a:spcPct val="150000"/>
              </a:lnSpc>
              <a:buFont typeface="Wingdings" charset="2"/>
              <a:buChar char="v"/>
            </a:pPr>
            <a:r>
              <a:rPr lang="nl-BE" sz="2200" dirty="0"/>
              <a:t>Geen maximum aantal effecten meer.</a:t>
            </a:r>
          </a:p>
          <a:p>
            <a:pPr marL="493713" indent="-493713">
              <a:lnSpc>
                <a:spcPct val="150000"/>
              </a:lnSpc>
              <a:buFont typeface="Wingdings" charset="2"/>
              <a:buChar char="v"/>
            </a:pPr>
            <a:r>
              <a:rPr lang="nl-BE" sz="2200" dirty="0"/>
              <a:t>Bedrag moet uitkeerbaar zijn (zie artikelen 5:142, 5:143 WVV voor de BV). Zo wordt vermeden dat vermogen wordt aangetast.</a:t>
            </a:r>
          </a:p>
          <a:p>
            <a:pPr marL="493713" indent="-493713">
              <a:lnSpc>
                <a:spcPct val="150000"/>
              </a:lnSpc>
              <a:buFont typeface="Wingdings" charset="2"/>
              <a:buChar char="v"/>
            </a:pPr>
            <a:r>
              <a:rPr lang="nl-BE" sz="2200" dirty="0"/>
              <a:t>Alleen volgestorte aandelen komen in aanmerking (artikel 5:145 WVV)</a:t>
            </a:r>
          </a:p>
          <a:p>
            <a:pPr marL="493713" indent="-493713">
              <a:lnSpc>
                <a:spcPct val="150000"/>
              </a:lnSpc>
              <a:buFont typeface="Wingdings" charset="2"/>
              <a:buChar char="v"/>
            </a:pPr>
            <a:r>
              <a:rPr lang="nl-BE" sz="2200" dirty="0"/>
              <a:t>Gelijke behandeling effectenhouders, met uitzondering in geval van unanimiteit</a:t>
            </a:r>
          </a:p>
          <a:p>
            <a:pPr marL="493713" indent="-493713">
              <a:lnSpc>
                <a:spcPct val="150000"/>
              </a:lnSpc>
              <a:buFont typeface="Wingdings" charset="2"/>
              <a:buChar char="v"/>
            </a:pPr>
            <a:endParaRPr lang="nl-BE" dirty="0"/>
          </a:p>
        </p:txBody>
      </p:sp>
      <p:pic>
        <p:nvPicPr>
          <p:cNvPr id="5" name="Afbeelding 4">
            <a:extLst>
              <a:ext uri="{FF2B5EF4-FFF2-40B4-BE49-F238E27FC236}">
                <a16:creationId xmlns:a16="http://schemas.microsoft.com/office/drawing/2014/main" id="{59334C00-058A-4EA3-0D3F-A65D6527A4A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97280" y="286603"/>
            <a:ext cx="3059204" cy="442602"/>
          </a:xfrm>
          <a:prstGeom prst="rect">
            <a:avLst/>
          </a:prstGeom>
        </p:spPr>
      </p:pic>
    </p:spTree>
    <p:extLst>
      <p:ext uri="{BB962C8B-B14F-4D97-AF65-F5344CB8AC3E}">
        <p14:creationId xmlns:p14="http://schemas.microsoft.com/office/powerpoint/2010/main" val="251114973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10E0B4E-1F5C-5EE8-6B44-3981A20F5537}"/>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F1338BF2-E9F3-0F86-B514-6B87B8EA54E0}"/>
              </a:ext>
            </a:extLst>
          </p:cNvPr>
          <p:cNvSpPr>
            <a:spLocks noGrp="1"/>
          </p:cNvSpPr>
          <p:nvPr>
            <p:ph type="title"/>
          </p:nvPr>
        </p:nvSpPr>
        <p:spPr/>
        <p:txBody>
          <a:bodyPr>
            <a:normAutofit/>
          </a:bodyPr>
          <a:lstStyle/>
          <a:p>
            <a:r>
              <a:rPr lang="nl-NL" sz="3200" b="1" dirty="0"/>
              <a:t>De </a:t>
            </a:r>
            <a:r>
              <a:rPr lang="nl-NL" sz="3200" b="1" dirty="0" err="1"/>
              <a:t>kapitaalloze</a:t>
            </a:r>
            <a:r>
              <a:rPr lang="nl-NL" sz="3200" b="1" dirty="0"/>
              <a:t> BV en CV vs. de </a:t>
            </a:r>
            <a:r>
              <a:rPr lang="nl-NL" sz="3200" b="1" dirty="0" err="1"/>
              <a:t>kapitaalhoudende</a:t>
            </a:r>
            <a:r>
              <a:rPr lang="nl-NL" sz="3200" b="1" dirty="0"/>
              <a:t> NV:</a:t>
            </a:r>
            <a:br>
              <a:rPr lang="nl-NL" sz="3200" b="1" dirty="0"/>
            </a:br>
            <a:r>
              <a:rPr lang="nl-NL" sz="3200" b="1" dirty="0"/>
              <a:t>nieuwe terminologie</a:t>
            </a:r>
          </a:p>
        </p:txBody>
      </p:sp>
      <p:sp>
        <p:nvSpPr>
          <p:cNvPr id="3" name="Tijdelijke aanduiding voor inhoud 2">
            <a:extLst>
              <a:ext uri="{FF2B5EF4-FFF2-40B4-BE49-F238E27FC236}">
                <a16:creationId xmlns:a16="http://schemas.microsoft.com/office/drawing/2014/main" id="{D6A3E4BE-27BE-9842-5B99-E6E0AFAFE434}"/>
              </a:ext>
            </a:extLst>
          </p:cNvPr>
          <p:cNvSpPr>
            <a:spLocks noGrp="1"/>
          </p:cNvSpPr>
          <p:nvPr>
            <p:ph idx="1"/>
          </p:nvPr>
        </p:nvSpPr>
        <p:spPr>
          <a:xfrm>
            <a:off x="1097280" y="1737361"/>
            <a:ext cx="10058400" cy="4447540"/>
          </a:xfrm>
        </p:spPr>
        <p:txBody>
          <a:bodyPr>
            <a:noAutofit/>
          </a:bodyPr>
          <a:lstStyle/>
          <a:p>
            <a:pPr marL="493713" indent="-493713">
              <a:lnSpc>
                <a:spcPct val="150000"/>
              </a:lnSpc>
              <a:buFont typeface="Wingdings" charset="2"/>
              <a:buChar char="v"/>
            </a:pPr>
            <a:r>
              <a:rPr lang="nl-BE" dirty="0"/>
              <a:t>Aanvangsvermogen &lt;&gt; Aanvangskapitaal</a:t>
            </a:r>
          </a:p>
          <a:p>
            <a:pPr marL="493713" indent="-493713">
              <a:lnSpc>
                <a:spcPct val="150000"/>
              </a:lnSpc>
              <a:buFont typeface="Wingdings" charset="2"/>
              <a:buChar char="v"/>
            </a:pPr>
            <a:r>
              <a:rPr lang="nl-BE" dirty="0"/>
              <a:t>Plaatsing van aandelen &lt;&gt; Plaatsing van kapitaal</a:t>
            </a:r>
          </a:p>
          <a:p>
            <a:pPr marL="493713" indent="-493713">
              <a:lnSpc>
                <a:spcPct val="150000"/>
              </a:lnSpc>
              <a:buFont typeface="Wingdings" charset="2"/>
              <a:buChar char="v"/>
            </a:pPr>
            <a:r>
              <a:rPr lang="nl-BE" dirty="0"/>
              <a:t>Vermogen van de vennootschap &lt;&gt; Kapitaal van de vennootschap</a:t>
            </a:r>
          </a:p>
          <a:p>
            <a:pPr marL="493713" indent="-493713">
              <a:lnSpc>
                <a:spcPct val="150000"/>
              </a:lnSpc>
              <a:buFont typeface="Wingdings" charset="2"/>
              <a:buChar char="v"/>
            </a:pPr>
            <a:r>
              <a:rPr lang="nl-BE" dirty="0"/>
              <a:t>Bevoegdheid om nieuwe effecten uit te geven &lt;&gt; toegestaan kapitaal</a:t>
            </a:r>
          </a:p>
          <a:p>
            <a:pPr marL="493713" indent="-493713">
              <a:lnSpc>
                <a:spcPct val="150000"/>
              </a:lnSpc>
              <a:buFont typeface="Wingdings" charset="2"/>
              <a:buChar char="v"/>
            </a:pPr>
            <a:r>
              <a:rPr lang="nl-BE" dirty="0"/>
              <a:t>Instandhouding van het vermogen &lt;&gt; instandhouding van het kapitaal</a:t>
            </a:r>
          </a:p>
          <a:p>
            <a:pPr marL="493713" indent="-493713">
              <a:lnSpc>
                <a:spcPct val="150000"/>
              </a:lnSpc>
              <a:buFont typeface="Wingdings" charset="2"/>
              <a:buChar char="v"/>
            </a:pPr>
            <a:r>
              <a:rPr lang="nl-BE" dirty="0"/>
              <a:t>Uitkeringen &lt;&gt; winstverdeling en kapitaalvermindering</a:t>
            </a:r>
          </a:p>
          <a:p>
            <a:pPr marL="0" indent="0">
              <a:lnSpc>
                <a:spcPct val="150000"/>
              </a:lnSpc>
              <a:buNone/>
            </a:pPr>
            <a:r>
              <a:rPr lang="nl-BE" dirty="0"/>
              <a:t>= ’kapitaalloze terminologie’ met telkens corresponderende ‘kapitaalhoudende terminologie’</a:t>
            </a:r>
          </a:p>
        </p:txBody>
      </p:sp>
      <p:pic>
        <p:nvPicPr>
          <p:cNvPr id="5" name="Afbeelding 4">
            <a:extLst>
              <a:ext uri="{FF2B5EF4-FFF2-40B4-BE49-F238E27FC236}">
                <a16:creationId xmlns:a16="http://schemas.microsoft.com/office/drawing/2014/main" id="{527FE414-19B8-C63B-B45F-24BD145C42B0}"/>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97280" y="286603"/>
            <a:ext cx="3059204" cy="442602"/>
          </a:xfrm>
          <a:prstGeom prst="rect">
            <a:avLst/>
          </a:prstGeom>
        </p:spPr>
      </p:pic>
    </p:spTree>
    <p:extLst>
      <p:ext uri="{BB962C8B-B14F-4D97-AF65-F5344CB8AC3E}">
        <p14:creationId xmlns:p14="http://schemas.microsoft.com/office/powerpoint/2010/main" val="41642669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53B0089-491E-E187-B4F2-B64C2037A90A}"/>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DEA097DD-C207-C846-B051-35733FF8B644}"/>
              </a:ext>
            </a:extLst>
          </p:cNvPr>
          <p:cNvSpPr>
            <a:spLocks noGrp="1"/>
          </p:cNvSpPr>
          <p:nvPr>
            <p:ph type="title"/>
          </p:nvPr>
        </p:nvSpPr>
        <p:spPr/>
        <p:txBody>
          <a:bodyPr>
            <a:normAutofit/>
          </a:bodyPr>
          <a:lstStyle/>
          <a:p>
            <a:r>
              <a:rPr lang="nl-NL" sz="3200" b="1" dirty="0"/>
              <a:t>Verkrijging van eigen effecten: </a:t>
            </a:r>
            <a:br>
              <a:rPr lang="nl-NL" sz="3200" b="1" dirty="0"/>
            </a:br>
            <a:r>
              <a:rPr lang="nl-NL" sz="3200" b="1" dirty="0"/>
              <a:t>statuut na verkrijging</a:t>
            </a:r>
          </a:p>
        </p:txBody>
      </p:sp>
      <p:sp>
        <p:nvSpPr>
          <p:cNvPr id="3" name="Tijdelijke aanduiding voor inhoud 2">
            <a:extLst>
              <a:ext uri="{FF2B5EF4-FFF2-40B4-BE49-F238E27FC236}">
                <a16:creationId xmlns:a16="http://schemas.microsoft.com/office/drawing/2014/main" id="{9D9CF2CE-8640-5279-AF0B-8C323F37F9BE}"/>
              </a:ext>
            </a:extLst>
          </p:cNvPr>
          <p:cNvSpPr>
            <a:spLocks noGrp="1"/>
          </p:cNvSpPr>
          <p:nvPr>
            <p:ph idx="1"/>
          </p:nvPr>
        </p:nvSpPr>
        <p:spPr>
          <a:xfrm>
            <a:off x="1097280" y="1737361"/>
            <a:ext cx="10058400" cy="4447540"/>
          </a:xfrm>
        </p:spPr>
        <p:txBody>
          <a:bodyPr>
            <a:noAutofit/>
          </a:bodyPr>
          <a:lstStyle/>
          <a:p>
            <a:pPr marL="493713" indent="-493713">
              <a:lnSpc>
                <a:spcPct val="150000"/>
              </a:lnSpc>
              <a:buFont typeface="Wingdings" charset="2"/>
              <a:buChar char="v"/>
            </a:pPr>
            <a:r>
              <a:rPr lang="nl-BE" dirty="0"/>
              <a:t>Schorsing van stemrechten om autocontrole tegen te gaan (artikel 5:148, §3 en §4 WVV voor de BV);</a:t>
            </a:r>
          </a:p>
          <a:p>
            <a:pPr marL="493713" indent="-493713">
              <a:lnSpc>
                <a:spcPct val="150000"/>
              </a:lnSpc>
              <a:buFont typeface="Wingdings" charset="2"/>
              <a:buChar char="v"/>
            </a:pPr>
            <a:r>
              <a:rPr lang="nl-BE" dirty="0"/>
              <a:t>Verval van dividendrecht;</a:t>
            </a:r>
          </a:p>
          <a:p>
            <a:pPr marL="493713" indent="-493713">
              <a:lnSpc>
                <a:spcPct val="150000"/>
              </a:lnSpc>
              <a:buFont typeface="Wingdings" charset="2"/>
              <a:buChar char="v"/>
            </a:pPr>
            <a:r>
              <a:rPr lang="nl-BE" dirty="0"/>
              <a:t>Vorming van een onbeschikbare reserve op het passief, gelijk aan de inventariswaarde van de effecten;</a:t>
            </a:r>
          </a:p>
          <a:p>
            <a:pPr marL="493713" indent="-493713">
              <a:lnSpc>
                <a:spcPct val="150000"/>
              </a:lnSpc>
              <a:buFont typeface="Wingdings" charset="2"/>
              <a:buChar char="v"/>
            </a:pPr>
            <a:r>
              <a:rPr lang="nl-BE" dirty="0"/>
              <a:t>Publicatieverplichting in het jaarverslag van de vennootschap.</a:t>
            </a:r>
          </a:p>
          <a:p>
            <a:pPr marL="493713" indent="-493713">
              <a:lnSpc>
                <a:spcPct val="150000"/>
              </a:lnSpc>
              <a:buFont typeface="Wingdings" charset="2"/>
              <a:buChar char="v"/>
            </a:pPr>
            <a:r>
              <a:rPr lang="nl-BE" dirty="0"/>
              <a:t>Nadien: vernietiging, behoud of vervreemding (mits bereiken noodzakelijke meerderheden in de AVA).</a:t>
            </a:r>
          </a:p>
        </p:txBody>
      </p:sp>
      <p:pic>
        <p:nvPicPr>
          <p:cNvPr id="5" name="Afbeelding 4">
            <a:extLst>
              <a:ext uri="{FF2B5EF4-FFF2-40B4-BE49-F238E27FC236}">
                <a16:creationId xmlns:a16="http://schemas.microsoft.com/office/drawing/2014/main" id="{CEEECEE9-5AE5-70AF-FA47-29D234D0A8B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97280" y="286603"/>
            <a:ext cx="3059204" cy="442602"/>
          </a:xfrm>
          <a:prstGeom prst="rect">
            <a:avLst/>
          </a:prstGeom>
        </p:spPr>
      </p:pic>
    </p:spTree>
    <p:extLst>
      <p:ext uri="{BB962C8B-B14F-4D97-AF65-F5344CB8AC3E}">
        <p14:creationId xmlns:p14="http://schemas.microsoft.com/office/powerpoint/2010/main" val="83683519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EBBEA8D-00C0-58DC-6439-EBE5E804E2C9}"/>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E5D372F3-E107-01D6-581B-5FE90749A23F}"/>
              </a:ext>
            </a:extLst>
          </p:cNvPr>
          <p:cNvSpPr>
            <a:spLocks noGrp="1"/>
          </p:cNvSpPr>
          <p:nvPr>
            <p:ph type="title"/>
          </p:nvPr>
        </p:nvSpPr>
        <p:spPr/>
        <p:txBody>
          <a:bodyPr>
            <a:normAutofit/>
          </a:bodyPr>
          <a:lstStyle/>
          <a:p>
            <a:r>
              <a:rPr lang="nl-NL" sz="3200" b="1" dirty="0"/>
              <a:t>Verkrijging van eigen effecten: </a:t>
            </a:r>
            <a:br>
              <a:rPr lang="nl-NL" sz="3200" b="1" dirty="0"/>
            </a:br>
            <a:r>
              <a:rPr lang="nl-NL" sz="3200" b="1" dirty="0"/>
              <a:t>gronden voor aansprakelijkheid</a:t>
            </a:r>
          </a:p>
        </p:txBody>
      </p:sp>
      <p:sp>
        <p:nvSpPr>
          <p:cNvPr id="3" name="Tijdelijke aanduiding voor inhoud 2">
            <a:extLst>
              <a:ext uri="{FF2B5EF4-FFF2-40B4-BE49-F238E27FC236}">
                <a16:creationId xmlns:a16="http://schemas.microsoft.com/office/drawing/2014/main" id="{1511AB28-C719-73F4-4EED-79CAB88334AC}"/>
              </a:ext>
            </a:extLst>
          </p:cNvPr>
          <p:cNvSpPr>
            <a:spLocks noGrp="1"/>
          </p:cNvSpPr>
          <p:nvPr>
            <p:ph idx="1"/>
          </p:nvPr>
        </p:nvSpPr>
        <p:spPr>
          <a:xfrm>
            <a:off x="1097280" y="1737361"/>
            <a:ext cx="10058400" cy="4447540"/>
          </a:xfrm>
        </p:spPr>
        <p:txBody>
          <a:bodyPr>
            <a:noAutofit/>
          </a:bodyPr>
          <a:lstStyle/>
          <a:p>
            <a:pPr marL="493713" indent="-493713">
              <a:lnSpc>
                <a:spcPct val="150000"/>
              </a:lnSpc>
              <a:buFont typeface="Wingdings" charset="2"/>
              <a:buChar char="v"/>
            </a:pPr>
            <a:r>
              <a:rPr lang="nl-BE" dirty="0"/>
              <a:t>Miskenning regels inzake verkrijging van eigen effecten, leidt tot bestuursaansprakelijkheid.</a:t>
            </a:r>
          </a:p>
          <a:p>
            <a:pPr marL="493713" indent="-493713">
              <a:lnSpc>
                <a:spcPct val="150000"/>
              </a:lnSpc>
              <a:buFont typeface="Wingdings" charset="2"/>
              <a:buChar char="v"/>
            </a:pPr>
            <a:r>
              <a:rPr lang="nl-BE" dirty="0"/>
              <a:t>Miskenning regels inzake uitkering (5:142 en 5:143 WVV) --&gt; verscherpte bestuurdersaansprakelijkheid</a:t>
            </a:r>
          </a:p>
        </p:txBody>
      </p:sp>
      <p:pic>
        <p:nvPicPr>
          <p:cNvPr id="5" name="Afbeelding 4">
            <a:extLst>
              <a:ext uri="{FF2B5EF4-FFF2-40B4-BE49-F238E27FC236}">
                <a16:creationId xmlns:a16="http://schemas.microsoft.com/office/drawing/2014/main" id="{87FF0FAE-9F34-C979-D429-78B98003BCB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97280" y="286603"/>
            <a:ext cx="3059204" cy="442602"/>
          </a:xfrm>
          <a:prstGeom prst="rect">
            <a:avLst/>
          </a:prstGeom>
        </p:spPr>
      </p:pic>
    </p:spTree>
    <p:extLst>
      <p:ext uri="{BB962C8B-B14F-4D97-AF65-F5344CB8AC3E}">
        <p14:creationId xmlns:p14="http://schemas.microsoft.com/office/powerpoint/2010/main" val="148236571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0C574A3-27A1-FE1E-3883-78C75B1BB015}"/>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1F67DC9B-3022-0508-451C-D5DF6EA79F57}"/>
              </a:ext>
            </a:extLst>
          </p:cNvPr>
          <p:cNvSpPr>
            <a:spLocks noGrp="1"/>
          </p:cNvSpPr>
          <p:nvPr>
            <p:ph type="title"/>
          </p:nvPr>
        </p:nvSpPr>
        <p:spPr/>
        <p:txBody>
          <a:bodyPr>
            <a:normAutofit/>
          </a:bodyPr>
          <a:lstStyle/>
          <a:p>
            <a:r>
              <a:rPr lang="nl-NL" sz="3200" b="1" dirty="0"/>
              <a:t>6. Financial assistance: </a:t>
            </a:r>
            <a:br>
              <a:rPr lang="nl-NL" sz="3200" b="1" dirty="0"/>
            </a:br>
            <a:r>
              <a:rPr lang="nl-NL" sz="3200" b="1" dirty="0"/>
              <a:t>begrip</a:t>
            </a:r>
          </a:p>
        </p:txBody>
      </p:sp>
      <p:sp>
        <p:nvSpPr>
          <p:cNvPr id="3" name="Tijdelijke aanduiding voor inhoud 2">
            <a:extLst>
              <a:ext uri="{FF2B5EF4-FFF2-40B4-BE49-F238E27FC236}">
                <a16:creationId xmlns:a16="http://schemas.microsoft.com/office/drawing/2014/main" id="{9CC8AE38-6A29-FE8A-08B9-F50AF24AEDFE}"/>
              </a:ext>
            </a:extLst>
          </p:cNvPr>
          <p:cNvSpPr>
            <a:spLocks noGrp="1"/>
          </p:cNvSpPr>
          <p:nvPr>
            <p:ph idx="1"/>
          </p:nvPr>
        </p:nvSpPr>
        <p:spPr>
          <a:xfrm>
            <a:off x="1097280" y="1737361"/>
            <a:ext cx="10058400" cy="4447540"/>
          </a:xfrm>
        </p:spPr>
        <p:txBody>
          <a:bodyPr>
            <a:noAutofit/>
          </a:bodyPr>
          <a:lstStyle/>
          <a:p>
            <a:pPr marL="493713" indent="-493713">
              <a:lnSpc>
                <a:spcPct val="150000"/>
              </a:lnSpc>
              <a:buFont typeface="Wingdings" charset="2"/>
              <a:buChar char="v"/>
            </a:pPr>
            <a:r>
              <a:rPr lang="nl-BE" sz="2200" dirty="0"/>
              <a:t>Financiering door de vennootschap van de verwerving van effecten in de vennootschap door derden. Regeling voor de BV en de CV in de artikelen 5:152 en 6:118 WVV.</a:t>
            </a:r>
          </a:p>
          <a:p>
            <a:pPr marL="493713" indent="-493713">
              <a:lnSpc>
                <a:spcPct val="150000"/>
              </a:lnSpc>
              <a:buFont typeface="Wingdings" charset="2"/>
              <a:buChar char="v"/>
            </a:pPr>
            <a:r>
              <a:rPr lang="nl-BE" sz="2200" dirty="0"/>
              <a:t>Financial assistance kan nuttig zijn, bv. om overdrachten te regelen die wel opportuun zijn, maar die anders onmogelijk zouden zijn. In die gevallen kan een vennootschap nuttig haar eigen overname financieren.</a:t>
            </a:r>
          </a:p>
          <a:p>
            <a:pPr marL="493713" indent="-493713">
              <a:lnSpc>
                <a:spcPct val="150000"/>
              </a:lnSpc>
              <a:buFont typeface="Wingdings" charset="2"/>
              <a:buChar char="v"/>
            </a:pPr>
            <a:r>
              <a:rPr lang="nl-BE" sz="2200" dirty="0"/>
              <a:t>Risico is evident: vennootschapsmiddelen worden gebruikt als onderpand of als middelen ter beschikking voor aankoop aandelen van die vennootschap.</a:t>
            </a:r>
          </a:p>
          <a:p>
            <a:pPr marL="493713" indent="-493713">
              <a:lnSpc>
                <a:spcPct val="150000"/>
              </a:lnSpc>
              <a:buFont typeface="Wingdings" charset="2"/>
              <a:buChar char="v"/>
            </a:pPr>
            <a:endParaRPr lang="nl-BE" dirty="0"/>
          </a:p>
        </p:txBody>
      </p:sp>
      <p:pic>
        <p:nvPicPr>
          <p:cNvPr id="5" name="Afbeelding 4">
            <a:extLst>
              <a:ext uri="{FF2B5EF4-FFF2-40B4-BE49-F238E27FC236}">
                <a16:creationId xmlns:a16="http://schemas.microsoft.com/office/drawing/2014/main" id="{42487DD8-3CC5-3501-9C6C-100892EC95C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97280" y="286603"/>
            <a:ext cx="3059204" cy="442602"/>
          </a:xfrm>
          <a:prstGeom prst="rect">
            <a:avLst/>
          </a:prstGeom>
        </p:spPr>
      </p:pic>
    </p:spTree>
    <p:extLst>
      <p:ext uri="{BB962C8B-B14F-4D97-AF65-F5344CB8AC3E}">
        <p14:creationId xmlns:p14="http://schemas.microsoft.com/office/powerpoint/2010/main" val="426497225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0A166A6-5249-D6A7-EEE5-24D40AFE81DD}"/>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DB014705-96BF-1551-3E9F-2FD0A19211E2}"/>
              </a:ext>
            </a:extLst>
          </p:cNvPr>
          <p:cNvSpPr>
            <a:spLocks noGrp="1"/>
          </p:cNvSpPr>
          <p:nvPr>
            <p:ph type="title"/>
          </p:nvPr>
        </p:nvSpPr>
        <p:spPr/>
        <p:txBody>
          <a:bodyPr>
            <a:normAutofit/>
          </a:bodyPr>
          <a:lstStyle/>
          <a:p>
            <a:r>
              <a:rPr lang="nl-NL" sz="3200" b="1" dirty="0"/>
              <a:t>Financial assistance: </a:t>
            </a:r>
            <a:br>
              <a:rPr lang="nl-NL" sz="3200" b="1" dirty="0"/>
            </a:br>
            <a:r>
              <a:rPr lang="nl-NL" sz="3200" b="1" dirty="0"/>
              <a:t>wettelijke regeling</a:t>
            </a:r>
          </a:p>
        </p:txBody>
      </p:sp>
      <p:sp>
        <p:nvSpPr>
          <p:cNvPr id="3" name="Tijdelijke aanduiding voor inhoud 2">
            <a:extLst>
              <a:ext uri="{FF2B5EF4-FFF2-40B4-BE49-F238E27FC236}">
                <a16:creationId xmlns:a16="http://schemas.microsoft.com/office/drawing/2014/main" id="{7B2D68EB-C6F2-B23F-FB62-D1218C9B1943}"/>
              </a:ext>
            </a:extLst>
          </p:cNvPr>
          <p:cNvSpPr>
            <a:spLocks noGrp="1"/>
          </p:cNvSpPr>
          <p:nvPr>
            <p:ph idx="1"/>
          </p:nvPr>
        </p:nvSpPr>
        <p:spPr>
          <a:xfrm>
            <a:off x="1097280" y="1737361"/>
            <a:ext cx="10058400" cy="4447540"/>
          </a:xfrm>
        </p:spPr>
        <p:txBody>
          <a:bodyPr>
            <a:noAutofit/>
          </a:bodyPr>
          <a:lstStyle/>
          <a:p>
            <a:pPr marL="493713" indent="-493713">
              <a:lnSpc>
                <a:spcPct val="150000"/>
              </a:lnSpc>
              <a:buFont typeface="Wingdings" charset="2"/>
              <a:buChar char="v"/>
            </a:pPr>
            <a:r>
              <a:rPr lang="nl-BE" sz="2200" dirty="0"/>
              <a:t>Begrip financial assistance wordt restrictief geïnterpreteerd: inpandgeving van de aandelen is bv. geen financial assistance, financiële steun van dochtervennootschap evenmin. Uitkeringen in de vorm van dividend ook.</a:t>
            </a:r>
            <a:br>
              <a:rPr lang="nl-BE" sz="2200" dirty="0"/>
            </a:br>
            <a:r>
              <a:rPr lang="nl-BE" sz="2200" dirty="0"/>
              <a:t>Maar: betaling met schuldopname in R/C is evident wel financial assistance</a:t>
            </a:r>
            <a:br>
              <a:rPr lang="nl-BE" sz="2200" dirty="0"/>
            </a:br>
            <a:r>
              <a:rPr lang="nl-BE" sz="2200" dirty="0"/>
              <a:t>Zekerheid gegeven op onroerend goed eveneens</a:t>
            </a:r>
          </a:p>
          <a:p>
            <a:pPr marL="493713" indent="-493713">
              <a:lnSpc>
                <a:spcPct val="150000"/>
              </a:lnSpc>
              <a:buFont typeface="Wingdings" charset="2"/>
              <a:buChar char="v"/>
            </a:pPr>
            <a:r>
              <a:rPr lang="nl-BE" sz="2200" dirty="0"/>
              <a:t>Principieel toegelaten, maar mag niet:</a:t>
            </a:r>
            <a:br>
              <a:rPr lang="nl-BE" sz="2200" dirty="0"/>
            </a:br>
            <a:r>
              <a:rPr lang="nl-BE" sz="2200" dirty="0"/>
              <a:t>1. Gebeuren met miskenning rechten minderheidsaandeelhouders</a:t>
            </a:r>
            <a:br>
              <a:rPr lang="nl-BE" sz="2200" dirty="0"/>
            </a:br>
            <a:r>
              <a:rPr lang="nl-BE" sz="2200" dirty="0"/>
              <a:t>2. Continuïteit van de vennootschap in het gedrang brengen.</a:t>
            </a:r>
          </a:p>
          <a:p>
            <a:pPr marL="493713" indent="-493713">
              <a:lnSpc>
                <a:spcPct val="150000"/>
              </a:lnSpc>
              <a:buFont typeface="Wingdings" charset="2"/>
              <a:buChar char="v"/>
            </a:pPr>
            <a:endParaRPr lang="nl-BE" dirty="0"/>
          </a:p>
        </p:txBody>
      </p:sp>
      <p:pic>
        <p:nvPicPr>
          <p:cNvPr id="5" name="Afbeelding 4">
            <a:extLst>
              <a:ext uri="{FF2B5EF4-FFF2-40B4-BE49-F238E27FC236}">
                <a16:creationId xmlns:a16="http://schemas.microsoft.com/office/drawing/2014/main" id="{BAE349D2-B42E-5DEF-7334-92B28409406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97280" y="286603"/>
            <a:ext cx="3059204" cy="442602"/>
          </a:xfrm>
          <a:prstGeom prst="rect">
            <a:avLst/>
          </a:prstGeom>
        </p:spPr>
      </p:pic>
    </p:spTree>
    <p:extLst>
      <p:ext uri="{BB962C8B-B14F-4D97-AF65-F5344CB8AC3E}">
        <p14:creationId xmlns:p14="http://schemas.microsoft.com/office/powerpoint/2010/main" val="994211945"/>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B26CAD5-02A5-29C9-A357-F725F0B35757}"/>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BBBC7CB1-BF77-F960-A1A6-A4388DDB3954}"/>
              </a:ext>
            </a:extLst>
          </p:cNvPr>
          <p:cNvSpPr>
            <a:spLocks noGrp="1"/>
          </p:cNvSpPr>
          <p:nvPr>
            <p:ph type="title"/>
          </p:nvPr>
        </p:nvSpPr>
        <p:spPr/>
        <p:txBody>
          <a:bodyPr>
            <a:normAutofit/>
          </a:bodyPr>
          <a:lstStyle/>
          <a:p>
            <a:r>
              <a:rPr lang="nl-NL" sz="3200" b="1" dirty="0"/>
              <a:t>Financial assistance: </a:t>
            </a:r>
            <a:br>
              <a:rPr lang="nl-NL" sz="3200" b="1" dirty="0"/>
            </a:br>
            <a:r>
              <a:rPr lang="nl-NL" sz="3200" b="1" dirty="0"/>
              <a:t>voorwaarden</a:t>
            </a:r>
          </a:p>
        </p:txBody>
      </p:sp>
      <p:sp>
        <p:nvSpPr>
          <p:cNvPr id="3" name="Tijdelijke aanduiding voor inhoud 2">
            <a:extLst>
              <a:ext uri="{FF2B5EF4-FFF2-40B4-BE49-F238E27FC236}">
                <a16:creationId xmlns:a16="http://schemas.microsoft.com/office/drawing/2014/main" id="{9D19ADE2-58C6-1F27-0B4C-2E5D8FE68C63}"/>
              </a:ext>
            </a:extLst>
          </p:cNvPr>
          <p:cNvSpPr>
            <a:spLocks noGrp="1"/>
          </p:cNvSpPr>
          <p:nvPr>
            <p:ph idx="1"/>
          </p:nvPr>
        </p:nvSpPr>
        <p:spPr>
          <a:xfrm>
            <a:off x="1097280" y="1737361"/>
            <a:ext cx="10058400" cy="4447540"/>
          </a:xfrm>
        </p:spPr>
        <p:txBody>
          <a:bodyPr>
            <a:noAutofit/>
          </a:bodyPr>
          <a:lstStyle/>
          <a:p>
            <a:pPr marL="493713" indent="-493713">
              <a:lnSpc>
                <a:spcPct val="150000"/>
              </a:lnSpc>
              <a:buFont typeface="Wingdings" charset="2"/>
              <a:buChar char="v"/>
            </a:pPr>
            <a:r>
              <a:rPr lang="nl-BE" sz="2200" dirty="0"/>
              <a:t>Voorafgaande toestemming van de algemene vergadering vereist, met quorum en meerderheid statutenwijziging</a:t>
            </a:r>
          </a:p>
          <a:p>
            <a:pPr marL="493713" indent="-493713">
              <a:lnSpc>
                <a:spcPct val="150000"/>
              </a:lnSpc>
              <a:buFont typeface="Wingdings" charset="2"/>
              <a:buChar char="v"/>
            </a:pPr>
            <a:r>
              <a:rPr lang="nl-BE" sz="2200" dirty="0"/>
              <a:t>Verrichting onder verantwoordelijkheid bestuursorgaan voor de BV.</a:t>
            </a:r>
          </a:p>
          <a:p>
            <a:pPr marL="493713" indent="-493713">
              <a:lnSpc>
                <a:spcPct val="150000"/>
              </a:lnSpc>
              <a:buFont typeface="Wingdings" charset="2"/>
              <a:buChar char="v"/>
            </a:pPr>
            <a:r>
              <a:rPr lang="nl-BE" sz="2200" dirty="0"/>
              <a:t>Verslag met redenen voor verrichting en de voorwaarden waartegen die plaatsvindt. Verslag wordt vermeld in de agenda van de algemene vergadering én ter beschikking gesteld van de aandeelhouders op straffe van nietigheid</a:t>
            </a:r>
          </a:p>
          <a:p>
            <a:pPr marL="493713" indent="-493713">
              <a:lnSpc>
                <a:spcPct val="150000"/>
              </a:lnSpc>
              <a:buFont typeface="Wingdings" charset="2"/>
              <a:buChar char="v"/>
            </a:pPr>
            <a:r>
              <a:rPr lang="nl-BE" sz="2200" dirty="0"/>
              <a:t>Bedrag moet voor uitkering vatbaar zijn + aanleg onbeschikbare reserve.</a:t>
            </a:r>
            <a:endParaRPr lang="nl-BE" dirty="0"/>
          </a:p>
        </p:txBody>
      </p:sp>
      <p:pic>
        <p:nvPicPr>
          <p:cNvPr id="5" name="Afbeelding 4">
            <a:extLst>
              <a:ext uri="{FF2B5EF4-FFF2-40B4-BE49-F238E27FC236}">
                <a16:creationId xmlns:a16="http://schemas.microsoft.com/office/drawing/2014/main" id="{8DF4C644-8D00-2BE6-4334-D8B97CAC85F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97280" y="286603"/>
            <a:ext cx="3059204" cy="442602"/>
          </a:xfrm>
          <a:prstGeom prst="rect">
            <a:avLst/>
          </a:prstGeom>
        </p:spPr>
      </p:pic>
    </p:spTree>
    <p:extLst>
      <p:ext uri="{BB962C8B-B14F-4D97-AF65-F5344CB8AC3E}">
        <p14:creationId xmlns:p14="http://schemas.microsoft.com/office/powerpoint/2010/main" val="3820099265"/>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6F87AC5-42A7-A6E2-1C7A-1AA8415C145B}"/>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084FF592-626A-59CE-B0B2-3733068B1658}"/>
              </a:ext>
            </a:extLst>
          </p:cNvPr>
          <p:cNvSpPr>
            <a:spLocks noGrp="1"/>
          </p:cNvSpPr>
          <p:nvPr>
            <p:ph type="title"/>
          </p:nvPr>
        </p:nvSpPr>
        <p:spPr/>
        <p:txBody>
          <a:bodyPr>
            <a:normAutofit/>
          </a:bodyPr>
          <a:lstStyle/>
          <a:p>
            <a:r>
              <a:rPr lang="nl-NL" sz="3200" b="1" dirty="0"/>
              <a:t>Financial assistance: </a:t>
            </a:r>
            <a:br>
              <a:rPr lang="nl-NL" sz="3200" b="1" dirty="0"/>
            </a:br>
            <a:r>
              <a:rPr lang="nl-NL" sz="3200" b="1" dirty="0"/>
              <a:t>uitzondering en sanctie</a:t>
            </a:r>
          </a:p>
        </p:txBody>
      </p:sp>
      <p:sp>
        <p:nvSpPr>
          <p:cNvPr id="3" name="Tijdelijke aanduiding voor inhoud 2">
            <a:extLst>
              <a:ext uri="{FF2B5EF4-FFF2-40B4-BE49-F238E27FC236}">
                <a16:creationId xmlns:a16="http://schemas.microsoft.com/office/drawing/2014/main" id="{2230EA4D-FFDF-A135-0BD2-1254BB31341E}"/>
              </a:ext>
            </a:extLst>
          </p:cNvPr>
          <p:cNvSpPr>
            <a:spLocks noGrp="1"/>
          </p:cNvSpPr>
          <p:nvPr>
            <p:ph idx="1"/>
          </p:nvPr>
        </p:nvSpPr>
        <p:spPr>
          <a:xfrm>
            <a:off x="1097280" y="1737361"/>
            <a:ext cx="10058400" cy="4447540"/>
          </a:xfrm>
        </p:spPr>
        <p:txBody>
          <a:bodyPr>
            <a:noAutofit/>
          </a:bodyPr>
          <a:lstStyle/>
          <a:p>
            <a:pPr marL="493713" indent="-493713">
              <a:lnSpc>
                <a:spcPct val="150000"/>
              </a:lnSpc>
              <a:buFont typeface="Wingdings" charset="2"/>
              <a:buChar char="v"/>
            </a:pPr>
            <a:r>
              <a:rPr lang="nl-BE" sz="2200" dirty="0"/>
              <a:t>Uitsluitend voorwaarde uitkeerbaarheid en onbeschikbare reserve indien:</a:t>
            </a:r>
            <a:br>
              <a:rPr lang="nl-BE" sz="2200" dirty="0"/>
            </a:br>
            <a:r>
              <a:rPr lang="nl-BE" sz="2200" dirty="0"/>
              <a:t>1. Leden van personeel of met hen verbonden vennootschap voor verkrijging;</a:t>
            </a:r>
            <a:br>
              <a:rPr lang="nl-BE" sz="2200" dirty="0"/>
            </a:br>
            <a:r>
              <a:rPr lang="nl-BE" sz="2200" dirty="0"/>
              <a:t>2. aan een newco waarvan minstens de helft van de stemrechten in bezit van het personeel van de vennootschap is.</a:t>
            </a:r>
          </a:p>
          <a:p>
            <a:pPr marL="493713" indent="-493713">
              <a:lnSpc>
                <a:spcPct val="150000"/>
              </a:lnSpc>
              <a:buFont typeface="Wingdings" charset="2"/>
              <a:buChar char="v"/>
            </a:pPr>
            <a:r>
              <a:rPr lang="nl-BE" sz="2200" dirty="0"/>
              <a:t>Nietigheid van besluit bij ontbreken bestuursverslag, maar ook nietigheid van de transactie. Ook de curator kan op die nietigheid een beroep doen.</a:t>
            </a:r>
          </a:p>
          <a:p>
            <a:pPr marL="493713" indent="-493713">
              <a:lnSpc>
                <a:spcPct val="150000"/>
              </a:lnSpc>
              <a:buFont typeface="Wingdings" charset="2"/>
              <a:buChar char="v"/>
            </a:pPr>
            <a:r>
              <a:rPr lang="nl-BE" sz="2200" dirty="0"/>
              <a:t>Aansprakelijkheid van de bestuurders.</a:t>
            </a:r>
          </a:p>
        </p:txBody>
      </p:sp>
      <p:pic>
        <p:nvPicPr>
          <p:cNvPr id="5" name="Afbeelding 4">
            <a:extLst>
              <a:ext uri="{FF2B5EF4-FFF2-40B4-BE49-F238E27FC236}">
                <a16:creationId xmlns:a16="http://schemas.microsoft.com/office/drawing/2014/main" id="{C986BB99-3B61-42E3-4462-9FCBC47F24C2}"/>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97280" y="286603"/>
            <a:ext cx="3059204" cy="442602"/>
          </a:xfrm>
          <a:prstGeom prst="rect">
            <a:avLst/>
          </a:prstGeom>
        </p:spPr>
      </p:pic>
    </p:spTree>
    <p:extLst>
      <p:ext uri="{BB962C8B-B14F-4D97-AF65-F5344CB8AC3E}">
        <p14:creationId xmlns:p14="http://schemas.microsoft.com/office/powerpoint/2010/main" val="1570115133"/>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F76FE00-58D6-97B8-9470-881602C1782A}"/>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21E9DA11-7433-7487-391C-CB9163A946C5}"/>
              </a:ext>
            </a:extLst>
          </p:cNvPr>
          <p:cNvSpPr>
            <a:spLocks noGrp="1"/>
          </p:cNvSpPr>
          <p:nvPr>
            <p:ph type="title"/>
          </p:nvPr>
        </p:nvSpPr>
        <p:spPr/>
        <p:txBody>
          <a:bodyPr>
            <a:normAutofit/>
          </a:bodyPr>
          <a:lstStyle/>
          <a:p>
            <a:r>
              <a:rPr lang="nl-NL" sz="3200" b="1" dirty="0"/>
              <a:t>7. Alarmbelprocedure: </a:t>
            </a:r>
            <a:br>
              <a:rPr lang="nl-NL" sz="3200" b="1" dirty="0"/>
            </a:br>
            <a:r>
              <a:rPr lang="nl-NL" sz="3200" b="1" dirty="0"/>
              <a:t>basis</a:t>
            </a:r>
          </a:p>
        </p:txBody>
      </p:sp>
      <p:sp>
        <p:nvSpPr>
          <p:cNvPr id="3" name="Tijdelijke aanduiding voor inhoud 2">
            <a:extLst>
              <a:ext uri="{FF2B5EF4-FFF2-40B4-BE49-F238E27FC236}">
                <a16:creationId xmlns:a16="http://schemas.microsoft.com/office/drawing/2014/main" id="{0BBD9F81-CA79-FD40-4C82-A54791D13FEE}"/>
              </a:ext>
            </a:extLst>
          </p:cNvPr>
          <p:cNvSpPr>
            <a:spLocks noGrp="1"/>
          </p:cNvSpPr>
          <p:nvPr>
            <p:ph idx="1"/>
          </p:nvPr>
        </p:nvSpPr>
        <p:spPr>
          <a:xfrm>
            <a:off x="1097280" y="1737361"/>
            <a:ext cx="10058400" cy="4447540"/>
          </a:xfrm>
        </p:spPr>
        <p:txBody>
          <a:bodyPr>
            <a:noAutofit/>
          </a:bodyPr>
          <a:lstStyle/>
          <a:p>
            <a:pPr marL="493713" indent="-493713">
              <a:lnSpc>
                <a:spcPct val="150000"/>
              </a:lnSpc>
              <a:buFont typeface="Wingdings" charset="2"/>
              <a:buChar char="v"/>
            </a:pPr>
            <a:r>
              <a:rPr lang="nl-BE" sz="2200" dirty="0"/>
              <a:t>Alarmbelprocedure bij BV en CV (artikelen 5:153 en 6:119 WVV).</a:t>
            </a:r>
          </a:p>
          <a:p>
            <a:pPr marL="493713" indent="-493713">
              <a:lnSpc>
                <a:spcPct val="150000"/>
              </a:lnSpc>
              <a:buFont typeface="Wingdings" charset="2"/>
              <a:buChar char="v"/>
            </a:pPr>
            <a:r>
              <a:rPr lang="nl-BE" sz="2200" dirty="0"/>
              <a:t>Geen gerichte, vrijwillige vermindering van het vennootschapsvermogen, maar geleden verliezen in het kader van de vennootschapsactiviteit.</a:t>
            </a:r>
          </a:p>
          <a:p>
            <a:pPr marL="493713" indent="-493713">
              <a:lnSpc>
                <a:spcPct val="150000"/>
              </a:lnSpc>
              <a:buFont typeface="Wingdings" charset="2"/>
              <a:buChar char="v"/>
            </a:pPr>
            <a:r>
              <a:rPr lang="nl-BE" sz="2200" dirty="0"/>
              <a:t>Ernstige aantasting van onderpand van schuldeisers, met grote gevaar dat de put alleen maar dieper wordt (zie ook wrongful trading)</a:t>
            </a:r>
          </a:p>
          <a:p>
            <a:pPr marL="493713" indent="-493713">
              <a:lnSpc>
                <a:spcPct val="150000"/>
              </a:lnSpc>
              <a:buFont typeface="Wingdings" charset="2"/>
              <a:buChar char="v"/>
            </a:pPr>
            <a:r>
              <a:rPr lang="nl-BE" sz="2200" dirty="0"/>
              <a:t>Procedure in verlengde van artikel 2:52 WVV. Gewichtige en overeenstemmende feiten die de continuïteit van de onderneming in het gedrang kunnen brengen </a:t>
            </a:r>
            <a:r>
              <a:rPr lang="nl-BE" sz="2200" dirty="0">
                <a:sym typeface="Wingdings" pitchFamily="2" charset="2"/>
              </a:rPr>
              <a:t> beraadslagen over maatregelen binnen bestuur.</a:t>
            </a:r>
            <a:endParaRPr lang="nl-BE" sz="2200" dirty="0"/>
          </a:p>
          <a:p>
            <a:pPr marL="493713" indent="-493713">
              <a:lnSpc>
                <a:spcPct val="150000"/>
              </a:lnSpc>
              <a:buFont typeface="Wingdings" charset="2"/>
              <a:buChar char="v"/>
            </a:pPr>
            <a:endParaRPr lang="nl-BE" dirty="0"/>
          </a:p>
        </p:txBody>
      </p:sp>
      <p:pic>
        <p:nvPicPr>
          <p:cNvPr id="5" name="Afbeelding 4">
            <a:extLst>
              <a:ext uri="{FF2B5EF4-FFF2-40B4-BE49-F238E27FC236}">
                <a16:creationId xmlns:a16="http://schemas.microsoft.com/office/drawing/2014/main" id="{B7B1807E-CE90-6960-5C41-ADD81F3D4A4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97280" y="286603"/>
            <a:ext cx="3059204" cy="442602"/>
          </a:xfrm>
          <a:prstGeom prst="rect">
            <a:avLst/>
          </a:prstGeom>
        </p:spPr>
      </p:pic>
    </p:spTree>
    <p:extLst>
      <p:ext uri="{BB962C8B-B14F-4D97-AF65-F5344CB8AC3E}">
        <p14:creationId xmlns:p14="http://schemas.microsoft.com/office/powerpoint/2010/main" val="304071660"/>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A1385A5-2A0A-AA07-3467-0ED05A1190DF}"/>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5CB17F4F-C0A8-4496-748D-80DC11CDC3F3}"/>
              </a:ext>
            </a:extLst>
          </p:cNvPr>
          <p:cNvSpPr>
            <a:spLocks noGrp="1"/>
          </p:cNvSpPr>
          <p:nvPr>
            <p:ph type="title"/>
          </p:nvPr>
        </p:nvSpPr>
        <p:spPr/>
        <p:txBody>
          <a:bodyPr>
            <a:normAutofit/>
          </a:bodyPr>
          <a:lstStyle/>
          <a:p>
            <a:r>
              <a:rPr lang="nl-NL" sz="3200" b="1" dirty="0"/>
              <a:t>Alarmbelprocedure: </a:t>
            </a:r>
            <a:br>
              <a:rPr lang="nl-NL" sz="3200" b="1" dirty="0"/>
            </a:br>
            <a:r>
              <a:rPr lang="nl-NL" sz="3200" b="1" dirty="0"/>
              <a:t>criteria</a:t>
            </a:r>
          </a:p>
        </p:txBody>
      </p:sp>
      <p:sp>
        <p:nvSpPr>
          <p:cNvPr id="3" name="Tijdelijke aanduiding voor inhoud 2">
            <a:extLst>
              <a:ext uri="{FF2B5EF4-FFF2-40B4-BE49-F238E27FC236}">
                <a16:creationId xmlns:a16="http://schemas.microsoft.com/office/drawing/2014/main" id="{F43A92DB-5362-9F0B-AA91-401D1EAE6E4C}"/>
              </a:ext>
            </a:extLst>
          </p:cNvPr>
          <p:cNvSpPr>
            <a:spLocks noGrp="1"/>
          </p:cNvSpPr>
          <p:nvPr>
            <p:ph idx="1"/>
          </p:nvPr>
        </p:nvSpPr>
        <p:spPr>
          <a:xfrm>
            <a:off x="1097280" y="1737361"/>
            <a:ext cx="10058400" cy="4447540"/>
          </a:xfrm>
        </p:spPr>
        <p:txBody>
          <a:bodyPr>
            <a:noAutofit/>
          </a:bodyPr>
          <a:lstStyle/>
          <a:p>
            <a:pPr marL="493713" indent="-493713">
              <a:lnSpc>
                <a:spcPct val="150000"/>
              </a:lnSpc>
              <a:buFont typeface="Wingdings" charset="2"/>
              <a:buChar char="v"/>
            </a:pPr>
            <a:r>
              <a:rPr lang="nl-BE" sz="2200" dirty="0"/>
              <a:t>Bij de NV gelden nog altijd de bekende drempels.</a:t>
            </a:r>
          </a:p>
          <a:p>
            <a:pPr marL="493713" indent="-493713">
              <a:lnSpc>
                <a:spcPct val="150000"/>
              </a:lnSpc>
              <a:buFont typeface="Wingdings" charset="2"/>
              <a:buChar char="v"/>
            </a:pPr>
            <a:r>
              <a:rPr lang="nl-BE" sz="2200" dirty="0"/>
              <a:t>Bij BV en CV nieuwe criteria in functie van de uitkeerbaarheidsvereisten: </a:t>
            </a:r>
            <a:br>
              <a:rPr lang="nl-BE" sz="2200" dirty="0"/>
            </a:br>
            <a:r>
              <a:rPr lang="nl-BE" sz="2200" dirty="0"/>
              <a:t>1. Nettoactief is negatief geworden of dreigt negatief te worden</a:t>
            </a:r>
            <a:br>
              <a:rPr lang="nl-BE" sz="2200" dirty="0"/>
            </a:br>
            <a:r>
              <a:rPr lang="nl-BE" sz="2200" dirty="0"/>
              <a:t>2. Het bestuur stelt vast dat het niet langer vaststaat dat de vennootschap, volgens de redelijkerwijs te verwachten ontwikkelingen, in staat zal zijn om gedurende </a:t>
            </a:r>
            <a:r>
              <a:rPr lang="nl-BE" sz="2200" b="1" dirty="0"/>
              <a:t>minstens</a:t>
            </a:r>
            <a:r>
              <a:rPr lang="nl-BE" sz="2200" dirty="0"/>
              <a:t> de twaalf volgende maanden haar schulden te voldoen naarmate deze opeisbaar worden. </a:t>
            </a:r>
          </a:p>
          <a:p>
            <a:pPr marL="493713" indent="-493713">
              <a:lnSpc>
                <a:spcPct val="150000"/>
              </a:lnSpc>
              <a:buFont typeface="Wingdings" charset="2"/>
              <a:buChar char="v"/>
            </a:pPr>
            <a:r>
              <a:rPr lang="nl-BE" sz="2200" dirty="0"/>
              <a:t>Dat impliceert </a:t>
            </a:r>
            <a:r>
              <a:rPr lang="nl-BE" sz="2200" b="1" dirty="0"/>
              <a:t>niet</a:t>
            </a:r>
            <a:r>
              <a:rPr lang="nl-BE" sz="2200" dirty="0"/>
              <a:t> dat de vennootschap in staat van faillissement is.</a:t>
            </a:r>
            <a:endParaRPr lang="nl-BE" dirty="0"/>
          </a:p>
        </p:txBody>
      </p:sp>
      <p:pic>
        <p:nvPicPr>
          <p:cNvPr id="5" name="Afbeelding 4">
            <a:extLst>
              <a:ext uri="{FF2B5EF4-FFF2-40B4-BE49-F238E27FC236}">
                <a16:creationId xmlns:a16="http://schemas.microsoft.com/office/drawing/2014/main" id="{4ED786E0-4353-50B1-C473-13E28A7BCDC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97280" y="286603"/>
            <a:ext cx="3059204" cy="442602"/>
          </a:xfrm>
          <a:prstGeom prst="rect">
            <a:avLst/>
          </a:prstGeom>
        </p:spPr>
      </p:pic>
    </p:spTree>
    <p:extLst>
      <p:ext uri="{BB962C8B-B14F-4D97-AF65-F5344CB8AC3E}">
        <p14:creationId xmlns:p14="http://schemas.microsoft.com/office/powerpoint/2010/main" val="137784927"/>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5238652-D30B-0C54-8475-54DED1045218}"/>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99E7141C-88F4-C5C9-0349-AE78096C3CCD}"/>
              </a:ext>
            </a:extLst>
          </p:cNvPr>
          <p:cNvSpPr>
            <a:spLocks noGrp="1"/>
          </p:cNvSpPr>
          <p:nvPr>
            <p:ph type="title"/>
          </p:nvPr>
        </p:nvSpPr>
        <p:spPr/>
        <p:txBody>
          <a:bodyPr>
            <a:normAutofit/>
          </a:bodyPr>
          <a:lstStyle/>
          <a:p>
            <a:r>
              <a:rPr lang="nl-NL" sz="3200" b="1" dirty="0"/>
              <a:t>Alarmbelprocedure: </a:t>
            </a:r>
            <a:br>
              <a:rPr lang="nl-NL" sz="3200" b="1" dirty="0"/>
            </a:br>
            <a:r>
              <a:rPr lang="nl-NL" sz="3200" b="1" dirty="0"/>
              <a:t>procedure</a:t>
            </a:r>
          </a:p>
        </p:txBody>
      </p:sp>
      <p:sp>
        <p:nvSpPr>
          <p:cNvPr id="3" name="Tijdelijke aanduiding voor inhoud 2">
            <a:extLst>
              <a:ext uri="{FF2B5EF4-FFF2-40B4-BE49-F238E27FC236}">
                <a16:creationId xmlns:a16="http://schemas.microsoft.com/office/drawing/2014/main" id="{FE1CC3C0-7578-3166-F8F1-C806B9B0883D}"/>
              </a:ext>
            </a:extLst>
          </p:cNvPr>
          <p:cNvSpPr>
            <a:spLocks noGrp="1"/>
          </p:cNvSpPr>
          <p:nvPr>
            <p:ph idx="1"/>
          </p:nvPr>
        </p:nvSpPr>
        <p:spPr>
          <a:xfrm>
            <a:off x="1097280" y="1737361"/>
            <a:ext cx="10058400" cy="4447540"/>
          </a:xfrm>
        </p:spPr>
        <p:txBody>
          <a:bodyPr>
            <a:noAutofit/>
          </a:bodyPr>
          <a:lstStyle/>
          <a:p>
            <a:pPr marL="493713" indent="-493713">
              <a:lnSpc>
                <a:spcPct val="150000"/>
              </a:lnSpc>
              <a:buFont typeface="Wingdings" charset="2"/>
              <a:buChar char="v"/>
            </a:pPr>
            <a:r>
              <a:rPr lang="nl-BE" sz="2200" dirty="0"/>
              <a:t>Organisatie van een buitengewone algemene vergadering binnen termijn van twee maanden na vaststelling toestand of nadat die had moeten vastgesteld zijn krachtens wettelijke of statutaire bepalingen (artikel 5:153 §1 en §2 en artikel 6:119 §1 en §2 WVV).</a:t>
            </a:r>
          </a:p>
          <a:p>
            <a:pPr marL="493713" indent="-493713">
              <a:lnSpc>
                <a:spcPct val="150000"/>
              </a:lnSpc>
              <a:buFont typeface="Wingdings" charset="2"/>
              <a:buChar char="v"/>
            </a:pPr>
            <a:r>
              <a:rPr lang="nl-BE" sz="2200" dirty="0"/>
              <a:t>Beslissing over de ontbinding van de vennootschap of over de in de agenda aangekondigde maatregelen om de continuïteit van de vennootschap te vrijwaren.</a:t>
            </a:r>
          </a:p>
          <a:p>
            <a:pPr marL="493713" indent="-493713">
              <a:lnSpc>
                <a:spcPct val="150000"/>
              </a:lnSpc>
              <a:buFont typeface="Wingdings" charset="2"/>
              <a:buChar char="v"/>
            </a:pPr>
            <a:r>
              <a:rPr lang="nl-BE" sz="2200" dirty="0"/>
              <a:t>Ontbinding veronderstelt statutenwijziging en dus een vereiste meerderheid.</a:t>
            </a:r>
            <a:endParaRPr lang="nl-BE" dirty="0"/>
          </a:p>
        </p:txBody>
      </p:sp>
      <p:pic>
        <p:nvPicPr>
          <p:cNvPr id="5" name="Afbeelding 4">
            <a:extLst>
              <a:ext uri="{FF2B5EF4-FFF2-40B4-BE49-F238E27FC236}">
                <a16:creationId xmlns:a16="http://schemas.microsoft.com/office/drawing/2014/main" id="{7DA7972E-98E1-AEB6-20DC-D45FF61CD14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97280" y="286603"/>
            <a:ext cx="3059204" cy="442602"/>
          </a:xfrm>
          <a:prstGeom prst="rect">
            <a:avLst/>
          </a:prstGeom>
        </p:spPr>
      </p:pic>
    </p:spTree>
    <p:extLst>
      <p:ext uri="{BB962C8B-B14F-4D97-AF65-F5344CB8AC3E}">
        <p14:creationId xmlns:p14="http://schemas.microsoft.com/office/powerpoint/2010/main" val="492448912"/>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3926B7D-F589-3022-7A06-8A02A0306F58}"/>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4B0EC4D2-C849-76EE-90C8-279690478EB0}"/>
              </a:ext>
            </a:extLst>
          </p:cNvPr>
          <p:cNvSpPr>
            <a:spLocks noGrp="1"/>
          </p:cNvSpPr>
          <p:nvPr>
            <p:ph type="title"/>
          </p:nvPr>
        </p:nvSpPr>
        <p:spPr/>
        <p:txBody>
          <a:bodyPr>
            <a:normAutofit/>
          </a:bodyPr>
          <a:lstStyle/>
          <a:p>
            <a:r>
              <a:rPr lang="nl-NL" sz="3200" b="1" dirty="0"/>
              <a:t>Alarmbelprocedure: </a:t>
            </a:r>
            <a:br>
              <a:rPr lang="nl-NL" sz="3200" b="1" dirty="0"/>
            </a:br>
            <a:r>
              <a:rPr lang="nl-NL" sz="3200" b="1" dirty="0"/>
              <a:t>bijzonder verslag</a:t>
            </a:r>
          </a:p>
        </p:txBody>
      </p:sp>
      <p:sp>
        <p:nvSpPr>
          <p:cNvPr id="3" name="Tijdelijke aanduiding voor inhoud 2">
            <a:extLst>
              <a:ext uri="{FF2B5EF4-FFF2-40B4-BE49-F238E27FC236}">
                <a16:creationId xmlns:a16="http://schemas.microsoft.com/office/drawing/2014/main" id="{E4CF6FFF-E41A-2857-2F3F-4EE4649F70A3}"/>
              </a:ext>
            </a:extLst>
          </p:cNvPr>
          <p:cNvSpPr>
            <a:spLocks noGrp="1"/>
          </p:cNvSpPr>
          <p:nvPr>
            <p:ph idx="1"/>
          </p:nvPr>
        </p:nvSpPr>
        <p:spPr>
          <a:xfrm>
            <a:off x="1097280" y="1737361"/>
            <a:ext cx="10058400" cy="4447540"/>
          </a:xfrm>
        </p:spPr>
        <p:txBody>
          <a:bodyPr>
            <a:noAutofit/>
          </a:bodyPr>
          <a:lstStyle/>
          <a:p>
            <a:pPr marL="493713" indent="-493713">
              <a:lnSpc>
                <a:spcPct val="150000"/>
              </a:lnSpc>
              <a:buFont typeface="Wingdings" charset="2"/>
              <a:buChar char="v"/>
            </a:pPr>
            <a:r>
              <a:rPr lang="nl-BE" sz="2200" dirty="0"/>
              <a:t>Vereiste van bijzonder verslag vanwege het bestuursorgaan. Indien niet de ontbinding wordt voorgesteld, maar herstelmaatregelen, moeten die voorstellen verantwoord worden in bijzonder verslag dat 15 dagen voor de algemene vergadering op de zetel van de vennootschap ter beschikking van de aandeelhouders is. En in de agenda vermeld.</a:t>
            </a:r>
          </a:p>
          <a:p>
            <a:pPr marL="493713" indent="-493713">
              <a:lnSpc>
                <a:spcPct val="150000"/>
              </a:lnSpc>
              <a:buFont typeface="Wingdings" charset="2"/>
              <a:buChar char="v"/>
            </a:pPr>
            <a:r>
              <a:rPr lang="nl-BE" sz="2200" dirty="0"/>
              <a:t>Verplichting is er ook als bestuurders de aandeelhouders zijn.</a:t>
            </a:r>
          </a:p>
          <a:p>
            <a:pPr marL="493713" indent="-493713">
              <a:lnSpc>
                <a:spcPct val="150000"/>
              </a:lnSpc>
              <a:buFont typeface="Wingdings" charset="2"/>
              <a:buChar char="v"/>
            </a:pPr>
            <a:r>
              <a:rPr lang="nl-BE" sz="2200" dirty="0"/>
              <a:t>Geen vormvereisten, maar inhoud ervan is belangrijk.</a:t>
            </a:r>
            <a:br>
              <a:rPr lang="nl-BE" sz="2200" dirty="0"/>
            </a:br>
            <a:r>
              <a:rPr lang="nl-BE" sz="2200" dirty="0"/>
              <a:t>Het jaarverslag is geen vervanging voor dit verslag.</a:t>
            </a:r>
          </a:p>
          <a:p>
            <a:pPr marL="493713" indent="-493713">
              <a:lnSpc>
                <a:spcPct val="150000"/>
              </a:lnSpc>
              <a:buFont typeface="Wingdings" charset="2"/>
              <a:buChar char="v"/>
            </a:pPr>
            <a:endParaRPr lang="nl-BE" dirty="0"/>
          </a:p>
        </p:txBody>
      </p:sp>
      <p:pic>
        <p:nvPicPr>
          <p:cNvPr id="5" name="Afbeelding 4">
            <a:extLst>
              <a:ext uri="{FF2B5EF4-FFF2-40B4-BE49-F238E27FC236}">
                <a16:creationId xmlns:a16="http://schemas.microsoft.com/office/drawing/2014/main" id="{8B4DC237-EE6E-52CB-2248-01BBD818322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97280" y="286603"/>
            <a:ext cx="3059204" cy="442602"/>
          </a:xfrm>
          <a:prstGeom prst="rect">
            <a:avLst/>
          </a:prstGeom>
        </p:spPr>
      </p:pic>
    </p:spTree>
    <p:extLst>
      <p:ext uri="{BB962C8B-B14F-4D97-AF65-F5344CB8AC3E}">
        <p14:creationId xmlns:p14="http://schemas.microsoft.com/office/powerpoint/2010/main" val="230130636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DD69193-4E9D-C0BC-E55A-9031EB1C5487}"/>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17F0A418-EEC9-89EE-4328-3622E65091D6}"/>
              </a:ext>
            </a:extLst>
          </p:cNvPr>
          <p:cNvSpPr>
            <a:spLocks noGrp="1"/>
          </p:cNvSpPr>
          <p:nvPr>
            <p:ph type="title"/>
          </p:nvPr>
        </p:nvSpPr>
        <p:spPr/>
        <p:txBody>
          <a:bodyPr>
            <a:normAutofit/>
          </a:bodyPr>
          <a:lstStyle/>
          <a:p>
            <a:r>
              <a:rPr lang="nl-NL" sz="3200" b="1" dirty="0"/>
              <a:t>Waarom de hervorming binnen BV en CV?</a:t>
            </a:r>
          </a:p>
        </p:txBody>
      </p:sp>
      <p:sp>
        <p:nvSpPr>
          <p:cNvPr id="3" name="Tijdelijke aanduiding voor inhoud 2">
            <a:extLst>
              <a:ext uri="{FF2B5EF4-FFF2-40B4-BE49-F238E27FC236}">
                <a16:creationId xmlns:a16="http://schemas.microsoft.com/office/drawing/2014/main" id="{54F9F24E-8963-FE4B-4775-38039B85F6AA}"/>
              </a:ext>
            </a:extLst>
          </p:cNvPr>
          <p:cNvSpPr>
            <a:spLocks noGrp="1"/>
          </p:cNvSpPr>
          <p:nvPr>
            <p:ph idx="1"/>
          </p:nvPr>
        </p:nvSpPr>
        <p:spPr>
          <a:xfrm>
            <a:off x="1097280" y="1737361"/>
            <a:ext cx="10058400" cy="4447540"/>
          </a:xfrm>
        </p:spPr>
        <p:txBody>
          <a:bodyPr>
            <a:noAutofit/>
          </a:bodyPr>
          <a:lstStyle/>
          <a:p>
            <a:pPr marL="493713" indent="-493713">
              <a:lnSpc>
                <a:spcPct val="150000"/>
              </a:lnSpc>
              <a:buFont typeface="Wingdings" charset="2"/>
              <a:buChar char="v"/>
            </a:pPr>
            <a:r>
              <a:rPr lang="nl-BE" dirty="0"/>
              <a:t>De aanpassing was mogelijk: het Europees recht legt enkel voor de NV een kapitaalvereiste op, niet voor de BV en CV</a:t>
            </a:r>
          </a:p>
          <a:p>
            <a:pPr marL="493713" indent="-493713">
              <a:lnSpc>
                <a:spcPct val="150000"/>
              </a:lnSpc>
              <a:buFont typeface="Wingdings" charset="2"/>
              <a:buChar char="v"/>
            </a:pPr>
            <a:r>
              <a:rPr lang="nl-BE" dirty="0"/>
              <a:t>Concept kapitaal was ‘verouderd’ als maatstaf voor vermogensopbouw en –behoud: </a:t>
            </a:r>
            <a:br>
              <a:rPr lang="nl-BE" dirty="0"/>
            </a:br>
            <a:r>
              <a:rPr lang="nl-BE" dirty="0"/>
              <a:t>Economische realiteit dicteert nieuwe concepten.</a:t>
            </a:r>
          </a:p>
          <a:p>
            <a:pPr marL="493713" indent="-493713">
              <a:lnSpc>
                <a:spcPct val="150000"/>
              </a:lnSpc>
              <a:buFont typeface="Wingdings" charset="2"/>
              <a:buChar char="v"/>
            </a:pPr>
            <a:r>
              <a:rPr lang="nl-BE" dirty="0"/>
              <a:t>Kapitaalvereiste betekende kosten en bijkomende bureaucratische procedures: </a:t>
            </a:r>
            <a:br>
              <a:rPr lang="nl-BE" dirty="0"/>
            </a:br>
            <a:r>
              <a:rPr lang="nl-BE" dirty="0"/>
              <a:t>bv. geen statutenwijziging meer nodig voor bijkomende inbrengen zonder uitgifte van nieuwe aandelen in de BV.</a:t>
            </a:r>
          </a:p>
        </p:txBody>
      </p:sp>
      <p:pic>
        <p:nvPicPr>
          <p:cNvPr id="5" name="Afbeelding 4">
            <a:extLst>
              <a:ext uri="{FF2B5EF4-FFF2-40B4-BE49-F238E27FC236}">
                <a16:creationId xmlns:a16="http://schemas.microsoft.com/office/drawing/2014/main" id="{6ABBF279-7E35-2F90-5115-02002AF51D1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97280" y="286603"/>
            <a:ext cx="3059204" cy="442602"/>
          </a:xfrm>
          <a:prstGeom prst="rect">
            <a:avLst/>
          </a:prstGeom>
        </p:spPr>
      </p:pic>
    </p:spTree>
    <p:extLst>
      <p:ext uri="{BB962C8B-B14F-4D97-AF65-F5344CB8AC3E}">
        <p14:creationId xmlns:p14="http://schemas.microsoft.com/office/powerpoint/2010/main" val="538967559"/>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CE44EED-C931-8949-2125-A6BC0291979F}"/>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D184E134-7224-118A-8B30-408827A532D2}"/>
              </a:ext>
            </a:extLst>
          </p:cNvPr>
          <p:cNvSpPr>
            <a:spLocks noGrp="1"/>
          </p:cNvSpPr>
          <p:nvPr>
            <p:ph type="title"/>
          </p:nvPr>
        </p:nvSpPr>
        <p:spPr/>
        <p:txBody>
          <a:bodyPr>
            <a:normAutofit/>
          </a:bodyPr>
          <a:lstStyle/>
          <a:p>
            <a:r>
              <a:rPr lang="nl-NL" sz="3200" b="1" dirty="0"/>
              <a:t>Alarmbelprocedure: </a:t>
            </a:r>
            <a:br>
              <a:rPr lang="nl-NL" sz="3200" b="1" dirty="0"/>
            </a:br>
            <a:r>
              <a:rPr lang="nl-NL" sz="3200" b="1" dirty="0"/>
              <a:t>sanctie en aansprakelijkheid</a:t>
            </a:r>
          </a:p>
        </p:txBody>
      </p:sp>
      <p:sp>
        <p:nvSpPr>
          <p:cNvPr id="3" name="Tijdelijke aanduiding voor inhoud 2">
            <a:extLst>
              <a:ext uri="{FF2B5EF4-FFF2-40B4-BE49-F238E27FC236}">
                <a16:creationId xmlns:a16="http://schemas.microsoft.com/office/drawing/2014/main" id="{477B113B-756D-7B45-74C6-C55C273FDF2E}"/>
              </a:ext>
            </a:extLst>
          </p:cNvPr>
          <p:cNvSpPr>
            <a:spLocks noGrp="1"/>
          </p:cNvSpPr>
          <p:nvPr>
            <p:ph idx="1"/>
          </p:nvPr>
        </p:nvSpPr>
        <p:spPr>
          <a:xfrm>
            <a:off x="1097280" y="1737361"/>
            <a:ext cx="10058400" cy="4447540"/>
          </a:xfrm>
        </p:spPr>
        <p:txBody>
          <a:bodyPr>
            <a:noAutofit/>
          </a:bodyPr>
          <a:lstStyle/>
          <a:p>
            <a:pPr marL="493713" indent="-493713">
              <a:lnSpc>
                <a:spcPct val="150000"/>
              </a:lnSpc>
              <a:buFont typeface="Wingdings" charset="2"/>
              <a:buChar char="v"/>
            </a:pPr>
            <a:r>
              <a:rPr lang="nl-BE" sz="2200" dirty="0"/>
              <a:t>Ontbreken van bijzonder verslag: nietigheid beslissing algemene vergadering (artikel 5:153 §1 en §2 WVV voor de BV, artikel 6:119 §1 en §2 WVV voor de CV).</a:t>
            </a:r>
          </a:p>
          <a:p>
            <a:pPr marL="493713" indent="-493713">
              <a:lnSpc>
                <a:spcPct val="150000"/>
              </a:lnSpc>
              <a:buFont typeface="Wingdings" charset="2"/>
              <a:buChar char="v"/>
            </a:pPr>
            <a:r>
              <a:rPr lang="nl-BE" sz="2200" dirty="0"/>
              <a:t>Bestuurders die nalieten verslag te schrijven zijn aansprakelijk wegens schending van de bepalingen van het WVV.</a:t>
            </a:r>
          </a:p>
          <a:p>
            <a:pPr marL="493713" indent="-493713">
              <a:lnSpc>
                <a:spcPct val="150000"/>
              </a:lnSpc>
              <a:buFont typeface="Wingdings" charset="2"/>
              <a:buChar char="v"/>
            </a:pPr>
            <a:r>
              <a:rPr lang="nl-BE" sz="2200" dirty="0"/>
              <a:t>Indien de algemene vergadering niet wordt samengeroepen conform de alarmbelprocedure, wordt de door derden geleden schade vermoed uit het ontbreken van de oproeping te zijn voortgevloeid, behoudens tegenbewijs</a:t>
            </a:r>
            <a:br>
              <a:rPr lang="nl-BE" sz="2200" dirty="0"/>
            </a:br>
            <a:r>
              <a:rPr lang="nl-BE" sz="2200" dirty="0"/>
              <a:t>(artikel 5:153 §3 WVV voor de BV, artikel 6:119 §3 WVV voor de CV)</a:t>
            </a:r>
            <a:endParaRPr lang="nl-BE" dirty="0"/>
          </a:p>
        </p:txBody>
      </p:sp>
      <p:pic>
        <p:nvPicPr>
          <p:cNvPr id="5" name="Afbeelding 4">
            <a:extLst>
              <a:ext uri="{FF2B5EF4-FFF2-40B4-BE49-F238E27FC236}">
                <a16:creationId xmlns:a16="http://schemas.microsoft.com/office/drawing/2014/main" id="{7828A0F9-9ABD-7946-723B-F0049E3FBB85}"/>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97280" y="286603"/>
            <a:ext cx="3059204" cy="442602"/>
          </a:xfrm>
          <a:prstGeom prst="rect">
            <a:avLst/>
          </a:prstGeom>
        </p:spPr>
      </p:pic>
    </p:spTree>
    <p:extLst>
      <p:ext uri="{BB962C8B-B14F-4D97-AF65-F5344CB8AC3E}">
        <p14:creationId xmlns:p14="http://schemas.microsoft.com/office/powerpoint/2010/main" val="754039382"/>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F5B6FC5-39EA-3BAF-1670-F532904D0AA3}"/>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5F2AA16B-0651-74CF-82B0-A750F25BDB75}"/>
              </a:ext>
            </a:extLst>
          </p:cNvPr>
          <p:cNvSpPr>
            <a:spLocks noGrp="1"/>
          </p:cNvSpPr>
          <p:nvPr>
            <p:ph type="title"/>
          </p:nvPr>
        </p:nvSpPr>
        <p:spPr/>
        <p:txBody>
          <a:bodyPr>
            <a:normAutofit/>
          </a:bodyPr>
          <a:lstStyle/>
          <a:p>
            <a:r>
              <a:rPr lang="nl-NL" sz="3200" b="1" dirty="0"/>
              <a:t>Alarmbelprocedure: </a:t>
            </a:r>
            <a:br>
              <a:rPr lang="nl-NL" sz="3200" b="1" dirty="0"/>
            </a:br>
            <a:r>
              <a:rPr lang="nl-NL" sz="3200" b="1" dirty="0"/>
              <a:t>sanctie en aansprakelijkheid</a:t>
            </a:r>
          </a:p>
        </p:txBody>
      </p:sp>
      <p:sp>
        <p:nvSpPr>
          <p:cNvPr id="3" name="Tijdelijke aanduiding voor inhoud 2">
            <a:extLst>
              <a:ext uri="{FF2B5EF4-FFF2-40B4-BE49-F238E27FC236}">
                <a16:creationId xmlns:a16="http://schemas.microsoft.com/office/drawing/2014/main" id="{32EFA064-4626-6421-39FB-DF58CA9B189F}"/>
              </a:ext>
            </a:extLst>
          </p:cNvPr>
          <p:cNvSpPr>
            <a:spLocks noGrp="1"/>
          </p:cNvSpPr>
          <p:nvPr>
            <p:ph idx="1"/>
          </p:nvPr>
        </p:nvSpPr>
        <p:spPr>
          <a:xfrm>
            <a:off x="1097280" y="1737361"/>
            <a:ext cx="10058400" cy="4447540"/>
          </a:xfrm>
        </p:spPr>
        <p:txBody>
          <a:bodyPr>
            <a:noAutofit/>
          </a:bodyPr>
          <a:lstStyle/>
          <a:p>
            <a:pPr marL="493713" indent="-493713">
              <a:lnSpc>
                <a:spcPct val="150000"/>
              </a:lnSpc>
              <a:buFont typeface="Wingdings" charset="2"/>
              <a:buChar char="v"/>
            </a:pPr>
            <a:r>
              <a:rPr lang="nl-BE" sz="2200" dirty="0"/>
              <a:t>Argument dat de algemene vergadering niet zou hebben besloten tot ontbinding omdat de bestuurders grotendeels ook de aandeelhouders zijn, wordt niet aanvaard om de causaliteit te doorbreken.</a:t>
            </a:r>
          </a:p>
          <a:p>
            <a:pPr marL="493713" indent="-493713">
              <a:lnSpc>
                <a:spcPct val="150000"/>
              </a:lnSpc>
              <a:buFont typeface="Wingdings" charset="2"/>
              <a:buChar char="v"/>
            </a:pPr>
            <a:r>
              <a:rPr lang="nl-BE" sz="2200" dirty="0"/>
              <a:t>Causaliteit wordt wel doorbroken als wordt aangetoond dat de aangevoerde schade niet is veroorzaakt door niet-naleving de alarmbelprocedure, maar door iets anders. Bv. indien passief niet meer gegroeid is sinds het moment dat de alarmbelprocedure had moeten plaatsgrijpen.</a:t>
            </a:r>
          </a:p>
          <a:p>
            <a:pPr marL="493713" indent="-493713">
              <a:lnSpc>
                <a:spcPct val="150000"/>
              </a:lnSpc>
              <a:buFont typeface="Wingdings" charset="2"/>
              <a:buChar char="v"/>
            </a:pPr>
            <a:r>
              <a:rPr lang="nl-BE" sz="2200" dirty="0"/>
              <a:t>Causaliteit mag bewezen zijn, schade moet altijd nog worden aangetoond.</a:t>
            </a:r>
            <a:endParaRPr lang="nl-BE" dirty="0"/>
          </a:p>
        </p:txBody>
      </p:sp>
      <p:pic>
        <p:nvPicPr>
          <p:cNvPr id="5" name="Afbeelding 4">
            <a:extLst>
              <a:ext uri="{FF2B5EF4-FFF2-40B4-BE49-F238E27FC236}">
                <a16:creationId xmlns:a16="http://schemas.microsoft.com/office/drawing/2014/main" id="{BB0748E7-95C8-2C90-3776-C1D82DFB361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97280" y="286603"/>
            <a:ext cx="3059204" cy="442602"/>
          </a:xfrm>
          <a:prstGeom prst="rect">
            <a:avLst/>
          </a:prstGeom>
        </p:spPr>
      </p:pic>
    </p:spTree>
    <p:extLst>
      <p:ext uri="{BB962C8B-B14F-4D97-AF65-F5344CB8AC3E}">
        <p14:creationId xmlns:p14="http://schemas.microsoft.com/office/powerpoint/2010/main" val="640546708"/>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ECFB853-2CE8-E684-0FFC-9368265A18E9}"/>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B7680BE4-0978-955A-3246-0D743138199D}"/>
              </a:ext>
            </a:extLst>
          </p:cNvPr>
          <p:cNvSpPr>
            <a:spLocks noGrp="1"/>
          </p:cNvSpPr>
          <p:nvPr>
            <p:ph type="title"/>
          </p:nvPr>
        </p:nvSpPr>
        <p:spPr/>
        <p:txBody>
          <a:bodyPr>
            <a:normAutofit/>
          </a:bodyPr>
          <a:lstStyle/>
          <a:p>
            <a:r>
              <a:rPr lang="nl-NL" sz="3200" b="1" dirty="0"/>
              <a:t>Alarmbelprocedure: </a:t>
            </a:r>
            <a:br>
              <a:rPr lang="nl-NL" sz="3200" b="1" dirty="0"/>
            </a:br>
            <a:r>
              <a:rPr lang="nl-NL" sz="3200" b="1" dirty="0"/>
              <a:t>sanctie en aansprakelijkheid</a:t>
            </a:r>
          </a:p>
        </p:txBody>
      </p:sp>
      <p:sp>
        <p:nvSpPr>
          <p:cNvPr id="3" name="Tijdelijke aanduiding voor inhoud 2">
            <a:extLst>
              <a:ext uri="{FF2B5EF4-FFF2-40B4-BE49-F238E27FC236}">
                <a16:creationId xmlns:a16="http://schemas.microsoft.com/office/drawing/2014/main" id="{3A37A32C-ECD5-2D66-FDF1-9931738DC25A}"/>
              </a:ext>
            </a:extLst>
          </p:cNvPr>
          <p:cNvSpPr>
            <a:spLocks noGrp="1"/>
          </p:cNvSpPr>
          <p:nvPr>
            <p:ph idx="1"/>
          </p:nvPr>
        </p:nvSpPr>
        <p:spPr>
          <a:xfrm>
            <a:off x="1097280" y="1737361"/>
            <a:ext cx="10058400" cy="4447540"/>
          </a:xfrm>
        </p:spPr>
        <p:txBody>
          <a:bodyPr>
            <a:noAutofit/>
          </a:bodyPr>
          <a:lstStyle/>
          <a:p>
            <a:pPr marL="493713" indent="-493713">
              <a:lnSpc>
                <a:spcPct val="150000"/>
              </a:lnSpc>
              <a:buFont typeface="Wingdings" charset="2"/>
              <a:buChar char="v"/>
            </a:pPr>
            <a:r>
              <a:rPr lang="nl-BE" sz="2200" dirty="0"/>
              <a:t>Let op: twee aansprakelijkheidsgronden:</a:t>
            </a:r>
            <a:br>
              <a:rPr lang="nl-BE" sz="2200" dirty="0"/>
            </a:br>
            <a:r>
              <a:rPr lang="nl-BE" sz="2200" dirty="0"/>
              <a:t>1. Niet correct volgens procedure oproepen AVA: causaliteitsvermoeden;</a:t>
            </a:r>
            <a:br>
              <a:rPr lang="nl-BE" sz="2200" dirty="0"/>
            </a:br>
            <a:r>
              <a:rPr lang="nl-BE" sz="2200" dirty="0"/>
              <a:t>2. Enige andere schending van de alarmbelprocedure: gewone aansprakelijkheid inzake niet-naleving bepalingen WVV: geen causaliteitsvermoeden.</a:t>
            </a:r>
          </a:p>
          <a:p>
            <a:pPr marL="493713" indent="-493713">
              <a:lnSpc>
                <a:spcPct val="150000"/>
              </a:lnSpc>
              <a:buFont typeface="Wingdings" charset="2"/>
              <a:buChar char="v"/>
            </a:pPr>
            <a:r>
              <a:rPr lang="nl-BE" sz="2200" dirty="0"/>
              <a:t>Titularis vordering bij failissement: de curator.</a:t>
            </a:r>
          </a:p>
          <a:p>
            <a:pPr marL="493713" indent="-493713">
              <a:lnSpc>
                <a:spcPct val="150000"/>
              </a:lnSpc>
              <a:buFont typeface="Wingdings" charset="2"/>
              <a:buChar char="v"/>
            </a:pPr>
            <a:endParaRPr lang="nl-BE" sz="2200" dirty="0"/>
          </a:p>
        </p:txBody>
      </p:sp>
      <p:pic>
        <p:nvPicPr>
          <p:cNvPr id="5" name="Afbeelding 4">
            <a:extLst>
              <a:ext uri="{FF2B5EF4-FFF2-40B4-BE49-F238E27FC236}">
                <a16:creationId xmlns:a16="http://schemas.microsoft.com/office/drawing/2014/main" id="{AF3C3C5A-1DEB-E350-6FC8-B65D03CEA5D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97280" y="286603"/>
            <a:ext cx="3059204" cy="442602"/>
          </a:xfrm>
          <a:prstGeom prst="rect">
            <a:avLst/>
          </a:prstGeom>
        </p:spPr>
      </p:pic>
    </p:spTree>
    <p:extLst>
      <p:ext uri="{BB962C8B-B14F-4D97-AF65-F5344CB8AC3E}">
        <p14:creationId xmlns:p14="http://schemas.microsoft.com/office/powerpoint/2010/main" val="4237030689"/>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AA999AF-1C4B-24C8-2A98-6D7C6098B437}"/>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0EAEE5CF-87F6-4ADF-89BB-743BF47DB814}"/>
              </a:ext>
            </a:extLst>
          </p:cNvPr>
          <p:cNvSpPr>
            <a:spLocks noGrp="1"/>
          </p:cNvSpPr>
          <p:nvPr>
            <p:ph type="title"/>
          </p:nvPr>
        </p:nvSpPr>
        <p:spPr/>
        <p:txBody>
          <a:bodyPr>
            <a:normAutofit/>
          </a:bodyPr>
          <a:lstStyle/>
          <a:p>
            <a:r>
              <a:rPr lang="nl-NL" sz="3200" b="1" dirty="0"/>
              <a:t>Alarmbelprocedure: </a:t>
            </a:r>
            <a:br>
              <a:rPr lang="nl-NL" sz="3200" b="1" dirty="0"/>
            </a:br>
            <a:r>
              <a:rPr lang="nl-NL" sz="3200" b="1" dirty="0"/>
              <a:t>aanhoudende en evoluerende continuïteitsproblemen</a:t>
            </a:r>
          </a:p>
        </p:txBody>
      </p:sp>
      <p:sp>
        <p:nvSpPr>
          <p:cNvPr id="3" name="Tijdelijke aanduiding voor inhoud 2">
            <a:extLst>
              <a:ext uri="{FF2B5EF4-FFF2-40B4-BE49-F238E27FC236}">
                <a16:creationId xmlns:a16="http://schemas.microsoft.com/office/drawing/2014/main" id="{45393115-1154-FBE7-31E4-C95370048672}"/>
              </a:ext>
            </a:extLst>
          </p:cNvPr>
          <p:cNvSpPr>
            <a:spLocks noGrp="1"/>
          </p:cNvSpPr>
          <p:nvPr>
            <p:ph idx="1"/>
          </p:nvPr>
        </p:nvSpPr>
        <p:spPr>
          <a:xfrm>
            <a:off x="1097280" y="1737361"/>
            <a:ext cx="10058400" cy="4447540"/>
          </a:xfrm>
        </p:spPr>
        <p:txBody>
          <a:bodyPr>
            <a:noAutofit/>
          </a:bodyPr>
          <a:lstStyle/>
          <a:p>
            <a:pPr marL="493713" indent="-493713">
              <a:lnSpc>
                <a:spcPct val="150000"/>
              </a:lnSpc>
              <a:buFont typeface="Wingdings" charset="2"/>
              <a:buChar char="v"/>
            </a:pPr>
            <a:r>
              <a:rPr lang="nl-BE" sz="2200" dirty="0"/>
              <a:t>In de BV en de CV:</a:t>
            </a:r>
            <a:br>
              <a:rPr lang="nl-BE" sz="2200" dirty="0"/>
            </a:br>
            <a:r>
              <a:rPr lang="nl-BE" sz="2200" dirty="0"/>
              <a:t>Eens de alarmbelprocedure werd nageleefd, geldt dat die gedurende twaalf maanden volgend op de eerste bijeenroeping, niet moet worden nageleefd. </a:t>
            </a:r>
            <a:br>
              <a:rPr lang="nl-BE" sz="2200" dirty="0"/>
            </a:br>
            <a:r>
              <a:rPr lang="nl-BE" sz="2200" dirty="0"/>
              <a:t>Na die twaalf maanden herleeft de verplichting (artikel 5:153 §4, 6:119 §4 WVV)</a:t>
            </a:r>
          </a:p>
          <a:p>
            <a:pPr marL="493713" indent="-493713">
              <a:lnSpc>
                <a:spcPct val="150000"/>
              </a:lnSpc>
              <a:buFont typeface="Wingdings" charset="2"/>
              <a:buChar char="v"/>
            </a:pPr>
            <a:r>
              <a:rPr lang="nl-BE" sz="2200" dirty="0"/>
              <a:t>Echter, indien ook aan een het andere criterium voldaan wordt (bv. solvabiliteitsprobleem wordt liquiditeitsprobleem of </a:t>
            </a:r>
            <a:r>
              <a:rPr lang="nl-BE" sz="2200" i="1" dirty="0"/>
              <a:t>vice versa</a:t>
            </a:r>
            <a:r>
              <a:rPr lang="nl-BE" sz="2200" dirty="0"/>
              <a:t>), moet opnieuw onmiddellijk de procedure worden opgestart.</a:t>
            </a:r>
          </a:p>
        </p:txBody>
      </p:sp>
      <p:pic>
        <p:nvPicPr>
          <p:cNvPr id="5" name="Afbeelding 4">
            <a:extLst>
              <a:ext uri="{FF2B5EF4-FFF2-40B4-BE49-F238E27FC236}">
                <a16:creationId xmlns:a16="http://schemas.microsoft.com/office/drawing/2014/main" id="{EACDEB16-8A78-C7B8-D428-65C09D481A9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97280" y="286603"/>
            <a:ext cx="3059204" cy="442602"/>
          </a:xfrm>
          <a:prstGeom prst="rect">
            <a:avLst/>
          </a:prstGeom>
        </p:spPr>
      </p:pic>
    </p:spTree>
    <p:extLst>
      <p:ext uri="{BB962C8B-B14F-4D97-AF65-F5344CB8AC3E}">
        <p14:creationId xmlns:p14="http://schemas.microsoft.com/office/powerpoint/2010/main" val="10773025"/>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r>
              <a:rPr lang="nl-NL" sz="3200" b="1" dirty="0"/>
              <a:t>In geval van vragen, opmerkingen of suggesties</a:t>
            </a:r>
          </a:p>
        </p:txBody>
      </p:sp>
      <p:sp>
        <p:nvSpPr>
          <p:cNvPr id="3" name="Tijdelijke aanduiding voor inhoud 2"/>
          <p:cNvSpPr>
            <a:spLocks noGrp="1"/>
          </p:cNvSpPr>
          <p:nvPr>
            <p:ph idx="1"/>
          </p:nvPr>
        </p:nvSpPr>
        <p:spPr>
          <a:xfrm>
            <a:off x="1097280" y="1845733"/>
            <a:ext cx="10058400" cy="4460063"/>
          </a:xfrm>
        </p:spPr>
        <p:txBody>
          <a:bodyPr>
            <a:normAutofit/>
          </a:bodyPr>
          <a:lstStyle/>
          <a:p>
            <a:pPr marL="493713" marR="0" lvl="0" indent="-493713" defTabSz="914400" eaLnBrk="1" fontAlgn="auto" latinLnBrk="0" hangingPunct="1">
              <a:lnSpc>
                <a:spcPct val="150000"/>
              </a:lnSpc>
              <a:spcBef>
                <a:spcPts val="0"/>
              </a:spcBef>
              <a:spcAft>
                <a:spcPts val="0"/>
              </a:spcAft>
              <a:buClrTx/>
              <a:buSzTx/>
              <a:buFont typeface="Wingdings" charset="2"/>
              <a:buNone/>
              <a:tabLst/>
              <a:defRPr/>
            </a:pPr>
            <a:endParaRPr lang="nl-BE" sz="2200" dirty="0"/>
          </a:p>
          <a:p>
            <a:pPr marL="493713" marR="0" lvl="0" indent="-493713" defTabSz="914400" eaLnBrk="1" fontAlgn="auto" latinLnBrk="0" hangingPunct="1">
              <a:lnSpc>
                <a:spcPct val="150000"/>
              </a:lnSpc>
              <a:spcBef>
                <a:spcPts val="0"/>
              </a:spcBef>
              <a:spcAft>
                <a:spcPts val="0"/>
              </a:spcAft>
              <a:buClrTx/>
              <a:buSzTx/>
              <a:buFont typeface="Wingdings" charset="2"/>
              <a:buNone/>
              <a:tabLst/>
              <a:defRPr/>
            </a:pPr>
            <a:r>
              <a:rPr lang="nl-BE" sz="2200" dirty="0"/>
              <a:t>Tim Baes</a:t>
            </a:r>
          </a:p>
          <a:p>
            <a:pPr marL="493713" marR="0" lvl="0" indent="-493713" defTabSz="914400" eaLnBrk="1" fontAlgn="auto" latinLnBrk="0" hangingPunct="1">
              <a:lnSpc>
                <a:spcPct val="150000"/>
              </a:lnSpc>
              <a:spcBef>
                <a:spcPts val="0"/>
              </a:spcBef>
              <a:spcAft>
                <a:spcPts val="0"/>
              </a:spcAft>
              <a:buClrTx/>
              <a:buSzTx/>
              <a:buFont typeface="Wingdings" charset="2"/>
              <a:buNone/>
              <a:tabLst/>
              <a:defRPr/>
            </a:pPr>
            <a:r>
              <a:rPr lang="nl-BE" sz="2200" dirty="0"/>
              <a:t>Braeckmans Advocaten</a:t>
            </a:r>
          </a:p>
          <a:p>
            <a:pPr marL="493713" marR="0" lvl="0" indent="-493713" defTabSz="914400" eaLnBrk="1" fontAlgn="auto" latinLnBrk="0" hangingPunct="1">
              <a:lnSpc>
                <a:spcPct val="150000"/>
              </a:lnSpc>
              <a:spcBef>
                <a:spcPts val="0"/>
              </a:spcBef>
              <a:spcAft>
                <a:spcPts val="0"/>
              </a:spcAft>
              <a:buClrTx/>
              <a:buSzTx/>
              <a:buFont typeface="Wingdings" charset="2"/>
              <a:buNone/>
              <a:tabLst/>
              <a:defRPr/>
            </a:pPr>
            <a:r>
              <a:rPr lang="nl-BE" sz="2200" dirty="0"/>
              <a:t>Mechelsesteenweg 203 bus 8</a:t>
            </a:r>
          </a:p>
          <a:p>
            <a:pPr marL="493713" marR="0" lvl="0" indent="-493713" defTabSz="914400" eaLnBrk="1" fontAlgn="auto" latinLnBrk="0" hangingPunct="1">
              <a:lnSpc>
                <a:spcPct val="150000"/>
              </a:lnSpc>
              <a:spcBef>
                <a:spcPts val="0"/>
              </a:spcBef>
              <a:spcAft>
                <a:spcPts val="0"/>
              </a:spcAft>
              <a:buClrTx/>
              <a:buSzTx/>
              <a:buFont typeface="Wingdings" charset="2"/>
              <a:buNone/>
              <a:tabLst/>
              <a:defRPr/>
            </a:pPr>
            <a:r>
              <a:rPr lang="nl-BE" sz="2200" dirty="0"/>
              <a:t>2018 Antwerpen</a:t>
            </a:r>
          </a:p>
          <a:p>
            <a:pPr marL="493713" marR="0" lvl="0" indent="-493713" defTabSz="914400" eaLnBrk="1" fontAlgn="auto" latinLnBrk="0" hangingPunct="1">
              <a:lnSpc>
                <a:spcPct val="150000"/>
              </a:lnSpc>
              <a:spcBef>
                <a:spcPts val="0"/>
              </a:spcBef>
              <a:spcAft>
                <a:spcPts val="0"/>
              </a:spcAft>
              <a:buClrTx/>
              <a:buSzTx/>
              <a:buFont typeface="Wingdings" charset="2"/>
              <a:buNone/>
              <a:tabLst/>
              <a:defRPr/>
            </a:pPr>
            <a:endParaRPr lang="nl-BE" sz="2200" dirty="0"/>
          </a:p>
          <a:p>
            <a:pPr marL="493713" marR="0" lvl="0" indent="-493713" defTabSz="914400" eaLnBrk="1" fontAlgn="auto" latinLnBrk="0" hangingPunct="1">
              <a:lnSpc>
                <a:spcPct val="150000"/>
              </a:lnSpc>
              <a:spcBef>
                <a:spcPts val="0"/>
              </a:spcBef>
              <a:spcAft>
                <a:spcPts val="0"/>
              </a:spcAft>
              <a:buClrTx/>
              <a:buSzTx/>
              <a:buFont typeface="Wingdings" charset="2"/>
              <a:buNone/>
              <a:tabLst/>
              <a:defRPr/>
            </a:pPr>
            <a:r>
              <a:rPr lang="nl-BE" sz="2200" dirty="0">
                <a:hlinkClick r:id="rId2"/>
              </a:rPr>
              <a:t>Tim.baes@braeckmans.eu</a:t>
            </a:r>
            <a:endParaRPr lang="nl-BE" sz="2200" dirty="0"/>
          </a:p>
          <a:p>
            <a:pPr marL="493713" marR="0" lvl="0" indent="-493713" defTabSz="914400" eaLnBrk="1" fontAlgn="auto" latinLnBrk="0" hangingPunct="1">
              <a:lnSpc>
                <a:spcPct val="150000"/>
              </a:lnSpc>
              <a:spcBef>
                <a:spcPts val="0"/>
              </a:spcBef>
              <a:spcAft>
                <a:spcPts val="0"/>
              </a:spcAft>
              <a:buClrTx/>
              <a:buSzTx/>
              <a:buFont typeface="Wingdings" charset="2"/>
              <a:buNone/>
              <a:tabLst/>
              <a:defRPr/>
            </a:pPr>
            <a:r>
              <a:rPr lang="nl-BE" sz="2200" dirty="0"/>
              <a:t>03 286 06 30</a:t>
            </a:r>
          </a:p>
        </p:txBody>
      </p:sp>
      <p:pic>
        <p:nvPicPr>
          <p:cNvPr id="5" name="Afbeelding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97280" y="286603"/>
            <a:ext cx="3059204" cy="442602"/>
          </a:xfrm>
          <a:prstGeom prst="rect">
            <a:avLst/>
          </a:prstGeom>
        </p:spPr>
      </p:pic>
    </p:spTree>
    <p:extLst>
      <p:ext uri="{BB962C8B-B14F-4D97-AF65-F5344CB8AC3E}">
        <p14:creationId xmlns:p14="http://schemas.microsoft.com/office/powerpoint/2010/main" val="72672816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4A39ACD-DC2A-6F9C-2CED-CAF6399CDD93}"/>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B2A9C4BA-48FC-406A-D739-48887F867CA5}"/>
              </a:ext>
            </a:extLst>
          </p:cNvPr>
          <p:cNvSpPr>
            <a:spLocks noGrp="1"/>
          </p:cNvSpPr>
          <p:nvPr>
            <p:ph type="title"/>
          </p:nvPr>
        </p:nvSpPr>
        <p:spPr/>
        <p:txBody>
          <a:bodyPr>
            <a:normAutofit/>
          </a:bodyPr>
          <a:lstStyle/>
          <a:p>
            <a:r>
              <a:rPr lang="nl-NL" sz="3200" b="1" dirty="0"/>
              <a:t>Functionele benadering van het kapitaal en de regelgeving die daarmee verband houdt (1)</a:t>
            </a:r>
          </a:p>
        </p:txBody>
      </p:sp>
      <p:sp>
        <p:nvSpPr>
          <p:cNvPr id="3" name="Tijdelijke aanduiding voor inhoud 2">
            <a:extLst>
              <a:ext uri="{FF2B5EF4-FFF2-40B4-BE49-F238E27FC236}">
                <a16:creationId xmlns:a16="http://schemas.microsoft.com/office/drawing/2014/main" id="{A20B2996-B6ED-A628-1E71-150FCC0F978B}"/>
              </a:ext>
            </a:extLst>
          </p:cNvPr>
          <p:cNvSpPr>
            <a:spLocks noGrp="1"/>
          </p:cNvSpPr>
          <p:nvPr>
            <p:ph idx="1"/>
          </p:nvPr>
        </p:nvSpPr>
        <p:spPr>
          <a:xfrm>
            <a:off x="1097280" y="1737361"/>
            <a:ext cx="10058400" cy="4447540"/>
          </a:xfrm>
        </p:spPr>
        <p:txBody>
          <a:bodyPr>
            <a:noAutofit/>
          </a:bodyPr>
          <a:lstStyle/>
          <a:p>
            <a:pPr marL="493713" indent="-493713">
              <a:lnSpc>
                <a:spcPct val="150000"/>
              </a:lnSpc>
              <a:buFont typeface="Wingdings" charset="2"/>
              <a:buChar char="v"/>
            </a:pPr>
            <a:r>
              <a:rPr lang="nl-BE" b="1" dirty="0"/>
              <a:t>Bescherming van de schuldeisers </a:t>
            </a:r>
            <a:r>
              <a:rPr lang="nl-BE" dirty="0"/>
              <a:t>van een eigenvermogensvennootschap op dubbel niveau (telkens met als oogmerk dat vermogen daadwerkelijk onderpand is):</a:t>
            </a:r>
            <a:br>
              <a:rPr lang="nl-BE" dirty="0"/>
            </a:br>
            <a:r>
              <a:rPr lang="nl-BE" dirty="0"/>
              <a:t>1. Waarachtige vermogensopbouw in de vennootschap;</a:t>
            </a:r>
            <a:br>
              <a:rPr lang="nl-BE" dirty="0"/>
            </a:br>
            <a:r>
              <a:rPr lang="nl-BE" dirty="0"/>
              <a:t>2. Betrouwbare instandhouding van dat vermogen in de vennootschap.</a:t>
            </a:r>
          </a:p>
          <a:p>
            <a:pPr marL="493713" indent="-493713">
              <a:lnSpc>
                <a:spcPct val="150000"/>
              </a:lnSpc>
              <a:buFont typeface="Wingdings" charset="2"/>
              <a:buChar char="v"/>
            </a:pPr>
            <a:r>
              <a:rPr lang="nl-BE" dirty="0"/>
              <a:t>Bijzondere regels inzake teruggave van kapitaal.</a:t>
            </a:r>
          </a:p>
          <a:p>
            <a:pPr marL="493713" indent="-493713">
              <a:lnSpc>
                <a:spcPct val="150000"/>
              </a:lnSpc>
              <a:buFont typeface="Wingdings" charset="2"/>
              <a:buChar char="v"/>
            </a:pPr>
            <a:r>
              <a:rPr lang="nl-BE" dirty="0"/>
              <a:t>Bijzondere regels inzake onrechtstreekse uitkeringen, bv. via verwerving van eigen effecten.</a:t>
            </a:r>
          </a:p>
          <a:p>
            <a:pPr marL="493713" indent="-493713">
              <a:lnSpc>
                <a:spcPct val="150000"/>
              </a:lnSpc>
              <a:buFont typeface="Wingdings" charset="2"/>
              <a:buChar char="v"/>
            </a:pPr>
            <a:r>
              <a:rPr lang="nl-BE" dirty="0"/>
              <a:t>Centrale idee: buffer om niet in de problemen te komen bij eerste optekening van verlies.</a:t>
            </a:r>
          </a:p>
          <a:p>
            <a:pPr marL="493713" indent="-493713">
              <a:lnSpc>
                <a:spcPct val="150000"/>
              </a:lnSpc>
              <a:buFont typeface="Wingdings" charset="2"/>
              <a:buChar char="v"/>
            </a:pPr>
            <a:r>
              <a:rPr lang="nl-BE" b="1" dirty="0"/>
              <a:t>Voor BV en CV diende dat dus anders ondervangen te worden</a:t>
            </a:r>
            <a:r>
              <a:rPr lang="nl-BE" dirty="0"/>
              <a:t>.</a:t>
            </a:r>
          </a:p>
        </p:txBody>
      </p:sp>
      <p:pic>
        <p:nvPicPr>
          <p:cNvPr id="5" name="Afbeelding 4">
            <a:extLst>
              <a:ext uri="{FF2B5EF4-FFF2-40B4-BE49-F238E27FC236}">
                <a16:creationId xmlns:a16="http://schemas.microsoft.com/office/drawing/2014/main" id="{A10C50E6-F42E-99A3-0425-7A63F4E0005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97280" y="286603"/>
            <a:ext cx="3059204" cy="442602"/>
          </a:xfrm>
          <a:prstGeom prst="rect">
            <a:avLst/>
          </a:prstGeom>
        </p:spPr>
      </p:pic>
    </p:spTree>
    <p:extLst>
      <p:ext uri="{BB962C8B-B14F-4D97-AF65-F5344CB8AC3E}">
        <p14:creationId xmlns:p14="http://schemas.microsoft.com/office/powerpoint/2010/main" val="285889876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827D48-B70B-C12B-B94B-61E85E405C8E}"/>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5F994668-D056-9BF4-AABA-6E4C8E107A4A}"/>
              </a:ext>
            </a:extLst>
          </p:cNvPr>
          <p:cNvSpPr>
            <a:spLocks noGrp="1"/>
          </p:cNvSpPr>
          <p:nvPr>
            <p:ph type="title"/>
          </p:nvPr>
        </p:nvSpPr>
        <p:spPr/>
        <p:txBody>
          <a:bodyPr>
            <a:normAutofit/>
          </a:bodyPr>
          <a:lstStyle/>
          <a:p>
            <a:r>
              <a:rPr lang="nl-NL" sz="3200" b="1" dirty="0"/>
              <a:t>Functionele benadering van het kapitaal en de regelgeving die daarmee verband houdt (2)</a:t>
            </a:r>
          </a:p>
        </p:txBody>
      </p:sp>
      <p:sp>
        <p:nvSpPr>
          <p:cNvPr id="3" name="Tijdelijke aanduiding voor inhoud 2">
            <a:extLst>
              <a:ext uri="{FF2B5EF4-FFF2-40B4-BE49-F238E27FC236}">
                <a16:creationId xmlns:a16="http://schemas.microsoft.com/office/drawing/2014/main" id="{F050042B-9979-0D71-982B-5AA5DF6F3A37}"/>
              </a:ext>
            </a:extLst>
          </p:cNvPr>
          <p:cNvSpPr>
            <a:spLocks noGrp="1"/>
          </p:cNvSpPr>
          <p:nvPr>
            <p:ph idx="1"/>
          </p:nvPr>
        </p:nvSpPr>
        <p:spPr>
          <a:xfrm>
            <a:off x="1097280" y="1737361"/>
            <a:ext cx="10058400" cy="4447540"/>
          </a:xfrm>
        </p:spPr>
        <p:txBody>
          <a:bodyPr>
            <a:noAutofit/>
          </a:bodyPr>
          <a:lstStyle/>
          <a:p>
            <a:pPr marL="493713" indent="-493713">
              <a:lnSpc>
                <a:spcPct val="150000"/>
              </a:lnSpc>
              <a:buFont typeface="Wingdings" charset="2"/>
              <a:buChar char="v"/>
            </a:pPr>
            <a:r>
              <a:rPr lang="nl-BE" b="1" dirty="0"/>
              <a:t>Afbakening van rechten en plichten van aandeelhouders:</a:t>
            </a:r>
            <a:br>
              <a:rPr lang="nl-BE" b="1" dirty="0"/>
            </a:br>
            <a:r>
              <a:rPr lang="nl-BE" dirty="0"/>
              <a:t>1. Aandeelhouders hebben lidmaatschaps- en vermogensrechten op grond van deelname;</a:t>
            </a:r>
            <a:br>
              <a:rPr lang="nl-BE" b="1" dirty="0"/>
            </a:br>
            <a:r>
              <a:rPr lang="nl-BE" dirty="0"/>
              <a:t>2. Aandeelhouders hebben in verhouding tot hun deelname verplichtingen.</a:t>
            </a:r>
          </a:p>
          <a:p>
            <a:pPr marL="493713" indent="-493713">
              <a:lnSpc>
                <a:spcPct val="150000"/>
              </a:lnSpc>
              <a:buFont typeface="Wingdings" charset="2"/>
              <a:buChar char="v"/>
            </a:pPr>
            <a:r>
              <a:rPr lang="nl-BE" dirty="0"/>
              <a:t>Kapitaal bepaalt </a:t>
            </a:r>
            <a:r>
              <a:rPr lang="nl-BE" b="1" dirty="0"/>
              <a:t>maximale gehoudenheid</a:t>
            </a:r>
            <a:r>
              <a:rPr lang="nl-BE" dirty="0"/>
              <a:t> tot schulden van de vennootschap.</a:t>
            </a:r>
          </a:p>
          <a:p>
            <a:pPr marL="493713" indent="-493713">
              <a:lnSpc>
                <a:spcPct val="150000"/>
              </a:lnSpc>
              <a:buFont typeface="Wingdings" charset="2"/>
              <a:buChar char="v"/>
            </a:pPr>
            <a:endParaRPr lang="nl-BE" dirty="0"/>
          </a:p>
          <a:p>
            <a:pPr marL="493713" indent="-493713">
              <a:lnSpc>
                <a:spcPct val="150000"/>
              </a:lnSpc>
              <a:buFont typeface="Wingdings" charset="2"/>
              <a:buChar char="v"/>
            </a:pPr>
            <a:r>
              <a:rPr lang="nl-BE" dirty="0"/>
              <a:t>Voor BV en CV gelden andere concepten: bv. aantal aandelen i.p.v. deelname in het kapitaal, bv. inzake quorum statutenwijziging of 10% nodig om AVA bijeen te laten roepen.</a:t>
            </a:r>
          </a:p>
          <a:p>
            <a:pPr marL="493713" indent="-493713">
              <a:lnSpc>
                <a:spcPct val="150000"/>
              </a:lnSpc>
              <a:buFont typeface="Wingdings" charset="2"/>
              <a:buChar char="v"/>
            </a:pPr>
            <a:endParaRPr lang="nl-BE" dirty="0"/>
          </a:p>
        </p:txBody>
      </p:sp>
      <p:pic>
        <p:nvPicPr>
          <p:cNvPr id="5" name="Afbeelding 4">
            <a:extLst>
              <a:ext uri="{FF2B5EF4-FFF2-40B4-BE49-F238E27FC236}">
                <a16:creationId xmlns:a16="http://schemas.microsoft.com/office/drawing/2014/main" id="{E97D670F-890B-FFB9-95A5-B09FC189D4A2}"/>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97280" y="286603"/>
            <a:ext cx="3059204" cy="442602"/>
          </a:xfrm>
          <a:prstGeom prst="rect">
            <a:avLst/>
          </a:prstGeom>
        </p:spPr>
      </p:pic>
    </p:spTree>
    <p:extLst>
      <p:ext uri="{BB962C8B-B14F-4D97-AF65-F5344CB8AC3E}">
        <p14:creationId xmlns:p14="http://schemas.microsoft.com/office/powerpoint/2010/main" val="111314298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A11B8DD-E4E4-F93D-C0EF-CA9D18A9392B}"/>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6C2DEF9C-9AE8-1489-B953-37C5A10CD81D}"/>
              </a:ext>
            </a:extLst>
          </p:cNvPr>
          <p:cNvSpPr>
            <a:spLocks noGrp="1"/>
          </p:cNvSpPr>
          <p:nvPr>
            <p:ph type="title"/>
          </p:nvPr>
        </p:nvSpPr>
        <p:spPr/>
        <p:txBody>
          <a:bodyPr>
            <a:normAutofit/>
          </a:bodyPr>
          <a:lstStyle/>
          <a:p>
            <a:r>
              <a:rPr lang="nl-NL" sz="3200" b="1" dirty="0"/>
              <a:t>1. ‘aanvangsvermogen’ </a:t>
            </a:r>
            <a:br>
              <a:rPr lang="nl-NL" sz="3200" b="1" dirty="0"/>
            </a:br>
            <a:r>
              <a:rPr lang="nl-NL" sz="3200" b="1" dirty="0"/>
              <a:t>Omvang en basisbeginselen</a:t>
            </a:r>
          </a:p>
        </p:txBody>
      </p:sp>
      <p:sp>
        <p:nvSpPr>
          <p:cNvPr id="3" name="Tijdelijke aanduiding voor inhoud 2">
            <a:extLst>
              <a:ext uri="{FF2B5EF4-FFF2-40B4-BE49-F238E27FC236}">
                <a16:creationId xmlns:a16="http://schemas.microsoft.com/office/drawing/2014/main" id="{02762B48-ECEB-5E74-2BC5-F195FE4356BC}"/>
              </a:ext>
            </a:extLst>
          </p:cNvPr>
          <p:cNvSpPr>
            <a:spLocks noGrp="1"/>
          </p:cNvSpPr>
          <p:nvPr>
            <p:ph idx="1"/>
          </p:nvPr>
        </p:nvSpPr>
        <p:spPr>
          <a:xfrm>
            <a:off x="1097280" y="1737361"/>
            <a:ext cx="10058400" cy="4447540"/>
          </a:xfrm>
        </p:spPr>
        <p:txBody>
          <a:bodyPr>
            <a:noAutofit/>
          </a:bodyPr>
          <a:lstStyle/>
          <a:p>
            <a:pPr marL="493713" indent="-493713">
              <a:lnSpc>
                <a:spcPct val="150000"/>
              </a:lnSpc>
              <a:buFont typeface="Wingdings" charset="2"/>
              <a:buChar char="v"/>
            </a:pPr>
            <a:r>
              <a:rPr lang="nl-BE" sz="2200" dirty="0"/>
              <a:t>Geen nominale ondergrens (geen minimumkapitaal)</a:t>
            </a:r>
          </a:p>
          <a:p>
            <a:pPr marL="493713" indent="-493713">
              <a:lnSpc>
                <a:spcPct val="150000"/>
              </a:lnSpc>
              <a:buFont typeface="Wingdings" charset="2"/>
              <a:buChar char="v"/>
            </a:pPr>
            <a:r>
              <a:rPr lang="nl-BE" sz="2200" dirty="0"/>
              <a:t>Voor BV en CV: vereiste van toereikend aanvangsvermogen, in principe volledig te storten (aanvullend recht)</a:t>
            </a:r>
          </a:p>
          <a:p>
            <a:pPr marL="493713" indent="-493713">
              <a:lnSpc>
                <a:spcPct val="150000"/>
              </a:lnSpc>
              <a:buFont typeface="Wingdings" charset="2"/>
              <a:buChar char="v"/>
            </a:pPr>
            <a:r>
              <a:rPr lang="nl-BE" sz="2200" dirty="0"/>
              <a:t>Wat met ‘inbreng van nijverheid’ in BV en CV bij faillissement of overlijden van de inbrenger?</a:t>
            </a:r>
            <a:br>
              <a:rPr lang="nl-BE" sz="2200" dirty="0"/>
            </a:br>
            <a:r>
              <a:rPr lang="nl-BE" sz="2200" dirty="0"/>
              <a:t>Te voldoen bij equivalent, behoudens andersluidende statutaire bepaling.</a:t>
            </a:r>
          </a:p>
          <a:p>
            <a:pPr marL="493713" indent="-493713">
              <a:lnSpc>
                <a:spcPct val="150000"/>
              </a:lnSpc>
              <a:buFont typeface="Wingdings" charset="2"/>
              <a:buChar char="v"/>
            </a:pPr>
            <a:r>
              <a:rPr lang="nl-BE" sz="2200" dirty="0"/>
              <a:t>Wat is een ‘toereikend aanvangsvermogen’? Rol van het financieel plan.</a:t>
            </a:r>
          </a:p>
          <a:p>
            <a:pPr marL="493713" indent="-493713">
              <a:lnSpc>
                <a:spcPct val="150000"/>
              </a:lnSpc>
              <a:buFont typeface="Wingdings" charset="2"/>
              <a:buChar char="v"/>
            </a:pPr>
            <a:endParaRPr lang="nl-BE" dirty="0"/>
          </a:p>
        </p:txBody>
      </p:sp>
      <p:pic>
        <p:nvPicPr>
          <p:cNvPr id="5" name="Afbeelding 4">
            <a:extLst>
              <a:ext uri="{FF2B5EF4-FFF2-40B4-BE49-F238E27FC236}">
                <a16:creationId xmlns:a16="http://schemas.microsoft.com/office/drawing/2014/main" id="{9F3F6AA0-996E-5BD4-67A3-3277C41D7EC0}"/>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97280" y="286603"/>
            <a:ext cx="3059204" cy="442602"/>
          </a:xfrm>
          <a:prstGeom prst="rect">
            <a:avLst/>
          </a:prstGeom>
        </p:spPr>
      </p:pic>
    </p:spTree>
    <p:extLst>
      <p:ext uri="{BB962C8B-B14F-4D97-AF65-F5344CB8AC3E}">
        <p14:creationId xmlns:p14="http://schemas.microsoft.com/office/powerpoint/2010/main" val="397642389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9A4A037-D15B-79BC-A1CC-0A20D9A2F8B4}"/>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7747B17B-1D46-FA7E-B1D3-05510E5F7235}"/>
              </a:ext>
            </a:extLst>
          </p:cNvPr>
          <p:cNvSpPr>
            <a:spLocks noGrp="1"/>
          </p:cNvSpPr>
          <p:nvPr>
            <p:ph type="title"/>
          </p:nvPr>
        </p:nvSpPr>
        <p:spPr/>
        <p:txBody>
          <a:bodyPr>
            <a:normAutofit/>
          </a:bodyPr>
          <a:lstStyle/>
          <a:p>
            <a:r>
              <a:rPr lang="nl-NL" sz="3200" b="1" dirty="0"/>
              <a:t>Aanvangsvermogen:</a:t>
            </a:r>
            <a:br>
              <a:rPr lang="nl-NL" sz="3200" b="1" dirty="0"/>
            </a:br>
            <a:r>
              <a:rPr lang="nl-NL" sz="3200" b="1" dirty="0"/>
              <a:t>Voorgeschreven inhoud van het financieel plan</a:t>
            </a:r>
          </a:p>
        </p:txBody>
      </p:sp>
      <p:sp>
        <p:nvSpPr>
          <p:cNvPr id="3" name="Tijdelijke aanduiding voor inhoud 2">
            <a:extLst>
              <a:ext uri="{FF2B5EF4-FFF2-40B4-BE49-F238E27FC236}">
                <a16:creationId xmlns:a16="http://schemas.microsoft.com/office/drawing/2014/main" id="{69CE144F-353A-A28A-CEC0-4603EA85275C}"/>
              </a:ext>
            </a:extLst>
          </p:cNvPr>
          <p:cNvSpPr>
            <a:spLocks noGrp="1"/>
          </p:cNvSpPr>
          <p:nvPr>
            <p:ph idx="1"/>
          </p:nvPr>
        </p:nvSpPr>
        <p:spPr>
          <a:xfrm>
            <a:off x="1097280" y="1737361"/>
            <a:ext cx="10058400" cy="4447540"/>
          </a:xfrm>
        </p:spPr>
        <p:txBody>
          <a:bodyPr>
            <a:noAutofit/>
          </a:bodyPr>
          <a:lstStyle/>
          <a:p>
            <a:pPr marL="493713" indent="-493713">
              <a:lnSpc>
                <a:spcPct val="150000"/>
              </a:lnSpc>
              <a:buFont typeface="Wingdings" charset="2"/>
              <a:buChar char="v"/>
            </a:pPr>
            <a:r>
              <a:rPr lang="nl-BE" dirty="0"/>
              <a:t>Nauwkeurige beschrijving van de voorgenomen bedrijvigheid;</a:t>
            </a:r>
          </a:p>
          <a:p>
            <a:pPr marL="493713" indent="-493713">
              <a:lnSpc>
                <a:spcPct val="150000"/>
              </a:lnSpc>
              <a:buFont typeface="Wingdings" charset="2"/>
              <a:buChar char="v"/>
            </a:pPr>
            <a:r>
              <a:rPr lang="nl-BE" dirty="0"/>
              <a:t>Overzicht van alle financieringsbronnen (ook leningen);</a:t>
            </a:r>
          </a:p>
          <a:p>
            <a:pPr marL="493713" indent="-493713">
              <a:lnSpc>
                <a:spcPct val="150000"/>
              </a:lnSpc>
              <a:buFont typeface="Wingdings" charset="2"/>
              <a:buChar char="v"/>
            </a:pPr>
            <a:r>
              <a:rPr lang="nl-BE" dirty="0"/>
              <a:t>Openingsbalans – geprojecteerde balans +12 maanden – balans +24 maanden;</a:t>
            </a:r>
          </a:p>
          <a:p>
            <a:pPr marL="493713" indent="-493713">
              <a:lnSpc>
                <a:spcPct val="150000"/>
              </a:lnSpc>
              <a:buFont typeface="Wingdings" charset="2"/>
              <a:buChar char="v"/>
            </a:pPr>
            <a:r>
              <a:rPr lang="nl-BE" dirty="0"/>
              <a:t>Geprojecteerde resultatenrekening +12 maanden en +24 maanden;</a:t>
            </a:r>
          </a:p>
          <a:p>
            <a:pPr marL="493713" indent="-493713">
              <a:lnSpc>
                <a:spcPct val="150000"/>
              </a:lnSpc>
              <a:buFont typeface="Wingdings" charset="2"/>
              <a:buChar char="v"/>
            </a:pPr>
            <a:r>
              <a:rPr lang="nl-BE" dirty="0"/>
              <a:t>Verwachte inkomsten en uitgaven voor periode van minstens twee jaar na oprichting;</a:t>
            </a:r>
          </a:p>
          <a:p>
            <a:pPr marL="493713" indent="-493713">
              <a:lnSpc>
                <a:spcPct val="150000"/>
              </a:lnSpc>
              <a:buFont typeface="Wingdings" charset="2"/>
              <a:buChar char="v"/>
            </a:pPr>
            <a:r>
              <a:rPr lang="nl-BE" dirty="0"/>
              <a:t>Gehanteerde hypotheses bij verwachte omzet en verwachte rentabiliteit;</a:t>
            </a:r>
          </a:p>
          <a:p>
            <a:pPr marL="493713" indent="-493713">
              <a:lnSpc>
                <a:spcPct val="150000"/>
              </a:lnSpc>
              <a:buFont typeface="Wingdings" charset="2"/>
              <a:buChar char="v"/>
            </a:pPr>
            <a:r>
              <a:rPr lang="nl-BE" dirty="0"/>
              <a:t>In voorkomend geval, de naam van de externe deskundige die bijstand heeft verleend.</a:t>
            </a:r>
          </a:p>
        </p:txBody>
      </p:sp>
      <p:pic>
        <p:nvPicPr>
          <p:cNvPr id="5" name="Afbeelding 4">
            <a:extLst>
              <a:ext uri="{FF2B5EF4-FFF2-40B4-BE49-F238E27FC236}">
                <a16:creationId xmlns:a16="http://schemas.microsoft.com/office/drawing/2014/main" id="{17FF5180-E043-775F-00BC-EF6BEB7B3CC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97280" y="286603"/>
            <a:ext cx="3059204" cy="442602"/>
          </a:xfrm>
          <a:prstGeom prst="rect">
            <a:avLst/>
          </a:prstGeom>
        </p:spPr>
      </p:pic>
    </p:spTree>
    <p:extLst>
      <p:ext uri="{BB962C8B-B14F-4D97-AF65-F5344CB8AC3E}">
        <p14:creationId xmlns:p14="http://schemas.microsoft.com/office/powerpoint/2010/main" val="354387020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385C23A-D92C-81DE-1919-20C93C60B8E8}"/>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CF649DE7-1E41-9589-FFF7-36D47D96B499}"/>
              </a:ext>
            </a:extLst>
          </p:cNvPr>
          <p:cNvSpPr>
            <a:spLocks noGrp="1"/>
          </p:cNvSpPr>
          <p:nvPr>
            <p:ph type="title"/>
          </p:nvPr>
        </p:nvSpPr>
        <p:spPr/>
        <p:txBody>
          <a:bodyPr>
            <a:normAutofit/>
          </a:bodyPr>
          <a:lstStyle/>
          <a:p>
            <a:r>
              <a:rPr lang="nl-NL" sz="3200" b="1" dirty="0"/>
              <a:t>Aanvangsvermogen: </a:t>
            </a:r>
            <a:br>
              <a:rPr lang="nl-NL" sz="3200" b="1" dirty="0"/>
            </a:br>
            <a:r>
              <a:rPr lang="nl-NL" sz="3200" b="1" dirty="0"/>
              <a:t>Opmaak en draagwijdte van het financieel plan</a:t>
            </a:r>
          </a:p>
        </p:txBody>
      </p:sp>
      <p:sp>
        <p:nvSpPr>
          <p:cNvPr id="3" name="Tijdelijke aanduiding voor inhoud 2">
            <a:extLst>
              <a:ext uri="{FF2B5EF4-FFF2-40B4-BE49-F238E27FC236}">
                <a16:creationId xmlns:a16="http://schemas.microsoft.com/office/drawing/2014/main" id="{3D1741D8-1DD5-4034-1F14-7C3D8FEDD32E}"/>
              </a:ext>
            </a:extLst>
          </p:cNvPr>
          <p:cNvSpPr>
            <a:spLocks noGrp="1"/>
          </p:cNvSpPr>
          <p:nvPr>
            <p:ph idx="1"/>
          </p:nvPr>
        </p:nvSpPr>
        <p:spPr>
          <a:xfrm>
            <a:off x="1097280" y="1737361"/>
            <a:ext cx="10058400" cy="4447540"/>
          </a:xfrm>
        </p:spPr>
        <p:txBody>
          <a:bodyPr>
            <a:noAutofit/>
          </a:bodyPr>
          <a:lstStyle/>
          <a:p>
            <a:pPr marL="493713" indent="-493713">
              <a:lnSpc>
                <a:spcPct val="150000"/>
              </a:lnSpc>
              <a:buFont typeface="Wingdings" charset="2"/>
              <a:buChar char="v"/>
            </a:pPr>
            <a:r>
              <a:rPr lang="nl-BE" dirty="0"/>
              <a:t>Juridisch equivalent van ‘bezint eer ge begint’, oprichters dwingen om na te denken;</a:t>
            </a:r>
          </a:p>
          <a:p>
            <a:pPr marL="493713" indent="-493713">
              <a:lnSpc>
                <a:spcPct val="150000"/>
              </a:lnSpc>
              <a:buFont typeface="Wingdings" charset="2"/>
              <a:buChar char="v"/>
            </a:pPr>
            <a:r>
              <a:rPr lang="nl-BE" dirty="0"/>
              <a:t>Notaris onderzoekt bij oprichting externe wettigheid (is het naar de vorm een financieel plan en staat erin wat erin moet staan), niet de inhoudelijke kwaliteit;</a:t>
            </a:r>
            <a:br>
              <a:rPr lang="nl-BE" dirty="0"/>
            </a:br>
            <a:r>
              <a:rPr lang="nl-BE" dirty="0"/>
              <a:t>Echter, afwijkende rechtspraak bestaat.</a:t>
            </a:r>
          </a:p>
          <a:p>
            <a:pPr marL="493713" indent="-493713">
              <a:lnSpc>
                <a:spcPct val="150000"/>
              </a:lnSpc>
              <a:buFont typeface="Wingdings" charset="2"/>
              <a:buChar char="v"/>
            </a:pPr>
            <a:r>
              <a:rPr lang="nl-BE" dirty="0"/>
              <a:t>Notaris bewaart het financieel plan, het is niet openbaar;</a:t>
            </a:r>
          </a:p>
          <a:p>
            <a:pPr marL="493713" indent="-493713">
              <a:lnSpc>
                <a:spcPct val="150000"/>
              </a:lnSpc>
              <a:buFont typeface="Wingdings" charset="2"/>
              <a:buChar char="v"/>
            </a:pPr>
            <a:r>
              <a:rPr lang="nl-BE" dirty="0"/>
              <a:t>Inschatting op het moment van de opmaak, geen ‘hindsight biass’;</a:t>
            </a:r>
          </a:p>
          <a:p>
            <a:pPr marL="493713" indent="-493713">
              <a:lnSpc>
                <a:spcPct val="150000"/>
              </a:lnSpc>
              <a:buFont typeface="Wingdings" charset="2"/>
              <a:buChar char="v"/>
            </a:pPr>
            <a:r>
              <a:rPr lang="nl-BE" dirty="0"/>
              <a:t>Geen resultaatsverbintenis tot naleving van het financieel plan, mogelijk wel bestuurdersaansprakelijkheid.</a:t>
            </a:r>
          </a:p>
        </p:txBody>
      </p:sp>
      <p:pic>
        <p:nvPicPr>
          <p:cNvPr id="5" name="Afbeelding 4">
            <a:extLst>
              <a:ext uri="{FF2B5EF4-FFF2-40B4-BE49-F238E27FC236}">
                <a16:creationId xmlns:a16="http://schemas.microsoft.com/office/drawing/2014/main" id="{1B8393F6-1E65-83B7-26BF-9A8A8386D93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97280" y="286603"/>
            <a:ext cx="3059204" cy="442602"/>
          </a:xfrm>
          <a:prstGeom prst="rect">
            <a:avLst/>
          </a:prstGeom>
        </p:spPr>
      </p:pic>
    </p:spTree>
    <p:extLst>
      <p:ext uri="{BB962C8B-B14F-4D97-AF65-F5344CB8AC3E}">
        <p14:creationId xmlns:p14="http://schemas.microsoft.com/office/powerpoint/2010/main" val="2973768721"/>
      </p:ext>
    </p:extLst>
  </p:cSld>
  <p:clrMapOvr>
    <a:masterClrMapping/>
  </p:clrMapOvr>
</p:sld>
</file>

<file path=ppt/theme/theme1.xml><?xml version="1.0" encoding="utf-8"?>
<a:theme xmlns:a="http://schemas.openxmlformats.org/drawingml/2006/main" name="Retrospectief">
  <a:themeElements>
    <a:clrScheme name="Aangepast 2">
      <a:dk1>
        <a:srgbClr val="000000"/>
      </a:dk1>
      <a:lt1>
        <a:srgbClr val="FFFFFF"/>
      </a:lt1>
      <a:dk2>
        <a:srgbClr val="373545"/>
      </a:dk2>
      <a:lt2>
        <a:srgbClr val="CEDBE6"/>
      </a:lt2>
      <a:accent1>
        <a:srgbClr val="00635E"/>
      </a:accent1>
      <a:accent2>
        <a:srgbClr val="39B4C5"/>
      </a:accent2>
      <a:accent3>
        <a:srgbClr val="39B4C6"/>
      </a:accent3>
      <a:accent4>
        <a:srgbClr val="7A8C8E"/>
      </a:accent4>
      <a:accent5>
        <a:srgbClr val="84ACB6"/>
      </a:accent5>
      <a:accent6>
        <a:srgbClr val="006460"/>
      </a:accent6>
      <a:hlink>
        <a:srgbClr val="6B9F25"/>
      </a:hlink>
      <a:folHlink>
        <a:srgbClr val="9F6715"/>
      </a:folHlink>
    </a:clrScheme>
    <a:fontScheme name="Retrospectief">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ief">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9CC26709-368C-4D72-9060-94E5B3FF3CD6}"/>
    </a:ext>
  </a:extLst>
</a:theme>
</file>

<file path=ppt/theme/theme2.xml><?xml version="1.0" encoding="utf-8"?>
<a:theme xmlns:a="http://schemas.openxmlformats.org/drawingml/2006/main" name="Office-th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Retrospect</Template>
  <TotalTime>6572</TotalTime>
  <Words>3656</Words>
  <Application>Microsoft Macintosh PowerPoint</Application>
  <PresentationFormat>Breedbeeld</PresentationFormat>
  <Paragraphs>258</Paragraphs>
  <Slides>44</Slides>
  <Notes>42</Notes>
  <HiddenSlides>0</HiddenSlides>
  <MMClips>0</MMClips>
  <ScaleCrop>false</ScaleCrop>
  <HeadingPairs>
    <vt:vector size="6" baseType="variant">
      <vt:variant>
        <vt:lpstr>Gebruikte lettertypen</vt:lpstr>
      </vt:variant>
      <vt:variant>
        <vt:i4>3</vt:i4>
      </vt:variant>
      <vt:variant>
        <vt:lpstr>Thema</vt:lpstr>
      </vt:variant>
      <vt:variant>
        <vt:i4>1</vt:i4>
      </vt:variant>
      <vt:variant>
        <vt:lpstr>Diatitels</vt:lpstr>
      </vt:variant>
      <vt:variant>
        <vt:i4>44</vt:i4>
      </vt:variant>
    </vt:vector>
  </HeadingPairs>
  <TitlesOfParts>
    <vt:vector size="48" baseType="lpstr">
      <vt:lpstr>Calibri</vt:lpstr>
      <vt:lpstr>Calibri Light</vt:lpstr>
      <vt:lpstr>Wingdings</vt:lpstr>
      <vt:lpstr>Retrospectief</vt:lpstr>
      <vt:lpstr>Pro Mandato  Van de kapitaalhoudende naar de kapitaalloze vennootschap  1 april 2025</vt:lpstr>
      <vt:lpstr>Structuur van de uiteenzetting Telkens met gronden voor aansprakelijkheid</vt:lpstr>
      <vt:lpstr>De kapitaalloze BV en CV vs. de kapitaalhoudende NV: nieuwe terminologie</vt:lpstr>
      <vt:lpstr>Waarom de hervorming binnen BV en CV?</vt:lpstr>
      <vt:lpstr>Functionele benadering van het kapitaal en de regelgeving die daarmee verband houdt (1)</vt:lpstr>
      <vt:lpstr>Functionele benadering van het kapitaal en de regelgeving die daarmee verband houdt (2)</vt:lpstr>
      <vt:lpstr>1. ‘aanvangsvermogen’  Omvang en basisbeginselen</vt:lpstr>
      <vt:lpstr>Aanvangsvermogen: Voorgeschreven inhoud van het financieel plan</vt:lpstr>
      <vt:lpstr>Aanvangsvermogen:  Opmaak en draagwijdte van het financieel plan</vt:lpstr>
      <vt:lpstr>Aanvangsvermogen: ‘Kennelijk’ ontoereikend aanvangsvermogen</vt:lpstr>
      <vt:lpstr>Aanvangsvermogen: ‘Kennelijk’ ontoereikend aanvangsvermogen (voorbeelden)</vt:lpstr>
      <vt:lpstr>Aanvangsvermogen: ‘Kennelijk’ ontoereikend aanvangsvermogen</vt:lpstr>
      <vt:lpstr>Aanvangsvermogen:  Oprichtersaansprakelijkheid</vt:lpstr>
      <vt:lpstr>Aanvangsvermogen:  Oprichtersaansprakelijkheid</vt:lpstr>
      <vt:lpstr>Aanvangsvermogen:  Aansprakelijkheid andere spelers?</vt:lpstr>
      <vt:lpstr>2. Vorming van het ‘aanvangsvermogen’ met gronden voor aansprakelijkheid</vt:lpstr>
      <vt:lpstr>Vorming van het ‘aanvangsvermogen’  Procedure in het kort</vt:lpstr>
      <vt:lpstr>Vorming van het ‘aanvangsvermogen’  Aandachtspunten voor de BV en CV</vt:lpstr>
      <vt:lpstr>Vorming van het ‘aanvangsvermogen’  Aansprakelijkheidsgronden</vt:lpstr>
      <vt:lpstr>3. Winstuitkering: Dubbele, dynamische test bij BV en CV</vt:lpstr>
      <vt:lpstr>Winstuitkering:  Nettoactief- of solvabiliteitstest</vt:lpstr>
      <vt:lpstr>Winstuitkering:  Liquiditeitstest</vt:lpstr>
      <vt:lpstr>Winstuitkering:  De bestuursbeslissing m.b.t. de liquiditeitstest</vt:lpstr>
      <vt:lpstr>Winstuitkering:  Liquiditeitstest en grond voor aansprakelijkheid</vt:lpstr>
      <vt:lpstr>4. Interimdividend:  Mogelijkheid en werkwijze</vt:lpstr>
      <vt:lpstr>Interimdividend: gronden voor aansprakelijkheid</vt:lpstr>
      <vt:lpstr>5. Verkrijging van eigen effecten:  Situering</vt:lpstr>
      <vt:lpstr>Verkrijging van eigen effecten:  redenen voor de reglementering</vt:lpstr>
      <vt:lpstr>Verkrijging van eigen effecten:  voorwaarden</vt:lpstr>
      <vt:lpstr>Verkrijging van eigen effecten:  statuut na verkrijging</vt:lpstr>
      <vt:lpstr>Verkrijging van eigen effecten:  gronden voor aansprakelijkheid</vt:lpstr>
      <vt:lpstr>6. Financial assistance:  begrip</vt:lpstr>
      <vt:lpstr>Financial assistance:  wettelijke regeling</vt:lpstr>
      <vt:lpstr>Financial assistance:  voorwaarden</vt:lpstr>
      <vt:lpstr>Financial assistance:  uitzondering en sanctie</vt:lpstr>
      <vt:lpstr>7. Alarmbelprocedure:  basis</vt:lpstr>
      <vt:lpstr>Alarmbelprocedure:  criteria</vt:lpstr>
      <vt:lpstr>Alarmbelprocedure:  procedure</vt:lpstr>
      <vt:lpstr>Alarmbelprocedure:  bijzonder verslag</vt:lpstr>
      <vt:lpstr>Alarmbelprocedure:  sanctie en aansprakelijkheid</vt:lpstr>
      <vt:lpstr>Alarmbelprocedure:  sanctie en aansprakelijkheid</vt:lpstr>
      <vt:lpstr>Alarmbelprocedure:  sanctie en aansprakelijkheid</vt:lpstr>
      <vt:lpstr>Alarmbelprocedure:  aanhoudende en evoluerende continuïteitsproblemen</vt:lpstr>
      <vt:lpstr>In geval van vragen, opmerkingen of suggesties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 belangrijkste niet-financiële regels voor uw onderneming - BZB Opleiding 3 november 2015</dc:title>
  <dc:creator>Tim Baes</dc:creator>
  <cp:lastModifiedBy>Tim Baes</cp:lastModifiedBy>
  <cp:revision>313</cp:revision>
  <cp:lastPrinted>2018-01-10T10:12:14Z</cp:lastPrinted>
  <dcterms:created xsi:type="dcterms:W3CDTF">2015-11-02T15:16:59Z</dcterms:created>
  <dcterms:modified xsi:type="dcterms:W3CDTF">2025-04-01T10:02:05Z</dcterms:modified>
</cp:coreProperties>
</file>